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Ex3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charts/chartEx4.xml" ContentType="application/vnd.ms-office.chartex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77" r:id="rId6"/>
    <p:sldId id="278" r:id="rId7"/>
    <p:sldId id="279" r:id="rId8"/>
    <p:sldId id="273" r:id="rId9"/>
    <p:sldId id="261" r:id="rId10"/>
    <p:sldId id="260" r:id="rId11"/>
    <p:sldId id="280" r:id="rId12"/>
    <p:sldId id="281" r:id="rId13"/>
    <p:sldId id="269" r:id="rId14"/>
    <p:sldId id="263" r:id="rId15"/>
    <p:sldId id="264" r:id="rId16"/>
    <p:sldId id="267" r:id="rId17"/>
  </p:sldIdLst>
  <p:sldSz cx="18288000" cy="10287000"/>
  <p:notesSz cx="6858000" cy="9144000"/>
  <p:embeddedFontLst>
    <p:embeddedFont>
      <p:font typeface="Aptos Narrow" panose="020B0004020202020204" pitchFamily="34" charset="0"/>
      <p:regular r:id="rId19"/>
      <p:bold r:id="rId20"/>
      <p:italic r:id="rId21"/>
      <p:boldItalic r:id="rId22"/>
    </p:embeddedFont>
    <p:embeddedFont>
      <p:font typeface="Bebas Neue Bold" panose="020B0604020202020204" charset="0"/>
      <p:regular r:id="rId23"/>
      <p:bold r:id="rId24"/>
    </p:embeddedFont>
    <p:embeddedFont>
      <p:font typeface="Raleway" pitchFamily="2" charset="0"/>
      <p:regular r:id="rId25"/>
      <p:bold r:id="rId26"/>
      <p:italic r:id="rId27"/>
      <p:boldItalic r:id="rId28"/>
    </p:embeddedFont>
    <p:embeddedFont>
      <p:font typeface="Raleway Bold" pitchFamily="2" charset="0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0CB0D-AEAC-055B-D934-11A21EE86388}" v="30" dt="2025-04-08T01:44:20.538"/>
    <p1510:client id="{173014A3-3982-83CA-4537-CCC9A4400237}" v="8" dt="2025-04-07T01:37:58.918"/>
    <p1510:client id="{85BEB2C1-7B5D-A450-B11D-57381E14C843}" v="16" dt="2025-04-07T00:36:09.524"/>
    <p1510:client id="{F3905460-B38A-0E42-9428-7E34CDE39B14}" v="844" dt="2025-04-07T18:54:23.3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–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seneca-my.sharepoint.com/personal/rrdas1_myseneca_ca/Documents/BDA100_Project_Final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seneca-my.sharepoint.com/personal/rrdas1_myseneca_ca/Documents/BDA100_Project_Final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https://seneca-my.sharepoint.com/personal/rrdas1_myseneca_ca/Documents/BDA100_Project_Final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https://seneca-my.sharepoint.com/personal/rrdas1_myseneca_ca/Documents/BDA100_Project_Final.xlsx" TargetMode="External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https://seneca-my.sharepoint.com/personal/rrdas1_myseneca_ca/Documents/BDA100_Project_Final.xlsx" TargetMode="External"/></Relationships>
</file>

<file path=ppt/charts/_rels/chartEx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https://seneca-my.sharepoint.com/personal/rrdas1_myseneca_ca/Documents/BDA100_Project_Fina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chemeClr val="bg1"/>
                </a:solidFill>
              </a:rPr>
              <a:t>SCATTER</a:t>
            </a:r>
            <a:r>
              <a:rPr lang="en-US" baseline="0">
                <a:solidFill>
                  <a:schemeClr val="bg1"/>
                </a:solidFill>
              </a:rPr>
              <a:t> PLOT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Dataset_1!$S$1</c:f>
              <c:strCache>
                <c:ptCount val="1"/>
                <c:pt idx="0">
                  <c:v>Profit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-0.30594369314580644"/>
                  <c:y val="5.3006645010662354E-3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Dataset_1!$R$2:$R$9801</c:f>
              <c:numCache>
                <c:formatCode>General</c:formatCode>
                <c:ptCount val="9800"/>
                <c:pt idx="0">
                  <c:v>261.95999999999998</c:v>
                </c:pt>
                <c:pt idx="1">
                  <c:v>731.94</c:v>
                </c:pt>
                <c:pt idx="2">
                  <c:v>14.62</c:v>
                </c:pt>
                <c:pt idx="3">
                  <c:v>957.57749999999999</c:v>
                </c:pt>
                <c:pt idx="4">
                  <c:v>22.367999999999999</c:v>
                </c:pt>
                <c:pt idx="5">
                  <c:v>48.86</c:v>
                </c:pt>
                <c:pt idx="6">
                  <c:v>7.28</c:v>
                </c:pt>
                <c:pt idx="7">
                  <c:v>907.15200000000004</c:v>
                </c:pt>
                <c:pt idx="8">
                  <c:v>18.504000000000001</c:v>
                </c:pt>
                <c:pt idx="9">
                  <c:v>114.9</c:v>
                </c:pt>
                <c:pt idx="10">
                  <c:v>1706.184</c:v>
                </c:pt>
                <c:pt idx="11">
                  <c:v>911.42399999999998</c:v>
                </c:pt>
                <c:pt idx="12">
                  <c:v>15.552</c:v>
                </c:pt>
                <c:pt idx="13">
                  <c:v>407.976</c:v>
                </c:pt>
                <c:pt idx="14">
                  <c:v>68.81</c:v>
                </c:pt>
                <c:pt idx="15">
                  <c:v>2.544</c:v>
                </c:pt>
                <c:pt idx="16">
                  <c:v>665.88</c:v>
                </c:pt>
                <c:pt idx="17">
                  <c:v>55.5</c:v>
                </c:pt>
                <c:pt idx="18">
                  <c:v>8.56</c:v>
                </c:pt>
                <c:pt idx="19">
                  <c:v>213.48</c:v>
                </c:pt>
                <c:pt idx="20">
                  <c:v>22.72</c:v>
                </c:pt>
                <c:pt idx="21">
                  <c:v>19.46</c:v>
                </c:pt>
                <c:pt idx="22">
                  <c:v>60.34</c:v>
                </c:pt>
                <c:pt idx="23">
                  <c:v>71.372</c:v>
                </c:pt>
                <c:pt idx="24">
                  <c:v>1044.6300000000001</c:v>
                </c:pt>
                <c:pt idx="25">
                  <c:v>11.648</c:v>
                </c:pt>
                <c:pt idx="26">
                  <c:v>90.57</c:v>
                </c:pt>
                <c:pt idx="27">
                  <c:v>3083.43</c:v>
                </c:pt>
                <c:pt idx="28">
                  <c:v>9.6180000000000003</c:v>
                </c:pt>
                <c:pt idx="29">
                  <c:v>124.2</c:v>
                </c:pt>
                <c:pt idx="30">
                  <c:v>3.2639999999999998</c:v>
                </c:pt>
                <c:pt idx="31">
                  <c:v>86.304000000000002</c:v>
                </c:pt>
                <c:pt idx="32">
                  <c:v>6.8579999999999997</c:v>
                </c:pt>
                <c:pt idx="33">
                  <c:v>15.76</c:v>
                </c:pt>
                <c:pt idx="34">
                  <c:v>29.472000000000001</c:v>
                </c:pt>
                <c:pt idx="35">
                  <c:v>1097.5440000000001</c:v>
                </c:pt>
                <c:pt idx="36">
                  <c:v>190.92</c:v>
                </c:pt>
                <c:pt idx="37">
                  <c:v>113.328</c:v>
                </c:pt>
                <c:pt idx="38">
                  <c:v>532.39919999999995</c:v>
                </c:pt>
                <c:pt idx="39">
                  <c:v>212.05799999999999</c:v>
                </c:pt>
                <c:pt idx="40">
                  <c:v>371.16800000000001</c:v>
                </c:pt>
                <c:pt idx="41">
                  <c:v>147.16800000000001</c:v>
                </c:pt>
                <c:pt idx="42">
                  <c:v>77.88</c:v>
                </c:pt>
                <c:pt idx="43">
                  <c:v>95.616</c:v>
                </c:pt>
                <c:pt idx="44">
                  <c:v>45.98</c:v>
                </c:pt>
                <c:pt idx="45">
                  <c:v>17.46</c:v>
                </c:pt>
                <c:pt idx="46">
                  <c:v>211.96</c:v>
                </c:pt>
                <c:pt idx="47">
                  <c:v>45</c:v>
                </c:pt>
                <c:pt idx="48">
                  <c:v>21.8</c:v>
                </c:pt>
                <c:pt idx="49">
                  <c:v>38.22</c:v>
                </c:pt>
                <c:pt idx="50">
                  <c:v>75.180000000000007</c:v>
                </c:pt>
                <c:pt idx="51">
                  <c:v>6.16</c:v>
                </c:pt>
                <c:pt idx="52">
                  <c:v>89.99</c:v>
                </c:pt>
                <c:pt idx="53">
                  <c:v>15.26</c:v>
                </c:pt>
                <c:pt idx="54">
                  <c:v>1029.95</c:v>
                </c:pt>
                <c:pt idx="55">
                  <c:v>208.56</c:v>
                </c:pt>
                <c:pt idx="56">
                  <c:v>32.4</c:v>
                </c:pt>
                <c:pt idx="57">
                  <c:v>319.41000000000003</c:v>
                </c:pt>
                <c:pt idx="58">
                  <c:v>14.56</c:v>
                </c:pt>
                <c:pt idx="59">
                  <c:v>30</c:v>
                </c:pt>
                <c:pt idx="60">
                  <c:v>48.48</c:v>
                </c:pt>
                <c:pt idx="61">
                  <c:v>1.68</c:v>
                </c:pt>
                <c:pt idx="62">
                  <c:v>13.98</c:v>
                </c:pt>
                <c:pt idx="63">
                  <c:v>25.824000000000002</c:v>
                </c:pt>
                <c:pt idx="64">
                  <c:v>146.72999999999999</c:v>
                </c:pt>
                <c:pt idx="65">
                  <c:v>79.760000000000005</c:v>
                </c:pt>
                <c:pt idx="66">
                  <c:v>213.11500000000001</c:v>
                </c:pt>
                <c:pt idx="67">
                  <c:v>1113.0239999999999</c:v>
                </c:pt>
                <c:pt idx="68">
                  <c:v>167.96799999999999</c:v>
                </c:pt>
                <c:pt idx="69">
                  <c:v>75.88</c:v>
                </c:pt>
                <c:pt idx="70">
                  <c:v>4.6159999999999997</c:v>
                </c:pt>
                <c:pt idx="71">
                  <c:v>19.05</c:v>
                </c:pt>
                <c:pt idx="72">
                  <c:v>831.93600000000004</c:v>
                </c:pt>
                <c:pt idx="73">
                  <c:v>97.04</c:v>
                </c:pt>
                <c:pt idx="74">
                  <c:v>72.784000000000006</c:v>
                </c:pt>
                <c:pt idx="75">
                  <c:v>1.248</c:v>
                </c:pt>
                <c:pt idx="76">
                  <c:v>9.7080000000000002</c:v>
                </c:pt>
                <c:pt idx="77">
                  <c:v>27.24</c:v>
                </c:pt>
                <c:pt idx="78">
                  <c:v>19.3</c:v>
                </c:pt>
                <c:pt idx="79">
                  <c:v>208.16</c:v>
                </c:pt>
                <c:pt idx="80">
                  <c:v>16.739999999999998</c:v>
                </c:pt>
                <c:pt idx="81">
                  <c:v>14.9</c:v>
                </c:pt>
                <c:pt idx="82">
                  <c:v>21.39</c:v>
                </c:pt>
                <c:pt idx="83">
                  <c:v>200.98400000000001</c:v>
                </c:pt>
                <c:pt idx="84">
                  <c:v>230.376</c:v>
                </c:pt>
                <c:pt idx="85">
                  <c:v>301.95999999999998</c:v>
                </c:pt>
                <c:pt idx="86">
                  <c:v>19.989999999999998</c:v>
                </c:pt>
                <c:pt idx="87">
                  <c:v>6.16</c:v>
                </c:pt>
                <c:pt idx="88">
                  <c:v>158.36799999999999</c:v>
                </c:pt>
                <c:pt idx="89">
                  <c:v>20.100000000000001</c:v>
                </c:pt>
                <c:pt idx="90">
                  <c:v>73.584000000000003</c:v>
                </c:pt>
                <c:pt idx="91">
                  <c:v>6.48</c:v>
                </c:pt>
                <c:pt idx="92">
                  <c:v>12.96</c:v>
                </c:pt>
                <c:pt idx="93">
                  <c:v>53.34</c:v>
                </c:pt>
                <c:pt idx="94">
                  <c:v>32.96</c:v>
                </c:pt>
                <c:pt idx="95">
                  <c:v>5.6820000000000004</c:v>
                </c:pt>
                <c:pt idx="96">
                  <c:v>96.53</c:v>
                </c:pt>
                <c:pt idx="97">
                  <c:v>51.311999999999998</c:v>
                </c:pt>
                <c:pt idx="98">
                  <c:v>77.88</c:v>
                </c:pt>
                <c:pt idx="99">
                  <c:v>64.623999999999995</c:v>
                </c:pt>
                <c:pt idx="100">
                  <c:v>95.975999999999999</c:v>
                </c:pt>
                <c:pt idx="101">
                  <c:v>1.788</c:v>
                </c:pt>
                <c:pt idx="102">
                  <c:v>23.92</c:v>
                </c:pt>
                <c:pt idx="103">
                  <c:v>238.89599999999999</c:v>
                </c:pt>
                <c:pt idx="104">
                  <c:v>102.36</c:v>
                </c:pt>
                <c:pt idx="105">
                  <c:v>36.881999999999998</c:v>
                </c:pt>
                <c:pt idx="106">
                  <c:v>74.111999999999995</c:v>
                </c:pt>
                <c:pt idx="107">
                  <c:v>27.992000000000001</c:v>
                </c:pt>
                <c:pt idx="108">
                  <c:v>3.3039999999999998</c:v>
                </c:pt>
                <c:pt idx="109">
                  <c:v>339.96</c:v>
                </c:pt>
                <c:pt idx="110">
                  <c:v>41.96</c:v>
                </c:pt>
                <c:pt idx="111">
                  <c:v>75.959999999999994</c:v>
                </c:pt>
                <c:pt idx="112">
                  <c:v>27.24</c:v>
                </c:pt>
                <c:pt idx="113">
                  <c:v>40.095999999999997</c:v>
                </c:pt>
                <c:pt idx="114">
                  <c:v>4.72</c:v>
                </c:pt>
                <c:pt idx="115">
                  <c:v>23.975999999999999</c:v>
                </c:pt>
                <c:pt idx="116">
                  <c:v>130.464</c:v>
                </c:pt>
                <c:pt idx="117">
                  <c:v>787.53</c:v>
                </c:pt>
                <c:pt idx="118">
                  <c:v>157.79400000000001</c:v>
                </c:pt>
                <c:pt idx="119">
                  <c:v>47.04</c:v>
                </c:pt>
                <c:pt idx="120">
                  <c:v>30.84</c:v>
                </c:pt>
                <c:pt idx="121">
                  <c:v>226.56</c:v>
                </c:pt>
                <c:pt idx="122">
                  <c:v>115.02</c:v>
                </c:pt>
                <c:pt idx="123">
                  <c:v>68.040000000000006</c:v>
                </c:pt>
                <c:pt idx="124">
                  <c:v>600.55799999999999</c:v>
                </c:pt>
                <c:pt idx="125">
                  <c:v>617.70000000000005</c:v>
                </c:pt>
                <c:pt idx="126">
                  <c:v>2.3879999999999999</c:v>
                </c:pt>
                <c:pt idx="127">
                  <c:v>243.99199999999999</c:v>
                </c:pt>
                <c:pt idx="128">
                  <c:v>81.424000000000007</c:v>
                </c:pt>
                <c:pt idx="129">
                  <c:v>238.56</c:v>
                </c:pt>
                <c:pt idx="130">
                  <c:v>59.97</c:v>
                </c:pt>
                <c:pt idx="131">
                  <c:v>78.304000000000002</c:v>
                </c:pt>
                <c:pt idx="132">
                  <c:v>21.456</c:v>
                </c:pt>
                <c:pt idx="133">
                  <c:v>20.04</c:v>
                </c:pt>
                <c:pt idx="134">
                  <c:v>35.44</c:v>
                </c:pt>
                <c:pt idx="135">
                  <c:v>11.52</c:v>
                </c:pt>
                <c:pt idx="136">
                  <c:v>4.0199999999999996</c:v>
                </c:pt>
                <c:pt idx="137">
                  <c:v>76.176000000000002</c:v>
                </c:pt>
                <c:pt idx="138">
                  <c:v>65.88</c:v>
                </c:pt>
                <c:pt idx="139">
                  <c:v>43.12</c:v>
                </c:pt>
                <c:pt idx="140">
                  <c:v>82.8</c:v>
                </c:pt>
                <c:pt idx="141">
                  <c:v>8.82</c:v>
                </c:pt>
                <c:pt idx="142">
                  <c:v>10.86</c:v>
                </c:pt>
                <c:pt idx="143">
                  <c:v>143.69999999999999</c:v>
                </c:pt>
                <c:pt idx="144">
                  <c:v>839.43</c:v>
                </c:pt>
                <c:pt idx="145">
                  <c:v>671.93</c:v>
                </c:pt>
                <c:pt idx="146">
                  <c:v>93.888000000000005</c:v>
                </c:pt>
                <c:pt idx="147">
                  <c:v>384.45</c:v>
                </c:pt>
                <c:pt idx="148">
                  <c:v>149.97</c:v>
                </c:pt>
                <c:pt idx="149">
                  <c:v>1951.84</c:v>
                </c:pt>
                <c:pt idx="150">
                  <c:v>171.55</c:v>
                </c:pt>
                <c:pt idx="151">
                  <c:v>157.91999999999999</c:v>
                </c:pt>
                <c:pt idx="152">
                  <c:v>203.184</c:v>
                </c:pt>
                <c:pt idx="153">
                  <c:v>58.38</c:v>
                </c:pt>
                <c:pt idx="154">
                  <c:v>105.52</c:v>
                </c:pt>
                <c:pt idx="155">
                  <c:v>80.88</c:v>
                </c:pt>
                <c:pt idx="156">
                  <c:v>6.63</c:v>
                </c:pt>
                <c:pt idx="157">
                  <c:v>457.56799999999998</c:v>
                </c:pt>
                <c:pt idx="158">
                  <c:v>14.62</c:v>
                </c:pt>
                <c:pt idx="159">
                  <c:v>944.93</c:v>
                </c:pt>
                <c:pt idx="160">
                  <c:v>5.98</c:v>
                </c:pt>
                <c:pt idx="161">
                  <c:v>54.384</c:v>
                </c:pt>
                <c:pt idx="162">
                  <c:v>28.4</c:v>
                </c:pt>
                <c:pt idx="163">
                  <c:v>27.68</c:v>
                </c:pt>
                <c:pt idx="164">
                  <c:v>9.9359999999999999</c:v>
                </c:pt>
                <c:pt idx="165">
                  <c:v>8159.9520000000002</c:v>
                </c:pt>
                <c:pt idx="166">
                  <c:v>275.928</c:v>
                </c:pt>
                <c:pt idx="167">
                  <c:v>1740.06</c:v>
                </c:pt>
                <c:pt idx="168">
                  <c:v>32.064</c:v>
                </c:pt>
                <c:pt idx="169">
                  <c:v>177.98</c:v>
                </c:pt>
                <c:pt idx="170">
                  <c:v>143.976</c:v>
                </c:pt>
                <c:pt idx="171">
                  <c:v>20.94</c:v>
                </c:pt>
                <c:pt idx="172">
                  <c:v>110.96</c:v>
                </c:pt>
                <c:pt idx="173">
                  <c:v>340.14400000000001</c:v>
                </c:pt>
                <c:pt idx="174">
                  <c:v>52.448</c:v>
                </c:pt>
                <c:pt idx="175">
                  <c:v>20.16</c:v>
                </c:pt>
                <c:pt idx="176">
                  <c:v>97.263999999999996</c:v>
                </c:pt>
                <c:pt idx="177">
                  <c:v>396.80200000000002</c:v>
                </c:pt>
                <c:pt idx="178">
                  <c:v>15.88</c:v>
                </c:pt>
                <c:pt idx="179">
                  <c:v>3.28</c:v>
                </c:pt>
                <c:pt idx="180">
                  <c:v>24.815999999999999</c:v>
                </c:pt>
                <c:pt idx="181">
                  <c:v>408.74400000000003</c:v>
                </c:pt>
                <c:pt idx="182">
                  <c:v>503.96</c:v>
                </c:pt>
                <c:pt idx="183">
                  <c:v>149.94999999999999</c:v>
                </c:pt>
                <c:pt idx="184">
                  <c:v>29</c:v>
                </c:pt>
                <c:pt idx="185">
                  <c:v>7.16</c:v>
                </c:pt>
                <c:pt idx="186">
                  <c:v>176.8</c:v>
                </c:pt>
                <c:pt idx="187">
                  <c:v>37.223999999999997</c:v>
                </c:pt>
                <c:pt idx="188">
                  <c:v>20.015999999999998</c:v>
                </c:pt>
                <c:pt idx="189">
                  <c:v>899.13599999999997</c:v>
                </c:pt>
                <c:pt idx="190">
                  <c:v>71.760000000000005</c:v>
                </c:pt>
                <c:pt idx="191">
                  <c:v>51.84</c:v>
                </c:pt>
                <c:pt idx="192">
                  <c:v>626.35199999999998</c:v>
                </c:pt>
                <c:pt idx="193">
                  <c:v>19.899999999999999</c:v>
                </c:pt>
                <c:pt idx="194">
                  <c:v>14.28</c:v>
                </c:pt>
                <c:pt idx="195">
                  <c:v>7.4080000000000004</c:v>
                </c:pt>
                <c:pt idx="196">
                  <c:v>6.048</c:v>
                </c:pt>
                <c:pt idx="197">
                  <c:v>46.26</c:v>
                </c:pt>
                <c:pt idx="198">
                  <c:v>2.9460000000000002</c:v>
                </c:pt>
                <c:pt idx="199">
                  <c:v>16.056000000000001</c:v>
                </c:pt>
                <c:pt idx="200">
                  <c:v>21.744</c:v>
                </c:pt>
                <c:pt idx="201">
                  <c:v>218.75</c:v>
                </c:pt>
                <c:pt idx="202">
                  <c:v>2.6</c:v>
                </c:pt>
                <c:pt idx="203">
                  <c:v>66.284000000000006</c:v>
                </c:pt>
                <c:pt idx="204">
                  <c:v>35.167999999999999</c:v>
                </c:pt>
                <c:pt idx="205">
                  <c:v>444.76799999999997</c:v>
                </c:pt>
                <c:pt idx="206">
                  <c:v>83.92</c:v>
                </c:pt>
                <c:pt idx="207">
                  <c:v>131.97999999999999</c:v>
                </c:pt>
                <c:pt idx="208">
                  <c:v>15.92</c:v>
                </c:pt>
                <c:pt idx="209">
                  <c:v>52.29</c:v>
                </c:pt>
                <c:pt idx="210">
                  <c:v>91.99</c:v>
                </c:pt>
                <c:pt idx="211">
                  <c:v>20.8</c:v>
                </c:pt>
                <c:pt idx="212">
                  <c:v>23.68</c:v>
                </c:pt>
                <c:pt idx="213">
                  <c:v>452.45</c:v>
                </c:pt>
                <c:pt idx="214">
                  <c:v>62.981999999999999</c:v>
                </c:pt>
                <c:pt idx="215">
                  <c:v>1188</c:v>
                </c:pt>
                <c:pt idx="216">
                  <c:v>89.584000000000003</c:v>
                </c:pt>
                <c:pt idx="217">
                  <c:v>93.06</c:v>
                </c:pt>
                <c:pt idx="218">
                  <c:v>302.37599999999998</c:v>
                </c:pt>
                <c:pt idx="219">
                  <c:v>5.5839999999999996</c:v>
                </c:pt>
                <c:pt idx="220">
                  <c:v>22.704000000000001</c:v>
                </c:pt>
                <c:pt idx="221">
                  <c:v>19.776</c:v>
                </c:pt>
                <c:pt idx="222">
                  <c:v>72.703999999999994</c:v>
                </c:pt>
                <c:pt idx="223">
                  <c:v>479.988</c:v>
                </c:pt>
                <c:pt idx="224">
                  <c:v>27.167999999999999</c:v>
                </c:pt>
                <c:pt idx="225">
                  <c:v>2.2000000000000002</c:v>
                </c:pt>
                <c:pt idx="226">
                  <c:v>622.45000000000005</c:v>
                </c:pt>
                <c:pt idx="227">
                  <c:v>21.98</c:v>
                </c:pt>
                <c:pt idx="228">
                  <c:v>161.56800000000001</c:v>
                </c:pt>
                <c:pt idx="229">
                  <c:v>389.69600000000003</c:v>
                </c:pt>
                <c:pt idx="230">
                  <c:v>18.648</c:v>
                </c:pt>
                <c:pt idx="231">
                  <c:v>233.86</c:v>
                </c:pt>
                <c:pt idx="232">
                  <c:v>620.61450000000002</c:v>
                </c:pt>
                <c:pt idx="233">
                  <c:v>5.3280000000000003</c:v>
                </c:pt>
                <c:pt idx="234">
                  <c:v>258.072</c:v>
                </c:pt>
                <c:pt idx="235">
                  <c:v>617.976</c:v>
                </c:pt>
                <c:pt idx="236">
                  <c:v>10.56</c:v>
                </c:pt>
                <c:pt idx="237">
                  <c:v>25.92</c:v>
                </c:pt>
                <c:pt idx="238">
                  <c:v>419.68</c:v>
                </c:pt>
                <c:pt idx="239">
                  <c:v>11.688000000000001</c:v>
                </c:pt>
                <c:pt idx="240">
                  <c:v>31.984000000000002</c:v>
                </c:pt>
                <c:pt idx="241">
                  <c:v>177.22499999999999</c:v>
                </c:pt>
                <c:pt idx="242">
                  <c:v>4.0439999999999996</c:v>
                </c:pt>
                <c:pt idx="243">
                  <c:v>7.4080000000000004</c:v>
                </c:pt>
                <c:pt idx="244">
                  <c:v>2001.86</c:v>
                </c:pt>
                <c:pt idx="245">
                  <c:v>166.72</c:v>
                </c:pt>
                <c:pt idx="246">
                  <c:v>47.88</c:v>
                </c:pt>
                <c:pt idx="247">
                  <c:v>1503.25</c:v>
                </c:pt>
                <c:pt idx="248">
                  <c:v>25.92</c:v>
                </c:pt>
                <c:pt idx="249">
                  <c:v>321.56799999999998</c:v>
                </c:pt>
                <c:pt idx="250">
                  <c:v>7.61</c:v>
                </c:pt>
                <c:pt idx="251">
                  <c:v>3347.37</c:v>
                </c:pt>
                <c:pt idx="252">
                  <c:v>80.58</c:v>
                </c:pt>
                <c:pt idx="253">
                  <c:v>361.92</c:v>
                </c:pt>
                <c:pt idx="254">
                  <c:v>12.132</c:v>
                </c:pt>
                <c:pt idx="255">
                  <c:v>82.367999999999995</c:v>
                </c:pt>
                <c:pt idx="256">
                  <c:v>53.92</c:v>
                </c:pt>
                <c:pt idx="257">
                  <c:v>647.904</c:v>
                </c:pt>
                <c:pt idx="258">
                  <c:v>20.37</c:v>
                </c:pt>
                <c:pt idx="259">
                  <c:v>221.55</c:v>
                </c:pt>
                <c:pt idx="260">
                  <c:v>17.52</c:v>
                </c:pt>
                <c:pt idx="261">
                  <c:v>1.6240000000000001</c:v>
                </c:pt>
                <c:pt idx="262">
                  <c:v>3059.982</c:v>
                </c:pt>
                <c:pt idx="263">
                  <c:v>2519.9580000000001</c:v>
                </c:pt>
                <c:pt idx="264">
                  <c:v>328.22399999999999</c:v>
                </c:pt>
                <c:pt idx="265">
                  <c:v>79.900000000000006</c:v>
                </c:pt>
                <c:pt idx="266">
                  <c:v>14.016</c:v>
                </c:pt>
                <c:pt idx="267">
                  <c:v>7.56</c:v>
                </c:pt>
                <c:pt idx="268">
                  <c:v>37.207999999999998</c:v>
                </c:pt>
                <c:pt idx="269">
                  <c:v>57.576000000000001</c:v>
                </c:pt>
                <c:pt idx="270">
                  <c:v>725.84</c:v>
                </c:pt>
                <c:pt idx="271">
                  <c:v>209.93</c:v>
                </c:pt>
                <c:pt idx="272">
                  <c:v>5.28</c:v>
                </c:pt>
                <c:pt idx="273">
                  <c:v>10.92</c:v>
                </c:pt>
                <c:pt idx="274">
                  <c:v>8.82</c:v>
                </c:pt>
                <c:pt idx="275">
                  <c:v>5.98</c:v>
                </c:pt>
                <c:pt idx="276">
                  <c:v>11.648</c:v>
                </c:pt>
                <c:pt idx="277">
                  <c:v>18.175999999999998</c:v>
                </c:pt>
                <c:pt idx="278">
                  <c:v>59.712000000000003</c:v>
                </c:pt>
                <c:pt idx="279">
                  <c:v>24.84</c:v>
                </c:pt>
                <c:pt idx="280">
                  <c:v>2.08</c:v>
                </c:pt>
                <c:pt idx="281">
                  <c:v>1114.4000000000001</c:v>
                </c:pt>
                <c:pt idx="282">
                  <c:v>1038.8399999999999</c:v>
                </c:pt>
                <c:pt idx="283">
                  <c:v>141.76</c:v>
                </c:pt>
                <c:pt idx="284">
                  <c:v>239.8</c:v>
                </c:pt>
                <c:pt idx="285">
                  <c:v>31.103999999999999</c:v>
                </c:pt>
                <c:pt idx="286">
                  <c:v>254.05799999999999</c:v>
                </c:pt>
                <c:pt idx="287">
                  <c:v>194.52799999999999</c:v>
                </c:pt>
                <c:pt idx="288">
                  <c:v>961.48</c:v>
                </c:pt>
                <c:pt idx="289">
                  <c:v>19.096</c:v>
                </c:pt>
                <c:pt idx="290">
                  <c:v>18.495999999999999</c:v>
                </c:pt>
                <c:pt idx="291">
                  <c:v>255.98400000000001</c:v>
                </c:pt>
                <c:pt idx="292">
                  <c:v>86.97</c:v>
                </c:pt>
                <c:pt idx="293">
                  <c:v>300.416</c:v>
                </c:pt>
                <c:pt idx="294">
                  <c:v>230.352</c:v>
                </c:pt>
                <c:pt idx="295">
                  <c:v>218.352</c:v>
                </c:pt>
                <c:pt idx="296">
                  <c:v>78.599999999999994</c:v>
                </c:pt>
                <c:pt idx="297">
                  <c:v>27.552</c:v>
                </c:pt>
                <c:pt idx="298">
                  <c:v>32.4</c:v>
                </c:pt>
                <c:pt idx="299">
                  <c:v>1082.48</c:v>
                </c:pt>
                <c:pt idx="300">
                  <c:v>56.91</c:v>
                </c:pt>
                <c:pt idx="301">
                  <c:v>77.599999999999994</c:v>
                </c:pt>
                <c:pt idx="302">
                  <c:v>14.28</c:v>
                </c:pt>
                <c:pt idx="303">
                  <c:v>219.07499999999999</c:v>
                </c:pt>
                <c:pt idx="304">
                  <c:v>26.8</c:v>
                </c:pt>
                <c:pt idx="305">
                  <c:v>9.84</c:v>
                </c:pt>
                <c:pt idx="306">
                  <c:v>45.48</c:v>
                </c:pt>
                <c:pt idx="307">
                  <c:v>289.2</c:v>
                </c:pt>
                <c:pt idx="308">
                  <c:v>4.8899999999999997</c:v>
                </c:pt>
                <c:pt idx="309">
                  <c:v>15.135999999999999</c:v>
                </c:pt>
                <c:pt idx="310">
                  <c:v>466.76799999999997</c:v>
                </c:pt>
                <c:pt idx="311">
                  <c:v>15.231999999999999</c:v>
                </c:pt>
                <c:pt idx="312">
                  <c:v>6.2640000000000002</c:v>
                </c:pt>
                <c:pt idx="313">
                  <c:v>87.54</c:v>
                </c:pt>
                <c:pt idx="314">
                  <c:v>178.38399999999999</c:v>
                </c:pt>
                <c:pt idx="315">
                  <c:v>15.552</c:v>
                </c:pt>
                <c:pt idx="316">
                  <c:v>99.135999999999996</c:v>
                </c:pt>
                <c:pt idx="317">
                  <c:v>135.88200000000001</c:v>
                </c:pt>
                <c:pt idx="318">
                  <c:v>3991.98</c:v>
                </c:pt>
                <c:pt idx="319">
                  <c:v>275.94</c:v>
                </c:pt>
                <c:pt idx="320">
                  <c:v>360</c:v>
                </c:pt>
                <c:pt idx="321">
                  <c:v>43.57</c:v>
                </c:pt>
                <c:pt idx="322">
                  <c:v>7.16</c:v>
                </c:pt>
                <c:pt idx="323">
                  <c:v>251.52</c:v>
                </c:pt>
                <c:pt idx="324">
                  <c:v>99.99</c:v>
                </c:pt>
                <c:pt idx="325">
                  <c:v>15.992000000000001</c:v>
                </c:pt>
                <c:pt idx="326">
                  <c:v>290.89800000000002</c:v>
                </c:pt>
                <c:pt idx="327">
                  <c:v>54.223999999999997</c:v>
                </c:pt>
                <c:pt idx="328">
                  <c:v>786.74400000000003</c:v>
                </c:pt>
                <c:pt idx="329">
                  <c:v>100.24</c:v>
                </c:pt>
                <c:pt idx="330">
                  <c:v>37.764000000000003</c:v>
                </c:pt>
                <c:pt idx="331">
                  <c:v>82.8</c:v>
                </c:pt>
                <c:pt idx="332">
                  <c:v>20.724</c:v>
                </c:pt>
                <c:pt idx="333">
                  <c:v>4.8959999999999999</c:v>
                </c:pt>
                <c:pt idx="334">
                  <c:v>4.7519999999999998</c:v>
                </c:pt>
                <c:pt idx="335">
                  <c:v>959.98400000000004</c:v>
                </c:pt>
                <c:pt idx="336">
                  <c:v>14.368</c:v>
                </c:pt>
                <c:pt idx="337">
                  <c:v>7.7119999999999997</c:v>
                </c:pt>
                <c:pt idx="338">
                  <c:v>698.35199999999998</c:v>
                </c:pt>
                <c:pt idx="339">
                  <c:v>4.96</c:v>
                </c:pt>
                <c:pt idx="340">
                  <c:v>17.856000000000002</c:v>
                </c:pt>
                <c:pt idx="341">
                  <c:v>509.97</c:v>
                </c:pt>
                <c:pt idx="342">
                  <c:v>30.992000000000001</c:v>
                </c:pt>
                <c:pt idx="343">
                  <c:v>71.927999999999997</c:v>
                </c:pt>
                <c:pt idx="344">
                  <c:v>88.8</c:v>
                </c:pt>
                <c:pt idx="345">
                  <c:v>47.975999999999999</c:v>
                </c:pt>
                <c:pt idx="346">
                  <c:v>7.56</c:v>
                </c:pt>
                <c:pt idx="347">
                  <c:v>24.56</c:v>
                </c:pt>
                <c:pt idx="348">
                  <c:v>12.96</c:v>
                </c:pt>
                <c:pt idx="349">
                  <c:v>6.79</c:v>
                </c:pt>
                <c:pt idx="350">
                  <c:v>24.56</c:v>
                </c:pt>
                <c:pt idx="351">
                  <c:v>3.048</c:v>
                </c:pt>
                <c:pt idx="352">
                  <c:v>49.12</c:v>
                </c:pt>
                <c:pt idx="353">
                  <c:v>4355.1679999999997</c:v>
                </c:pt>
                <c:pt idx="354">
                  <c:v>388.70400000000001</c:v>
                </c:pt>
                <c:pt idx="355">
                  <c:v>8.26</c:v>
                </c:pt>
                <c:pt idx="356">
                  <c:v>17.04</c:v>
                </c:pt>
                <c:pt idx="357">
                  <c:v>34.4</c:v>
                </c:pt>
                <c:pt idx="358">
                  <c:v>36.24</c:v>
                </c:pt>
                <c:pt idx="359">
                  <c:v>647.84</c:v>
                </c:pt>
                <c:pt idx="360">
                  <c:v>20.7</c:v>
                </c:pt>
                <c:pt idx="361">
                  <c:v>20.7</c:v>
                </c:pt>
                <c:pt idx="362">
                  <c:v>488.64600000000002</c:v>
                </c:pt>
                <c:pt idx="363">
                  <c:v>5.56</c:v>
                </c:pt>
                <c:pt idx="364">
                  <c:v>47.12</c:v>
                </c:pt>
                <c:pt idx="365">
                  <c:v>211.96</c:v>
                </c:pt>
                <c:pt idx="366">
                  <c:v>23.2</c:v>
                </c:pt>
                <c:pt idx="367">
                  <c:v>7.36</c:v>
                </c:pt>
                <c:pt idx="368">
                  <c:v>104.79</c:v>
                </c:pt>
                <c:pt idx="369">
                  <c:v>1043.92</c:v>
                </c:pt>
                <c:pt idx="370">
                  <c:v>25.92</c:v>
                </c:pt>
                <c:pt idx="371">
                  <c:v>53.423999999999999</c:v>
                </c:pt>
                <c:pt idx="372">
                  <c:v>8.16</c:v>
                </c:pt>
                <c:pt idx="373">
                  <c:v>1023.936</c:v>
                </c:pt>
                <c:pt idx="374">
                  <c:v>9.24</c:v>
                </c:pt>
                <c:pt idx="375">
                  <c:v>479.04</c:v>
                </c:pt>
                <c:pt idx="376">
                  <c:v>99.135999999999996</c:v>
                </c:pt>
                <c:pt idx="377">
                  <c:v>1488.424</c:v>
                </c:pt>
                <c:pt idx="378">
                  <c:v>8.6519999999999992</c:v>
                </c:pt>
                <c:pt idx="379">
                  <c:v>23.832000000000001</c:v>
                </c:pt>
                <c:pt idx="380">
                  <c:v>12.176</c:v>
                </c:pt>
                <c:pt idx="381">
                  <c:v>50.96</c:v>
                </c:pt>
                <c:pt idx="382">
                  <c:v>49.536000000000001</c:v>
                </c:pt>
                <c:pt idx="383">
                  <c:v>41.9</c:v>
                </c:pt>
                <c:pt idx="384">
                  <c:v>375.45749999999998</c:v>
                </c:pt>
                <c:pt idx="385">
                  <c:v>83.975999999999999</c:v>
                </c:pt>
                <c:pt idx="386">
                  <c:v>482.34</c:v>
                </c:pt>
                <c:pt idx="387">
                  <c:v>2.96</c:v>
                </c:pt>
                <c:pt idx="388">
                  <c:v>2.6240000000000001</c:v>
                </c:pt>
                <c:pt idx="389">
                  <c:v>23.36</c:v>
                </c:pt>
                <c:pt idx="390">
                  <c:v>39.979999999999997</c:v>
                </c:pt>
                <c:pt idx="391">
                  <c:v>246.38399999999999</c:v>
                </c:pt>
                <c:pt idx="392">
                  <c:v>1799.97</c:v>
                </c:pt>
                <c:pt idx="393">
                  <c:v>12.462</c:v>
                </c:pt>
                <c:pt idx="394">
                  <c:v>75.792000000000002</c:v>
                </c:pt>
                <c:pt idx="395">
                  <c:v>49.96</c:v>
                </c:pt>
                <c:pt idx="396">
                  <c:v>12.96</c:v>
                </c:pt>
                <c:pt idx="397">
                  <c:v>70.12</c:v>
                </c:pt>
                <c:pt idx="398">
                  <c:v>35.951999999999998</c:v>
                </c:pt>
                <c:pt idx="399">
                  <c:v>2396.2656000000002</c:v>
                </c:pt>
                <c:pt idx="400">
                  <c:v>131.136</c:v>
                </c:pt>
                <c:pt idx="401">
                  <c:v>57.584000000000003</c:v>
                </c:pt>
                <c:pt idx="402">
                  <c:v>9.5679999999999996</c:v>
                </c:pt>
                <c:pt idx="403">
                  <c:v>39.072000000000003</c:v>
                </c:pt>
                <c:pt idx="404">
                  <c:v>35.909999999999997</c:v>
                </c:pt>
                <c:pt idx="405">
                  <c:v>179.95</c:v>
                </c:pt>
                <c:pt idx="406">
                  <c:v>1199.9760000000001</c:v>
                </c:pt>
                <c:pt idx="407">
                  <c:v>27.15</c:v>
                </c:pt>
                <c:pt idx="408">
                  <c:v>1004.024</c:v>
                </c:pt>
                <c:pt idx="409">
                  <c:v>9.68</c:v>
                </c:pt>
                <c:pt idx="410">
                  <c:v>28.35</c:v>
                </c:pt>
                <c:pt idx="411">
                  <c:v>55.98</c:v>
                </c:pt>
                <c:pt idx="412">
                  <c:v>1336.829</c:v>
                </c:pt>
                <c:pt idx="413">
                  <c:v>113.568</c:v>
                </c:pt>
                <c:pt idx="414">
                  <c:v>139.86000000000001</c:v>
                </c:pt>
                <c:pt idx="415">
                  <c:v>307.13600000000002</c:v>
                </c:pt>
                <c:pt idx="416">
                  <c:v>95.92</c:v>
                </c:pt>
                <c:pt idx="417">
                  <c:v>383.8</c:v>
                </c:pt>
                <c:pt idx="418">
                  <c:v>5.78</c:v>
                </c:pt>
                <c:pt idx="419">
                  <c:v>9.32</c:v>
                </c:pt>
                <c:pt idx="420">
                  <c:v>15.25</c:v>
                </c:pt>
                <c:pt idx="421">
                  <c:v>196.75200000000001</c:v>
                </c:pt>
                <c:pt idx="422">
                  <c:v>56.56</c:v>
                </c:pt>
                <c:pt idx="423">
                  <c:v>32.700000000000003</c:v>
                </c:pt>
                <c:pt idx="424">
                  <c:v>866.4</c:v>
                </c:pt>
                <c:pt idx="425">
                  <c:v>28.4</c:v>
                </c:pt>
                <c:pt idx="426">
                  <c:v>287.92</c:v>
                </c:pt>
                <c:pt idx="427">
                  <c:v>69.989999999999995</c:v>
                </c:pt>
                <c:pt idx="428">
                  <c:v>6.6719999999999997</c:v>
                </c:pt>
                <c:pt idx="429">
                  <c:v>189.58799999999999</c:v>
                </c:pt>
                <c:pt idx="430">
                  <c:v>408.74400000000003</c:v>
                </c:pt>
                <c:pt idx="431">
                  <c:v>291.95999999999998</c:v>
                </c:pt>
                <c:pt idx="432">
                  <c:v>4.7679999999999998</c:v>
                </c:pt>
                <c:pt idx="433">
                  <c:v>714.3</c:v>
                </c:pt>
                <c:pt idx="434">
                  <c:v>4.8120000000000003</c:v>
                </c:pt>
                <c:pt idx="435">
                  <c:v>247.8</c:v>
                </c:pt>
                <c:pt idx="436">
                  <c:v>1007.979</c:v>
                </c:pt>
                <c:pt idx="437">
                  <c:v>313.488</c:v>
                </c:pt>
                <c:pt idx="438">
                  <c:v>31.872</c:v>
                </c:pt>
                <c:pt idx="439">
                  <c:v>207.846</c:v>
                </c:pt>
                <c:pt idx="440">
                  <c:v>12.22</c:v>
                </c:pt>
                <c:pt idx="441">
                  <c:v>194.94</c:v>
                </c:pt>
                <c:pt idx="442">
                  <c:v>70.95</c:v>
                </c:pt>
                <c:pt idx="443">
                  <c:v>91.36</c:v>
                </c:pt>
                <c:pt idx="444">
                  <c:v>242.94</c:v>
                </c:pt>
                <c:pt idx="445">
                  <c:v>22.05</c:v>
                </c:pt>
                <c:pt idx="446">
                  <c:v>2.91</c:v>
                </c:pt>
                <c:pt idx="447">
                  <c:v>59.52</c:v>
                </c:pt>
                <c:pt idx="448">
                  <c:v>161.94</c:v>
                </c:pt>
                <c:pt idx="449">
                  <c:v>263.88</c:v>
                </c:pt>
                <c:pt idx="450">
                  <c:v>30.48</c:v>
                </c:pt>
                <c:pt idx="451">
                  <c:v>9.84</c:v>
                </c:pt>
                <c:pt idx="452">
                  <c:v>35.119999999999997</c:v>
                </c:pt>
                <c:pt idx="453">
                  <c:v>284.36399999999998</c:v>
                </c:pt>
                <c:pt idx="454">
                  <c:v>665.40800000000002</c:v>
                </c:pt>
                <c:pt idx="455">
                  <c:v>63.88</c:v>
                </c:pt>
                <c:pt idx="456">
                  <c:v>129.56800000000001</c:v>
                </c:pt>
                <c:pt idx="457">
                  <c:v>747.55799999999999</c:v>
                </c:pt>
                <c:pt idx="458">
                  <c:v>8.9280000000000008</c:v>
                </c:pt>
                <c:pt idx="459">
                  <c:v>103.92</c:v>
                </c:pt>
                <c:pt idx="460">
                  <c:v>899.91</c:v>
                </c:pt>
                <c:pt idx="461">
                  <c:v>51.311999999999998</c:v>
                </c:pt>
                <c:pt idx="462">
                  <c:v>23.56</c:v>
                </c:pt>
                <c:pt idx="463">
                  <c:v>1272.6300000000001</c:v>
                </c:pt>
                <c:pt idx="464">
                  <c:v>28.484999999999999</c:v>
                </c:pt>
                <c:pt idx="465">
                  <c:v>185.376</c:v>
                </c:pt>
                <c:pt idx="466">
                  <c:v>78.272000000000006</c:v>
                </c:pt>
                <c:pt idx="467">
                  <c:v>254.744</c:v>
                </c:pt>
                <c:pt idx="468">
                  <c:v>205.33279999999999</c:v>
                </c:pt>
                <c:pt idx="469">
                  <c:v>4.7880000000000003</c:v>
                </c:pt>
                <c:pt idx="470">
                  <c:v>55.48</c:v>
                </c:pt>
                <c:pt idx="471">
                  <c:v>340.92</c:v>
                </c:pt>
                <c:pt idx="472">
                  <c:v>222.666</c:v>
                </c:pt>
                <c:pt idx="473">
                  <c:v>703.96799999999996</c:v>
                </c:pt>
                <c:pt idx="474">
                  <c:v>92.52</c:v>
                </c:pt>
                <c:pt idx="475">
                  <c:v>62.65</c:v>
                </c:pt>
                <c:pt idx="476">
                  <c:v>94.85</c:v>
                </c:pt>
                <c:pt idx="477">
                  <c:v>95.76</c:v>
                </c:pt>
                <c:pt idx="478">
                  <c:v>40.200000000000003</c:v>
                </c:pt>
                <c:pt idx="479">
                  <c:v>14.7</c:v>
                </c:pt>
                <c:pt idx="480">
                  <c:v>704.25</c:v>
                </c:pt>
                <c:pt idx="481">
                  <c:v>9.09</c:v>
                </c:pt>
                <c:pt idx="482">
                  <c:v>5.96</c:v>
                </c:pt>
                <c:pt idx="483">
                  <c:v>159.97999999999999</c:v>
                </c:pt>
                <c:pt idx="484">
                  <c:v>29.6</c:v>
                </c:pt>
                <c:pt idx="485">
                  <c:v>514.16499999999996</c:v>
                </c:pt>
                <c:pt idx="486">
                  <c:v>279.95999999999998</c:v>
                </c:pt>
                <c:pt idx="487">
                  <c:v>2735.9520000000002</c:v>
                </c:pt>
                <c:pt idx="488">
                  <c:v>7.992</c:v>
                </c:pt>
                <c:pt idx="489">
                  <c:v>63.984000000000002</c:v>
                </c:pt>
                <c:pt idx="490">
                  <c:v>70.367999999999995</c:v>
                </c:pt>
                <c:pt idx="491">
                  <c:v>449.15</c:v>
                </c:pt>
                <c:pt idx="492">
                  <c:v>11.07</c:v>
                </c:pt>
                <c:pt idx="493">
                  <c:v>93.98</c:v>
                </c:pt>
                <c:pt idx="494">
                  <c:v>189.88200000000001</c:v>
                </c:pt>
                <c:pt idx="495">
                  <c:v>105.42</c:v>
                </c:pt>
                <c:pt idx="496">
                  <c:v>119.616</c:v>
                </c:pt>
                <c:pt idx="497">
                  <c:v>255.76</c:v>
                </c:pt>
                <c:pt idx="498">
                  <c:v>241.56800000000001</c:v>
                </c:pt>
                <c:pt idx="499">
                  <c:v>69.3</c:v>
                </c:pt>
                <c:pt idx="500">
                  <c:v>22.62</c:v>
                </c:pt>
                <c:pt idx="501">
                  <c:v>14.952</c:v>
                </c:pt>
                <c:pt idx="502">
                  <c:v>801.56799999999998</c:v>
                </c:pt>
                <c:pt idx="503">
                  <c:v>2.3759999999999999</c:v>
                </c:pt>
                <c:pt idx="504">
                  <c:v>32.792000000000002</c:v>
                </c:pt>
                <c:pt idx="505">
                  <c:v>15.92</c:v>
                </c:pt>
                <c:pt idx="506">
                  <c:v>2.74</c:v>
                </c:pt>
                <c:pt idx="507">
                  <c:v>8.34</c:v>
                </c:pt>
                <c:pt idx="508">
                  <c:v>46.74</c:v>
                </c:pt>
                <c:pt idx="509">
                  <c:v>6354.95</c:v>
                </c:pt>
                <c:pt idx="510">
                  <c:v>126.3</c:v>
                </c:pt>
                <c:pt idx="511">
                  <c:v>38.04</c:v>
                </c:pt>
                <c:pt idx="512">
                  <c:v>7.1520000000000001</c:v>
                </c:pt>
                <c:pt idx="513">
                  <c:v>6.63</c:v>
                </c:pt>
                <c:pt idx="514">
                  <c:v>5.88</c:v>
                </c:pt>
                <c:pt idx="515">
                  <c:v>2999.95</c:v>
                </c:pt>
                <c:pt idx="516">
                  <c:v>51.45</c:v>
                </c:pt>
                <c:pt idx="517">
                  <c:v>11.96</c:v>
                </c:pt>
                <c:pt idx="518">
                  <c:v>1126.02</c:v>
                </c:pt>
                <c:pt idx="519">
                  <c:v>18.391999999999999</c:v>
                </c:pt>
                <c:pt idx="520">
                  <c:v>129.56800000000001</c:v>
                </c:pt>
                <c:pt idx="521">
                  <c:v>14.112</c:v>
                </c:pt>
                <c:pt idx="522">
                  <c:v>210.98</c:v>
                </c:pt>
                <c:pt idx="523">
                  <c:v>55.176000000000002</c:v>
                </c:pt>
                <c:pt idx="524">
                  <c:v>66.260000000000005</c:v>
                </c:pt>
                <c:pt idx="525">
                  <c:v>22.2</c:v>
                </c:pt>
                <c:pt idx="526">
                  <c:v>683.952</c:v>
                </c:pt>
                <c:pt idx="527">
                  <c:v>45.695999999999998</c:v>
                </c:pt>
                <c:pt idx="528">
                  <c:v>36.335999999999999</c:v>
                </c:pt>
                <c:pt idx="529">
                  <c:v>666.24800000000005</c:v>
                </c:pt>
                <c:pt idx="530">
                  <c:v>52.512</c:v>
                </c:pt>
                <c:pt idx="531">
                  <c:v>190.72</c:v>
                </c:pt>
                <c:pt idx="532">
                  <c:v>47.94</c:v>
                </c:pt>
                <c:pt idx="533">
                  <c:v>979.95</c:v>
                </c:pt>
                <c:pt idx="534">
                  <c:v>22.75</c:v>
                </c:pt>
                <c:pt idx="535">
                  <c:v>16.768000000000001</c:v>
                </c:pt>
                <c:pt idx="536">
                  <c:v>42.616</c:v>
                </c:pt>
                <c:pt idx="537">
                  <c:v>10.752000000000001</c:v>
                </c:pt>
                <c:pt idx="538">
                  <c:v>152.94</c:v>
                </c:pt>
                <c:pt idx="539">
                  <c:v>283.92</c:v>
                </c:pt>
                <c:pt idx="540">
                  <c:v>468.9</c:v>
                </c:pt>
                <c:pt idx="541">
                  <c:v>380.86399999999998</c:v>
                </c:pt>
                <c:pt idx="542">
                  <c:v>646.77599999999995</c:v>
                </c:pt>
                <c:pt idx="543">
                  <c:v>58.112000000000002</c:v>
                </c:pt>
                <c:pt idx="544">
                  <c:v>100.792</c:v>
                </c:pt>
                <c:pt idx="545">
                  <c:v>66.111999999999995</c:v>
                </c:pt>
                <c:pt idx="546">
                  <c:v>41.28</c:v>
                </c:pt>
                <c:pt idx="547">
                  <c:v>13.36</c:v>
                </c:pt>
                <c:pt idx="548">
                  <c:v>250.27199999999999</c:v>
                </c:pt>
                <c:pt idx="549">
                  <c:v>11.364000000000001</c:v>
                </c:pt>
                <c:pt idx="550">
                  <c:v>8.7200000000000006</c:v>
                </c:pt>
                <c:pt idx="551">
                  <c:v>1121.568</c:v>
                </c:pt>
                <c:pt idx="552">
                  <c:v>34.503999999999998</c:v>
                </c:pt>
                <c:pt idx="553">
                  <c:v>10.824</c:v>
                </c:pt>
                <c:pt idx="554">
                  <c:v>1295.78</c:v>
                </c:pt>
                <c:pt idx="555">
                  <c:v>19.456</c:v>
                </c:pt>
                <c:pt idx="556">
                  <c:v>20.7</c:v>
                </c:pt>
                <c:pt idx="557">
                  <c:v>1335.68</c:v>
                </c:pt>
                <c:pt idx="558">
                  <c:v>32.4</c:v>
                </c:pt>
                <c:pt idx="559">
                  <c:v>42.6</c:v>
                </c:pt>
                <c:pt idx="560">
                  <c:v>84.055999999999997</c:v>
                </c:pt>
                <c:pt idx="561">
                  <c:v>13</c:v>
                </c:pt>
                <c:pt idx="562">
                  <c:v>13.128</c:v>
                </c:pt>
                <c:pt idx="563">
                  <c:v>3.96</c:v>
                </c:pt>
                <c:pt idx="564">
                  <c:v>2.61</c:v>
                </c:pt>
                <c:pt idx="565">
                  <c:v>374.37599999999998</c:v>
                </c:pt>
                <c:pt idx="566">
                  <c:v>91.84</c:v>
                </c:pt>
                <c:pt idx="567">
                  <c:v>81.087999999999994</c:v>
                </c:pt>
                <c:pt idx="568">
                  <c:v>19.440000000000001</c:v>
                </c:pt>
                <c:pt idx="569">
                  <c:v>451.15199999999999</c:v>
                </c:pt>
                <c:pt idx="570">
                  <c:v>72.45</c:v>
                </c:pt>
                <c:pt idx="571">
                  <c:v>13.96</c:v>
                </c:pt>
                <c:pt idx="572">
                  <c:v>33.264000000000003</c:v>
                </c:pt>
                <c:pt idx="573">
                  <c:v>14.85</c:v>
                </c:pt>
                <c:pt idx="574">
                  <c:v>8.82</c:v>
                </c:pt>
                <c:pt idx="575">
                  <c:v>160.72</c:v>
                </c:pt>
                <c:pt idx="576">
                  <c:v>19.920000000000002</c:v>
                </c:pt>
                <c:pt idx="577">
                  <c:v>7.3</c:v>
                </c:pt>
                <c:pt idx="578">
                  <c:v>69.712000000000003</c:v>
                </c:pt>
                <c:pt idx="579">
                  <c:v>8.7919999999999998</c:v>
                </c:pt>
                <c:pt idx="580">
                  <c:v>51.52</c:v>
                </c:pt>
                <c:pt idx="581">
                  <c:v>470.37599999999998</c:v>
                </c:pt>
                <c:pt idx="582">
                  <c:v>105.584</c:v>
                </c:pt>
                <c:pt idx="583">
                  <c:v>31.152000000000001</c:v>
                </c:pt>
                <c:pt idx="584">
                  <c:v>6.7830000000000004</c:v>
                </c:pt>
                <c:pt idx="585">
                  <c:v>406.36799999999999</c:v>
                </c:pt>
                <c:pt idx="586">
                  <c:v>70.98</c:v>
                </c:pt>
                <c:pt idx="587">
                  <c:v>294.93</c:v>
                </c:pt>
                <c:pt idx="588">
                  <c:v>84.784000000000006</c:v>
                </c:pt>
                <c:pt idx="589">
                  <c:v>20.736000000000001</c:v>
                </c:pt>
                <c:pt idx="590">
                  <c:v>16.821000000000002</c:v>
                </c:pt>
                <c:pt idx="591">
                  <c:v>10.368</c:v>
                </c:pt>
                <c:pt idx="592">
                  <c:v>9.3439999999999994</c:v>
                </c:pt>
                <c:pt idx="593">
                  <c:v>31.2</c:v>
                </c:pt>
                <c:pt idx="594">
                  <c:v>76.12</c:v>
                </c:pt>
                <c:pt idx="595">
                  <c:v>1199.9760000000001</c:v>
                </c:pt>
                <c:pt idx="596">
                  <c:v>445.96</c:v>
                </c:pt>
                <c:pt idx="597">
                  <c:v>327.76</c:v>
                </c:pt>
                <c:pt idx="598">
                  <c:v>11.632</c:v>
                </c:pt>
                <c:pt idx="599">
                  <c:v>143.982</c:v>
                </c:pt>
                <c:pt idx="600">
                  <c:v>494.37599999999998</c:v>
                </c:pt>
                <c:pt idx="601">
                  <c:v>5.84</c:v>
                </c:pt>
                <c:pt idx="602">
                  <c:v>142.77600000000001</c:v>
                </c:pt>
                <c:pt idx="603">
                  <c:v>45.695999999999998</c:v>
                </c:pt>
                <c:pt idx="604">
                  <c:v>7.218</c:v>
                </c:pt>
                <c:pt idx="605">
                  <c:v>43.188000000000002</c:v>
                </c:pt>
                <c:pt idx="606">
                  <c:v>131.904</c:v>
                </c:pt>
                <c:pt idx="607">
                  <c:v>3.282</c:v>
                </c:pt>
                <c:pt idx="608">
                  <c:v>21.167999999999999</c:v>
                </c:pt>
                <c:pt idx="609">
                  <c:v>55.188000000000002</c:v>
                </c:pt>
                <c:pt idx="610">
                  <c:v>369.57600000000002</c:v>
                </c:pt>
                <c:pt idx="611">
                  <c:v>15.712</c:v>
                </c:pt>
                <c:pt idx="612">
                  <c:v>8.4480000000000004</c:v>
                </c:pt>
                <c:pt idx="613">
                  <c:v>728.94600000000003</c:v>
                </c:pt>
                <c:pt idx="614">
                  <c:v>119.94</c:v>
                </c:pt>
                <c:pt idx="615">
                  <c:v>3.6480000000000001</c:v>
                </c:pt>
                <c:pt idx="616">
                  <c:v>40.479999999999997</c:v>
                </c:pt>
                <c:pt idx="617">
                  <c:v>9.94</c:v>
                </c:pt>
                <c:pt idx="618">
                  <c:v>107.42400000000001</c:v>
                </c:pt>
                <c:pt idx="619">
                  <c:v>37.909999999999997</c:v>
                </c:pt>
                <c:pt idx="620">
                  <c:v>88.02</c:v>
                </c:pt>
                <c:pt idx="621">
                  <c:v>8.69</c:v>
                </c:pt>
                <c:pt idx="622">
                  <c:v>301.95999999999998</c:v>
                </c:pt>
                <c:pt idx="623">
                  <c:v>555.21</c:v>
                </c:pt>
                <c:pt idx="624">
                  <c:v>523.48</c:v>
                </c:pt>
                <c:pt idx="625">
                  <c:v>161.82</c:v>
                </c:pt>
                <c:pt idx="626">
                  <c:v>35.56</c:v>
                </c:pt>
                <c:pt idx="627">
                  <c:v>97.16</c:v>
                </c:pt>
                <c:pt idx="628">
                  <c:v>15.24</c:v>
                </c:pt>
                <c:pt idx="629">
                  <c:v>13.23</c:v>
                </c:pt>
                <c:pt idx="630">
                  <c:v>243.38399999999999</c:v>
                </c:pt>
                <c:pt idx="631">
                  <c:v>119.8</c:v>
                </c:pt>
                <c:pt idx="632">
                  <c:v>300.76799999999997</c:v>
                </c:pt>
                <c:pt idx="633">
                  <c:v>17.88</c:v>
                </c:pt>
                <c:pt idx="634">
                  <c:v>235.94399999999999</c:v>
                </c:pt>
                <c:pt idx="635">
                  <c:v>392.94</c:v>
                </c:pt>
                <c:pt idx="636">
                  <c:v>18.882000000000001</c:v>
                </c:pt>
                <c:pt idx="637">
                  <c:v>122.328</c:v>
                </c:pt>
                <c:pt idx="638">
                  <c:v>1049.2</c:v>
                </c:pt>
                <c:pt idx="639">
                  <c:v>15.423999999999999</c:v>
                </c:pt>
                <c:pt idx="640">
                  <c:v>18.84</c:v>
                </c:pt>
                <c:pt idx="641">
                  <c:v>330.4</c:v>
                </c:pt>
                <c:pt idx="642">
                  <c:v>26.25</c:v>
                </c:pt>
                <c:pt idx="643">
                  <c:v>132.52000000000001</c:v>
                </c:pt>
                <c:pt idx="644">
                  <c:v>6.48</c:v>
                </c:pt>
                <c:pt idx="645">
                  <c:v>209.3</c:v>
                </c:pt>
                <c:pt idx="646">
                  <c:v>31.56</c:v>
                </c:pt>
                <c:pt idx="647">
                  <c:v>30.143999999999998</c:v>
                </c:pt>
                <c:pt idx="648">
                  <c:v>14.8</c:v>
                </c:pt>
                <c:pt idx="649">
                  <c:v>302.37599999999998</c:v>
                </c:pt>
                <c:pt idx="650">
                  <c:v>316</c:v>
                </c:pt>
                <c:pt idx="651">
                  <c:v>379.4</c:v>
                </c:pt>
                <c:pt idx="652">
                  <c:v>97.82</c:v>
                </c:pt>
                <c:pt idx="653">
                  <c:v>103.12</c:v>
                </c:pt>
                <c:pt idx="654">
                  <c:v>113.55200000000001</c:v>
                </c:pt>
                <c:pt idx="655">
                  <c:v>3.3180000000000001</c:v>
                </c:pt>
                <c:pt idx="656">
                  <c:v>134.28800000000001</c:v>
                </c:pt>
                <c:pt idx="657">
                  <c:v>701.37199999999996</c:v>
                </c:pt>
                <c:pt idx="658">
                  <c:v>2.3079999999999998</c:v>
                </c:pt>
                <c:pt idx="659">
                  <c:v>999.43200000000002</c:v>
                </c:pt>
                <c:pt idx="660">
                  <c:v>724.08</c:v>
                </c:pt>
                <c:pt idx="661">
                  <c:v>918.78499999999997</c:v>
                </c:pt>
                <c:pt idx="662">
                  <c:v>2.7240000000000002</c:v>
                </c:pt>
                <c:pt idx="663">
                  <c:v>459.95</c:v>
                </c:pt>
                <c:pt idx="664">
                  <c:v>10.74</c:v>
                </c:pt>
                <c:pt idx="665">
                  <c:v>23.76</c:v>
                </c:pt>
                <c:pt idx="666">
                  <c:v>85.055999999999997</c:v>
                </c:pt>
                <c:pt idx="667">
                  <c:v>381.57600000000002</c:v>
                </c:pt>
                <c:pt idx="668">
                  <c:v>30.36</c:v>
                </c:pt>
                <c:pt idx="669">
                  <c:v>23.975999999999999</c:v>
                </c:pt>
                <c:pt idx="670">
                  <c:v>108.925</c:v>
                </c:pt>
                <c:pt idx="671">
                  <c:v>36.351999999999997</c:v>
                </c:pt>
                <c:pt idx="672">
                  <c:v>19.559999999999999</c:v>
                </c:pt>
                <c:pt idx="673">
                  <c:v>61.44</c:v>
                </c:pt>
                <c:pt idx="674">
                  <c:v>38.9</c:v>
                </c:pt>
                <c:pt idx="675">
                  <c:v>99.39</c:v>
                </c:pt>
                <c:pt idx="676">
                  <c:v>2.6880000000000002</c:v>
                </c:pt>
                <c:pt idx="677">
                  <c:v>27.815999999999999</c:v>
                </c:pt>
                <c:pt idx="678">
                  <c:v>82.524000000000001</c:v>
                </c:pt>
                <c:pt idx="679">
                  <c:v>182.994</c:v>
                </c:pt>
                <c:pt idx="680">
                  <c:v>14.352</c:v>
                </c:pt>
                <c:pt idx="681">
                  <c:v>64.959999999999994</c:v>
                </c:pt>
                <c:pt idx="682">
                  <c:v>68.599999999999994</c:v>
                </c:pt>
                <c:pt idx="683">
                  <c:v>7999.98</c:v>
                </c:pt>
                <c:pt idx="684">
                  <c:v>167.44</c:v>
                </c:pt>
                <c:pt idx="685">
                  <c:v>479.97</c:v>
                </c:pt>
                <c:pt idx="686">
                  <c:v>14.62</c:v>
                </c:pt>
                <c:pt idx="687">
                  <c:v>19.440000000000001</c:v>
                </c:pt>
                <c:pt idx="688">
                  <c:v>191.98400000000001</c:v>
                </c:pt>
                <c:pt idx="689">
                  <c:v>104.01</c:v>
                </c:pt>
                <c:pt idx="690">
                  <c:v>284.82</c:v>
                </c:pt>
                <c:pt idx="691">
                  <c:v>36.840000000000003</c:v>
                </c:pt>
                <c:pt idx="692">
                  <c:v>166.24</c:v>
                </c:pt>
                <c:pt idx="693">
                  <c:v>33.4</c:v>
                </c:pt>
                <c:pt idx="694">
                  <c:v>198.27199999999999</c:v>
                </c:pt>
                <c:pt idx="695">
                  <c:v>47.36</c:v>
                </c:pt>
                <c:pt idx="696">
                  <c:v>200.98400000000001</c:v>
                </c:pt>
                <c:pt idx="697">
                  <c:v>97.695999999999998</c:v>
                </c:pt>
                <c:pt idx="698">
                  <c:v>2.6960000000000002</c:v>
                </c:pt>
                <c:pt idx="699">
                  <c:v>18.588000000000001</c:v>
                </c:pt>
                <c:pt idx="700">
                  <c:v>4.8959999999999999</c:v>
                </c:pt>
                <c:pt idx="701">
                  <c:v>15.071999999999999</c:v>
                </c:pt>
                <c:pt idx="702">
                  <c:v>209.88</c:v>
                </c:pt>
                <c:pt idx="703">
                  <c:v>369.91199999999998</c:v>
                </c:pt>
                <c:pt idx="704">
                  <c:v>10.368</c:v>
                </c:pt>
                <c:pt idx="705">
                  <c:v>166.84</c:v>
                </c:pt>
                <c:pt idx="706">
                  <c:v>15.215999999999999</c:v>
                </c:pt>
                <c:pt idx="707">
                  <c:v>119.96</c:v>
                </c:pt>
                <c:pt idx="708">
                  <c:v>883.92</c:v>
                </c:pt>
                <c:pt idx="709">
                  <c:v>46.72</c:v>
                </c:pt>
                <c:pt idx="710">
                  <c:v>55.48</c:v>
                </c:pt>
                <c:pt idx="711">
                  <c:v>24.448</c:v>
                </c:pt>
                <c:pt idx="712">
                  <c:v>281.33999999999997</c:v>
                </c:pt>
                <c:pt idx="713">
                  <c:v>307.98</c:v>
                </c:pt>
                <c:pt idx="714">
                  <c:v>299.97000000000003</c:v>
                </c:pt>
                <c:pt idx="715">
                  <c:v>19.920000000000002</c:v>
                </c:pt>
                <c:pt idx="716">
                  <c:v>9.94</c:v>
                </c:pt>
                <c:pt idx="717">
                  <c:v>103.056</c:v>
                </c:pt>
                <c:pt idx="718">
                  <c:v>59.808</c:v>
                </c:pt>
                <c:pt idx="719">
                  <c:v>73.319999999999993</c:v>
                </c:pt>
                <c:pt idx="720">
                  <c:v>146.82</c:v>
                </c:pt>
                <c:pt idx="721">
                  <c:v>1652.94</c:v>
                </c:pt>
                <c:pt idx="722">
                  <c:v>296.37</c:v>
                </c:pt>
                <c:pt idx="723">
                  <c:v>129.91999999999999</c:v>
                </c:pt>
                <c:pt idx="724">
                  <c:v>45.584000000000003</c:v>
                </c:pt>
                <c:pt idx="725">
                  <c:v>17.568000000000001</c:v>
                </c:pt>
                <c:pt idx="726">
                  <c:v>55.991999999999997</c:v>
                </c:pt>
                <c:pt idx="727">
                  <c:v>182.72</c:v>
                </c:pt>
                <c:pt idx="728">
                  <c:v>400.03199999999998</c:v>
                </c:pt>
                <c:pt idx="729">
                  <c:v>33.630000000000003</c:v>
                </c:pt>
                <c:pt idx="730">
                  <c:v>542.64599999999996</c:v>
                </c:pt>
                <c:pt idx="731">
                  <c:v>6.3</c:v>
                </c:pt>
                <c:pt idx="732">
                  <c:v>242.94</c:v>
                </c:pt>
                <c:pt idx="733">
                  <c:v>179.97</c:v>
                </c:pt>
                <c:pt idx="734">
                  <c:v>99.695999999999998</c:v>
                </c:pt>
                <c:pt idx="735">
                  <c:v>27.936</c:v>
                </c:pt>
                <c:pt idx="736">
                  <c:v>84.98</c:v>
                </c:pt>
                <c:pt idx="737">
                  <c:v>18.72</c:v>
                </c:pt>
                <c:pt idx="738">
                  <c:v>49.98</c:v>
                </c:pt>
                <c:pt idx="739">
                  <c:v>11.784000000000001</c:v>
                </c:pt>
                <c:pt idx="740">
                  <c:v>272.73599999999999</c:v>
                </c:pt>
                <c:pt idx="741">
                  <c:v>3.54</c:v>
                </c:pt>
                <c:pt idx="742">
                  <c:v>51.52</c:v>
                </c:pt>
                <c:pt idx="743">
                  <c:v>3.528</c:v>
                </c:pt>
                <c:pt idx="744">
                  <c:v>4.6239999999999997</c:v>
                </c:pt>
                <c:pt idx="745">
                  <c:v>55.167999999999999</c:v>
                </c:pt>
                <c:pt idx="746">
                  <c:v>567.12</c:v>
                </c:pt>
                <c:pt idx="747">
                  <c:v>359.32</c:v>
                </c:pt>
                <c:pt idx="748">
                  <c:v>11.992000000000001</c:v>
                </c:pt>
                <c:pt idx="749">
                  <c:v>58.05</c:v>
                </c:pt>
                <c:pt idx="750">
                  <c:v>157.74</c:v>
                </c:pt>
                <c:pt idx="751">
                  <c:v>56.98</c:v>
                </c:pt>
                <c:pt idx="752">
                  <c:v>2.88</c:v>
                </c:pt>
                <c:pt idx="753">
                  <c:v>1199.9760000000001</c:v>
                </c:pt>
                <c:pt idx="754">
                  <c:v>79.92</c:v>
                </c:pt>
                <c:pt idx="755">
                  <c:v>383.43799999999999</c:v>
                </c:pt>
                <c:pt idx="756">
                  <c:v>24.56</c:v>
                </c:pt>
                <c:pt idx="757">
                  <c:v>119.8</c:v>
                </c:pt>
                <c:pt idx="758">
                  <c:v>13.128</c:v>
                </c:pt>
                <c:pt idx="759">
                  <c:v>22.72</c:v>
                </c:pt>
                <c:pt idx="760">
                  <c:v>58.32</c:v>
                </c:pt>
                <c:pt idx="761">
                  <c:v>12.39</c:v>
                </c:pt>
                <c:pt idx="762">
                  <c:v>107.982</c:v>
                </c:pt>
                <c:pt idx="763">
                  <c:v>11.36</c:v>
                </c:pt>
                <c:pt idx="764">
                  <c:v>50.94</c:v>
                </c:pt>
                <c:pt idx="765">
                  <c:v>646.74</c:v>
                </c:pt>
                <c:pt idx="766">
                  <c:v>5.64</c:v>
                </c:pt>
                <c:pt idx="767">
                  <c:v>572.58000000000004</c:v>
                </c:pt>
                <c:pt idx="768">
                  <c:v>310.88</c:v>
                </c:pt>
                <c:pt idx="769">
                  <c:v>641.96</c:v>
                </c:pt>
                <c:pt idx="770">
                  <c:v>18.28</c:v>
                </c:pt>
                <c:pt idx="771">
                  <c:v>207</c:v>
                </c:pt>
                <c:pt idx="772">
                  <c:v>32.35</c:v>
                </c:pt>
                <c:pt idx="773">
                  <c:v>7.71</c:v>
                </c:pt>
                <c:pt idx="774">
                  <c:v>40.299999999999997</c:v>
                </c:pt>
                <c:pt idx="775">
                  <c:v>34.58</c:v>
                </c:pt>
                <c:pt idx="776">
                  <c:v>32.76</c:v>
                </c:pt>
                <c:pt idx="777">
                  <c:v>544.00800000000004</c:v>
                </c:pt>
                <c:pt idx="778">
                  <c:v>59.94</c:v>
                </c:pt>
                <c:pt idx="779">
                  <c:v>23.92</c:v>
                </c:pt>
                <c:pt idx="780">
                  <c:v>4.28</c:v>
                </c:pt>
                <c:pt idx="781">
                  <c:v>32.07</c:v>
                </c:pt>
                <c:pt idx="782">
                  <c:v>24</c:v>
                </c:pt>
                <c:pt idx="783">
                  <c:v>35.49</c:v>
                </c:pt>
                <c:pt idx="784">
                  <c:v>47.984000000000002</c:v>
                </c:pt>
                <c:pt idx="785">
                  <c:v>186.69</c:v>
                </c:pt>
                <c:pt idx="786">
                  <c:v>17.456</c:v>
                </c:pt>
                <c:pt idx="787">
                  <c:v>348.928</c:v>
                </c:pt>
                <c:pt idx="788">
                  <c:v>143.96</c:v>
                </c:pt>
                <c:pt idx="789">
                  <c:v>15.42</c:v>
                </c:pt>
                <c:pt idx="790">
                  <c:v>43.04</c:v>
                </c:pt>
                <c:pt idx="791">
                  <c:v>332.94</c:v>
                </c:pt>
                <c:pt idx="792">
                  <c:v>1363.96</c:v>
                </c:pt>
                <c:pt idx="793">
                  <c:v>9.9600000000000009</c:v>
                </c:pt>
                <c:pt idx="794">
                  <c:v>21.72</c:v>
                </c:pt>
                <c:pt idx="795">
                  <c:v>20.16</c:v>
                </c:pt>
                <c:pt idx="796">
                  <c:v>132.79</c:v>
                </c:pt>
                <c:pt idx="797">
                  <c:v>12.96</c:v>
                </c:pt>
                <c:pt idx="798">
                  <c:v>21.56</c:v>
                </c:pt>
                <c:pt idx="799">
                  <c:v>283.92</c:v>
                </c:pt>
                <c:pt idx="800">
                  <c:v>22.23</c:v>
                </c:pt>
                <c:pt idx="801">
                  <c:v>215.96799999999999</c:v>
                </c:pt>
                <c:pt idx="802">
                  <c:v>355.32</c:v>
                </c:pt>
                <c:pt idx="803">
                  <c:v>12.96</c:v>
                </c:pt>
                <c:pt idx="804">
                  <c:v>18.28</c:v>
                </c:pt>
                <c:pt idx="805">
                  <c:v>43.176000000000002</c:v>
                </c:pt>
                <c:pt idx="806">
                  <c:v>1983.9680000000001</c:v>
                </c:pt>
                <c:pt idx="807">
                  <c:v>28.4</c:v>
                </c:pt>
                <c:pt idx="808">
                  <c:v>149.97</c:v>
                </c:pt>
                <c:pt idx="809">
                  <c:v>11.52</c:v>
                </c:pt>
                <c:pt idx="810">
                  <c:v>1298.55</c:v>
                </c:pt>
                <c:pt idx="811">
                  <c:v>213.92</c:v>
                </c:pt>
                <c:pt idx="812">
                  <c:v>25.78</c:v>
                </c:pt>
                <c:pt idx="813">
                  <c:v>18.28</c:v>
                </c:pt>
                <c:pt idx="814">
                  <c:v>1399.93</c:v>
                </c:pt>
                <c:pt idx="815">
                  <c:v>51.84</c:v>
                </c:pt>
                <c:pt idx="816">
                  <c:v>5.3440000000000003</c:v>
                </c:pt>
                <c:pt idx="817">
                  <c:v>41.472000000000001</c:v>
                </c:pt>
                <c:pt idx="818">
                  <c:v>3.1680000000000001</c:v>
                </c:pt>
                <c:pt idx="819">
                  <c:v>1228.4649999999999</c:v>
                </c:pt>
                <c:pt idx="820">
                  <c:v>31.085999999999999</c:v>
                </c:pt>
                <c:pt idx="821">
                  <c:v>335.52</c:v>
                </c:pt>
                <c:pt idx="822">
                  <c:v>239.97</c:v>
                </c:pt>
                <c:pt idx="823">
                  <c:v>9.82</c:v>
                </c:pt>
                <c:pt idx="824">
                  <c:v>67.8</c:v>
                </c:pt>
                <c:pt idx="825">
                  <c:v>167.97</c:v>
                </c:pt>
                <c:pt idx="826">
                  <c:v>35</c:v>
                </c:pt>
                <c:pt idx="827">
                  <c:v>37.24</c:v>
                </c:pt>
                <c:pt idx="828">
                  <c:v>15.28</c:v>
                </c:pt>
                <c:pt idx="829">
                  <c:v>301.95999999999998</c:v>
                </c:pt>
                <c:pt idx="830">
                  <c:v>180.66</c:v>
                </c:pt>
                <c:pt idx="831">
                  <c:v>191.98</c:v>
                </c:pt>
                <c:pt idx="832">
                  <c:v>65.989999999999995</c:v>
                </c:pt>
                <c:pt idx="833">
                  <c:v>35.216000000000001</c:v>
                </c:pt>
                <c:pt idx="834">
                  <c:v>23.696000000000002</c:v>
                </c:pt>
                <c:pt idx="835">
                  <c:v>265.47500000000002</c:v>
                </c:pt>
                <c:pt idx="836">
                  <c:v>51.183999999999997</c:v>
                </c:pt>
                <c:pt idx="837">
                  <c:v>9.6639999999999997</c:v>
                </c:pt>
                <c:pt idx="838">
                  <c:v>21.071999999999999</c:v>
                </c:pt>
                <c:pt idx="839">
                  <c:v>60.45</c:v>
                </c:pt>
                <c:pt idx="840">
                  <c:v>11.52</c:v>
                </c:pt>
                <c:pt idx="841">
                  <c:v>186.048</c:v>
                </c:pt>
                <c:pt idx="842">
                  <c:v>37.44</c:v>
                </c:pt>
                <c:pt idx="843">
                  <c:v>26.975999999999999</c:v>
                </c:pt>
                <c:pt idx="844">
                  <c:v>11.36</c:v>
                </c:pt>
                <c:pt idx="845">
                  <c:v>14.62</c:v>
                </c:pt>
                <c:pt idx="846">
                  <c:v>83.72</c:v>
                </c:pt>
                <c:pt idx="847">
                  <c:v>287.94</c:v>
                </c:pt>
                <c:pt idx="848">
                  <c:v>48.896000000000001</c:v>
                </c:pt>
                <c:pt idx="849">
                  <c:v>115.36</c:v>
                </c:pt>
                <c:pt idx="850">
                  <c:v>5.16</c:v>
                </c:pt>
                <c:pt idx="851">
                  <c:v>38.880000000000003</c:v>
                </c:pt>
                <c:pt idx="852">
                  <c:v>185.88</c:v>
                </c:pt>
                <c:pt idx="853">
                  <c:v>44.46</c:v>
                </c:pt>
                <c:pt idx="854">
                  <c:v>242.94</c:v>
                </c:pt>
                <c:pt idx="855">
                  <c:v>39.96</c:v>
                </c:pt>
                <c:pt idx="856">
                  <c:v>102.3</c:v>
                </c:pt>
                <c:pt idx="857">
                  <c:v>21.36</c:v>
                </c:pt>
                <c:pt idx="858">
                  <c:v>7.61</c:v>
                </c:pt>
                <c:pt idx="859">
                  <c:v>7.16</c:v>
                </c:pt>
                <c:pt idx="860">
                  <c:v>7.36</c:v>
                </c:pt>
                <c:pt idx="861">
                  <c:v>23.1</c:v>
                </c:pt>
                <c:pt idx="862">
                  <c:v>191.47200000000001</c:v>
                </c:pt>
                <c:pt idx="863">
                  <c:v>5.2480000000000002</c:v>
                </c:pt>
                <c:pt idx="864">
                  <c:v>59.183999999999997</c:v>
                </c:pt>
                <c:pt idx="865">
                  <c:v>2.89</c:v>
                </c:pt>
                <c:pt idx="866">
                  <c:v>51.94</c:v>
                </c:pt>
                <c:pt idx="867">
                  <c:v>15.936</c:v>
                </c:pt>
                <c:pt idx="868">
                  <c:v>44.91</c:v>
                </c:pt>
                <c:pt idx="869">
                  <c:v>1141.47</c:v>
                </c:pt>
                <c:pt idx="870">
                  <c:v>280.78199999999998</c:v>
                </c:pt>
                <c:pt idx="871">
                  <c:v>34.44</c:v>
                </c:pt>
                <c:pt idx="872">
                  <c:v>11.36</c:v>
                </c:pt>
                <c:pt idx="873">
                  <c:v>106.34399999999999</c:v>
                </c:pt>
                <c:pt idx="874">
                  <c:v>192.16</c:v>
                </c:pt>
                <c:pt idx="875">
                  <c:v>322.58999999999997</c:v>
                </c:pt>
                <c:pt idx="876">
                  <c:v>29.99</c:v>
                </c:pt>
                <c:pt idx="877">
                  <c:v>371.97</c:v>
                </c:pt>
                <c:pt idx="878">
                  <c:v>5.8920000000000003</c:v>
                </c:pt>
                <c:pt idx="879">
                  <c:v>68.471999999999994</c:v>
                </c:pt>
                <c:pt idx="880">
                  <c:v>1242.9000000000001</c:v>
                </c:pt>
                <c:pt idx="881">
                  <c:v>30.84</c:v>
                </c:pt>
                <c:pt idx="882">
                  <c:v>13.48</c:v>
                </c:pt>
                <c:pt idx="883">
                  <c:v>31.4</c:v>
                </c:pt>
                <c:pt idx="884">
                  <c:v>17.46</c:v>
                </c:pt>
                <c:pt idx="885">
                  <c:v>13.944000000000001</c:v>
                </c:pt>
                <c:pt idx="886">
                  <c:v>83.76</c:v>
                </c:pt>
                <c:pt idx="887">
                  <c:v>37.659999999999997</c:v>
                </c:pt>
                <c:pt idx="888">
                  <c:v>34.68</c:v>
                </c:pt>
                <c:pt idx="889">
                  <c:v>149.94999999999999</c:v>
                </c:pt>
                <c:pt idx="890">
                  <c:v>51.311999999999998</c:v>
                </c:pt>
                <c:pt idx="891">
                  <c:v>4.54</c:v>
                </c:pt>
                <c:pt idx="892">
                  <c:v>15.92</c:v>
                </c:pt>
                <c:pt idx="893">
                  <c:v>543.91999999999996</c:v>
                </c:pt>
                <c:pt idx="894">
                  <c:v>155.82</c:v>
                </c:pt>
                <c:pt idx="895">
                  <c:v>70.007999999999996</c:v>
                </c:pt>
                <c:pt idx="896">
                  <c:v>15.648</c:v>
                </c:pt>
                <c:pt idx="897">
                  <c:v>103.6</c:v>
                </c:pt>
                <c:pt idx="898">
                  <c:v>46.96</c:v>
                </c:pt>
                <c:pt idx="899">
                  <c:v>8.9039999999999999</c:v>
                </c:pt>
                <c:pt idx="900">
                  <c:v>10.44</c:v>
                </c:pt>
                <c:pt idx="901">
                  <c:v>18.335999999999999</c:v>
                </c:pt>
                <c:pt idx="902">
                  <c:v>323.976</c:v>
                </c:pt>
                <c:pt idx="903">
                  <c:v>20.04</c:v>
                </c:pt>
                <c:pt idx="904">
                  <c:v>64.959999999999994</c:v>
                </c:pt>
                <c:pt idx="905">
                  <c:v>12.96</c:v>
                </c:pt>
                <c:pt idx="906">
                  <c:v>323.13600000000002</c:v>
                </c:pt>
                <c:pt idx="907">
                  <c:v>90.93</c:v>
                </c:pt>
                <c:pt idx="908">
                  <c:v>52.776000000000003</c:v>
                </c:pt>
                <c:pt idx="909">
                  <c:v>1199.8</c:v>
                </c:pt>
                <c:pt idx="910">
                  <c:v>1928.78</c:v>
                </c:pt>
                <c:pt idx="911">
                  <c:v>352.38</c:v>
                </c:pt>
                <c:pt idx="912">
                  <c:v>22.2</c:v>
                </c:pt>
                <c:pt idx="913">
                  <c:v>46.94</c:v>
                </c:pt>
                <c:pt idx="914">
                  <c:v>143.72999999999999</c:v>
                </c:pt>
                <c:pt idx="915">
                  <c:v>99.918000000000006</c:v>
                </c:pt>
                <c:pt idx="916">
                  <c:v>797.94399999999996</c:v>
                </c:pt>
                <c:pt idx="917">
                  <c:v>8.5679999999999996</c:v>
                </c:pt>
                <c:pt idx="918">
                  <c:v>149.352</c:v>
                </c:pt>
                <c:pt idx="919">
                  <c:v>12.992000000000001</c:v>
                </c:pt>
                <c:pt idx="920">
                  <c:v>24.56</c:v>
                </c:pt>
                <c:pt idx="921">
                  <c:v>85.14</c:v>
                </c:pt>
                <c:pt idx="922">
                  <c:v>21.99</c:v>
                </c:pt>
                <c:pt idx="923">
                  <c:v>406.6</c:v>
                </c:pt>
                <c:pt idx="924">
                  <c:v>841.56799999999998</c:v>
                </c:pt>
                <c:pt idx="925">
                  <c:v>15.552</c:v>
                </c:pt>
                <c:pt idx="926">
                  <c:v>252</c:v>
                </c:pt>
                <c:pt idx="927">
                  <c:v>46.2</c:v>
                </c:pt>
                <c:pt idx="928">
                  <c:v>28.84</c:v>
                </c:pt>
                <c:pt idx="929">
                  <c:v>14.592000000000001</c:v>
                </c:pt>
                <c:pt idx="930">
                  <c:v>89.855999999999995</c:v>
                </c:pt>
                <c:pt idx="931">
                  <c:v>13.872</c:v>
                </c:pt>
                <c:pt idx="932">
                  <c:v>12.192</c:v>
                </c:pt>
                <c:pt idx="933">
                  <c:v>45.055999999999997</c:v>
                </c:pt>
                <c:pt idx="934">
                  <c:v>29.718</c:v>
                </c:pt>
                <c:pt idx="935">
                  <c:v>15.552</c:v>
                </c:pt>
                <c:pt idx="936">
                  <c:v>447.69600000000003</c:v>
                </c:pt>
                <c:pt idx="937">
                  <c:v>159.99</c:v>
                </c:pt>
                <c:pt idx="938">
                  <c:v>12.96</c:v>
                </c:pt>
                <c:pt idx="939">
                  <c:v>134.47999999999999</c:v>
                </c:pt>
                <c:pt idx="940">
                  <c:v>17.12</c:v>
                </c:pt>
                <c:pt idx="941">
                  <c:v>6.0960000000000001</c:v>
                </c:pt>
                <c:pt idx="942">
                  <c:v>1114.2719999999999</c:v>
                </c:pt>
                <c:pt idx="943">
                  <c:v>32.4</c:v>
                </c:pt>
                <c:pt idx="944">
                  <c:v>540.57000000000005</c:v>
                </c:pt>
                <c:pt idx="945">
                  <c:v>167.76</c:v>
                </c:pt>
                <c:pt idx="946">
                  <c:v>393.16500000000002</c:v>
                </c:pt>
                <c:pt idx="947">
                  <c:v>516.48800000000006</c:v>
                </c:pt>
                <c:pt idx="948">
                  <c:v>1007.232</c:v>
                </c:pt>
                <c:pt idx="949">
                  <c:v>2065.3200000000002</c:v>
                </c:pt>
                <c:pt idx="950">
                  <c:v>15.552</c:v>
                </c:pt>
                <c:pt idx="951">
                  <c:v>25.344000000000001</c:v>
                </c:pt>
                <c:pt idx="952">
                  <c:v>25.472000000000001</c:v>
                </c:pt>
                <c:pt idx="953">
                  <c:v>27.167999999999999</c:v>
                </c:pt>
                <c:pt idx="954">
                  <c:v>78.852800000000002</c:v>
                </c:pt>
                <c:pt idx="955">
                  <c:v>173.8</c:v>
                </c:pt>
                <c:pt idx="956">
                  <c:v>29.591999999999999</c:v>
                </c:pt>
                <c:pt idx="957">
                  <c:v>4.7519999999999998</c:v>
                </c:pt>
                <c:pt idx="958">
                  <c:v>15.552</c:v>
                </c:pt>
                <c:pt idx="959">
                  <c:v>204.6</c:v>
                </c:pt>
                <c:pt idx="960">
                  <c:v>321.56799999999998</c:v>
                </c:pt>
                <c:pt idx="961">
                  <c:v>6.24</c:v>
                </c:pt>
                <c:pt idx="962">
                  <c:v>21.88</c:v>
                </c:pt>
                <c:pt idx="963">
                  <c:v>4.6079999999999997</c:v>
                </c:pt>
                <c:pt idx="964">
                  <c:v>9.82</c:v>
                </c:pt>
                <c:pt idx="965">
                  <c:v>35.97</c:v>
                </c:pt>
                <c:pt idx="966">
                  <c:v>12.96</c:v>
                </c:pt>
                <c:pt idx="967">
                  <c:v>191.6</c:v>
                </c:pt>
                <c:pt idx="968">
                  <c:v>8.64</c:v>
                </c:pt>
                <c:pt idx="969">
                  <c:v>501.81</c:v>
                </c:pt>
                <c:pt idx="970">
                  <c:v>127.104</c:v>
                </c:pt>
                <c:pt idx="971">
                  <c:v>124.2</c:v>
                </c:pt>
                <c:pt idx="972">
                  <c:v>18.588000000000001</c:v>
                </c:pt>
                <c:pt idx="973">
                  <c:v>30.071999999999999</c:v>
                </c:pt>
                <c:pt idx="974">
                  <c:v>160.93</c:v>
                </c:pt>
                <c:pt idx="975">
                  <c:v>75.792000000000002</c:v>
                </c:pt>
                <c:pt idx="976">
                  <c:v>1.08</c:v>
                </c:pt>
                <c:pt idx="977">
                  <c:v>3059.982</c:v>
                </c:pt>
                <c:pt idx="978">
                  <c:v>3.282</c:v>
                </c:pt>
                <c:pt idx="979">
                  <c:v>34.020000000000003</c:v>
                </c:pt>
                <c:pt idx="980">
                  <c:v>599.29200000000003</c:v>
                </c:pt>
                <c:pt idx="981">
                  <c:v>3.3919999999999999</c:v>
                </c:pt>
                <c:pt idx="982">
                  <c:v>559.98400000000004</c:v>
                </c:pt>
                <c:pt idx="983">
                  <c:v>603.91999999999996</c:v>
                </c:pt>
                <c:pt idx="984">
                  <c:v>7.968</c:v>
                </c:pt>
                <c:pt idx="985">
                  <c:v>27.968</c:v>
                </c:pt>
                <c:pt idx="986">
                  <c:v>336.51</c:v>
                </c:pt>
                <c:pt idx="987">
                  <c:v>1.1120000000000001</c:v>
                </c:pt>
                <c:pt idx="988">
                  <c:v>520.04999999999995</c:v>
                </c:pt>
                <c:pt idx="989">
                  <c:v>17.97</c:v>
                </c:pt>
                <c:pt idx="990">
                  <c:v>1166.92</c:v>
                </c:pt>
                <c:pt idx="991">
                  <c:v>14.624000000000001</c:v>
                </c:pt>
                <c:pt idx="992">
                  <c:v>10.23</c:v>
                </c:pt>
                <c:pt idx="993">
                  <c:v>154.9</c:v>
                </c:pt>
                <c:pt idx="994">
                  <c:v>2715.93</c:v>
                </c:pt>
                <c:pt idx="995">
                  <c:v>617.97</c:v>
                </c:pt>
                <c:pt idx="996">
                  <c:v>10.67</c:v>
                </c:pt>
                <c:pt idx="997">
                  <c:v>36.630000000000003</c:v>
                </c:pt>
                <c:pt idx="998">
                  <c:v>24.1</c:v>
                </c:pt>
                <c:pt idx="999">
                  <c:v>33.11</c:v>
                </c:pt>
                <c:pt idx="1000">
                  <c:v>44.02</c:v>
                </c:pt>
                <c:pt idx="1001">
                  <c:v>2309.65</c:v>
                </c:pt>
                <c:pt idx="1002">
                  <c:v>1090.7819999999999</c:v>
                </c:pt>
                <c:pt idx="1003">
                  <c:v>19.440000000000001</c:v>
                </c:pt>
                <c:pt idx="1004">
                  <c:v>484.65</c:v>
                </c:pt>
                <c:pt idx="1005">
                  <c:v>115.29600000000001</c:v>
                </c:pt>
                <c:pt idx="1006">
                  <c:v>7.08</c:v>
                </c:pt>
                <c:pt idx="1007">
                  <c:v>4.4009999999999998</c:v>
                </c:pt>
                <c:pt idx="1008">
                  <c:v>44.75</c:v>
                </c:pt>
                <c:pt idx="1009">
                  <c:v>95.983999999999995</c:v>
                </c:pt>
                <c:pt idx="1010">
                  <c:v>151.72</c:v>
                </c:pt>
                <c:pt idx="1011">
                  <c:v>155.25</c:v>
                </c:pt>
                <c:pt idx="1012">
                  <c:v>14.03</c:v>
                </c:pt>
                <c:pt idx="1013">
                  <c:v>1618.37</c:v>
                </c:pt>
                <c:pt idx="1014">
                  <c:v>99.6</c:v>
                </c:pt>
                <c:pt idx="1015">
                  <c:v>32.4</c:v>
                </c:pt>
                <c:pt idx="1016">
                  <c:v>13.96</c:v>
                </c:pt>
                <c:pt idx="1017">
                  <c:v>155.82</c:v>
                </c:pt>
                <c:pt idx="1018">
                  <c:v>124.95</c:v>
                </c:pt>
                <c:pt idx="1019">
                  <c:v>601.65</c:v>
                </c:pt>
                <c:pt idx="1020">
                  <c:v>22.74</c:v>
                </c:pt>
                <c:pt idx="1021">
                  <c:v>1267.53</c:v>
                </c:pt>
                <c:pt idx="1022">
                  <c:v>1379.92</c:v>
                </c:pt>
                <c:pt idx="1023">
                  <c:v>6.2080000000000002</c:v>
                </c:pt>
                <c:pt idx="1024">
                  <c:v>11.808</c:v>
                </c:pt>
                <c:pt idx="1025">
                  <c:v>15.552</c:v>
                </c:pt>
                <c:pt idx="1026">
                  <c:v>63.311999999999998</c:v>
                </c:pt>
                <c:pt idx="1027">
                  <c:v>15.587999999999999</c:v>
                </c:pt>
                <c:pt idx="1028">
                  <c:v>177.2</c:v>
                </c:pt>
                <c:pt idx="1029">
                  <c:v>197.97</c:v>
                </c:pt>
                <c:pt idx="1030">
                  <c:v>854.94</c:v>
                </c:pt>
                <c:pt idx="1031">
                  <c:v>124.11</c:v>
                </c:pt>
                <c:pt idx="1032">
                  <c:v>14.4</c:v>
                </c:pt>
                <c:pt idx="1033">
                  <c:v>15.696</c:v>
                </c:pt>
                <c:pt idx="1034">
                  <c:v>2.6280000000000001</c:v>
                </c:pt>
                <c:pt idx="1035">
                  <c:v>14.427</c:v>
                </c:pt>
                <c:pt idx="1036">
                  <c:v>86.62</c:v>
                </c:pt>
                <c:pt idx="1037">
                  <c:v>36.624000000000002</c:v>
                </c:pt>
                <c:pt idx="1038">
                  <c:v>23.968</c:v>
                </c:pt>
                <c:pt idx="1039">
                  <c:v>28.728000000000002</c:v>
                </c:pt>
                <c:pt idx="1040">
                  <c:v>697.16</c:v>
                </c:pt>
                <c:pt idx="1041">
                  <c:v>31.86</c:v>
                </c:pt>
                <c:pt idx="1042">
                  <c:v>722.35199999999998</c:v>
                </c:pt>
                <c:pt idx="1043">
                  <c:v>8.84</c:v>
                </c:pt>
                <c:pt idx="1044">
                  <c:v>58.463999999999999</c:v>
                </c:pt>
                <c:pt idx="1045">
                  <c:v>254.60400000000001</c:v>
                </c:pt>
                <c:pt idx="1046">
                  <c:v>1363.96</c:v>
                </c:pt>
                <c:pt idx="1047">
                  <c:v>102.36</c:v>
                </c:pt>
                <c:pt idx="1048">
                  <c:v>1113.5039999999999</c:v>
                </c:pt>
                <c:pt idx="1049">
                  <c:v>99.99</c:v>
                </c:pt>
                <c:pt idx="1050">
                  <c:v>168.464</c:v>
                </c:pt>
                <c:pt idx="1051">
                  <c:v>6.72</c:v>
                </c:pt>
                <c:pt idx="1052">
                  <c:v>282.88799999999998</c:v>
                </c:pt>
                <c:pt idx="1053">
                  <c:v>11.16</c:v>
                </c:pt>
                <c:pt idx="1054">
                  <c:v>108.4</c:v>
                </c:pt>
                <c:pt idx="1055">
                  <c:v>82.343999999999994</c:v>
                </c:pt>
                <c:pt idx="1056">
                  <c:v>9.0879999999999992</c:v>
                </c:pt>
                <c:pt idx="1057">
                  <c:v>19.936</c:v>
                </c:pt>
                <c:pt idx="1058">
                  <c:v>65.567999999999998</c:v>
                </c:pt>
                <c:pt idx="1059">
                  <c:v>4.4160000000000004</c:v>
                </c:pt>
                <c:pt idx="1060">
                  <c:v>107.77200000000001</c:v>
                </c:pt>
                <c:pt idx="1061">
                  <c:v>45.216000000000001</c:v>
                </c:pt>
                <c:pt idx="1062">
                  <c:v>10.416</c:v>
                </c:pt>
                <c:pt idx="1063">
                  <c:v>7.8719999999999999</c:v>
                </c:pt>
                <c:pt idx="1064">
                  <c:v>118.782</c:v>
                </c:pt>
                <c:pt idx="1065">
                  <c:v>1.448</c:v>
                </c:pt>
                <c:pt idx="1066">
                  <c:v>55.47</c:v>
                </c:pt>
                <c:pt idx="1067">
                  <c:v>194.84800000000001</c:v>
                </c:pt>
                <c:pt idx="1068">
                  <c:v>1.744</c:v>
                </c:pt>
                <c:pt idx="1069">
                  <c:v>25.175999999999998</c:v>
                </c:pt>
                <c:pt idx="1070">
                  <c:v>19.46</c:v>
                </c:pt>
                <c:pt idx="1071">
                  <c:v>29.472000000000001</c:v>
                </c:pt>
                <c:pt idx="1072">
                  <c:v>8.64</c:v>
                </c:pt>
                <c:pt idx="1073">
                  <c:v>6.27</c:v>
                </c:pt>
                <c:pt idx="1074">
                  <c:v>4.3680000000000003</c:v>
                </c:pt>
                <c:pt idx="1075">
                  <c:v>31.984000000000002</c:v>
                </c:pt>
                <c:pt idx="1076">
                  <c:v>40.880000000000003</c:v>
                </c:pt>
                <c:pt idx="1077">
                  <c:v>119.96</c:v>
                </c:pt>
                <c:pt idx="1078">
                  <c:v>31.44</c:v>
                </c:pt>
                <c:pt idx="1079">
                  <c:v>6.88</c:v>
                </c:pt>
                <c:pt idx="1080">
                  <c:v>19.920000000000002</c:v>
                </c:pt>
                <c:pt idx="1081">
                  <c:v>1106.9100000000001</c:v>
                </c:pt>
                <c:pt idx="1082">
                  <c:v>836.59199999999998</c:v>
                </c:pt>
                <c:pt idx="1083">
                  <c:v>26.38</c:v>
                </c:pt>
                <c:pt idx="1084">
                  <c:v>362.92</c:v>
                </c:pt>
                <c:pt idx="1085">
                  <c:v>4899.93</c:v>
                </c:pt>
                <c:pt idx="1086">
                  <c:v>6.48</c:v>
                </c:pt>
                <c:pt idx="1087">
                  <c:v>71.975999999999999</c:v>
                </c:pt>
                <c:pt idx="1088">
                  <c:v>3.15</c:v>
                </c:pt>
                <c:pt idx="1089">
                  <c:v>31.984000000000002</c:v>
                </c:pt>
                <c:pt idx="1090">
                  <c:v>71.983999999999995</c:v>
                </c:pt>
                <c:pt idx="1091">
                  <c:v>120.15</c:v>
                </c:pt>
                <c:pt idx="1092">
                  <c:v>219.184</c:v>
                </c:pt>
                <c:pt idx="1093">
                  <c:v>28.9</c:v>
                </c:pt>
                <c:pt idx="1094">
                  <c:v>355.96</c:v>
                </c:pt>
                <c:pt idx="1095">
                  <c:v>348.20800000000003</c:v>
                </c:pt>
                <c:pt idx="1096">
                  <c:v>35.783999999999999</c:v>
                </c:pt>
                <c:pt idx="1097">
                  <c:v>447.84</c:v>
                </c:pt>
                <c:pt idx="1098">
                  <c:v>7.04</c:v>
                </c:pt>
                <c:pt idx="1099">
                  <c:v>8.73</c:v>
                </c:pt>
                <c:pt idx="1100">
                  <c:v>29.29</c:v>
                </c:pt>
                <c:pt idx="1101">
                  <c:v>8.64</c:v>
                </c:pt>
                <c:pt idx="1102">
                  <c:v>2.694</c:v>
                </c:pt>
                <c:pt idx="1103">
                  <c:v>2.9340000000000002</c:v>
                </c:pt>
                <c:pt idx="1104">
                  <c:v>22.92</c:v>
                </c:pt>
                <c:pt idx="1105">
                  <c:v>100.70399999999999</c:v>
                </c:pt>
                <c:pt idx="1106">
                  <c:v>2.3279999999999998</c:v>
                </c:pt>
                <c:pt idx="1107">
                  <c:v>10.78</c:v>
                </c:pt>
                <c:pt idx="1108">
                  <c:v>58.368000000000002</c:v>
                </c:pt>
                <c:pt idx="1109">
                  <c:v>40.968000000000004</c:v>
                </c:pt>
                <c:pt idx="1110">
                  <c:v>71.959999999999994</c:v>
                </c:pt>
                <c:pt idx="1111">
                  <c:v>10.368</c:v>
                </c:pt>
                <c:pt idx="1112">
                  <c:v>1.1919999999999999</c:v>
                </c:pt>
                <c:pt idx="1113">
                  <c:v>46.671999999999997</c:v>
                </c:pt>
                <c:pt idx="1114">
                  <c:v>119.833</c:v>
                </c:pt>
                <c:pt idx="1115">
                  <c:v>119.98</c:v>
                </c:pt>
                <c:pt idx="1116">
                  <c:v>6.3</c:v>
                </c:pt>
                <c:pt idx="1117">
                  <c:v>279.89999999999998</c:v>
                </c:pt>
                <c:pt idx="1118">
                  <c:v>619.95000000000005</c:v>
                </c:pt>
                <c:pt idx="1119">
                  <c:v>4.3600000000000003</c:v>
                </c:pt>
                <c:pt idx="1120">
                  <c:v>15.28</c:v>
                </c:pt>
                <c:pt idx="1121">
                  <c:v>699.93</c:v>
                </c:pt>
                <c:pt idx="1122">
                  <c:v>22.96</c:v>
                </c:pt>
                <c:pt idx="1123">
                  <c:v>38.6</c:v>
                </c:pt>
                <c:pt idx="1124">
                  <c:v>6.63</c:v>
                </c:pt>
                <c:pt idx="1125">
                  <c:v>23.34</c:v>
                </c:pt>
                <c:pt idx="1126">
                  <c:v>1067.94</c:v>
                </c:pt>
                <c:pt idx="1127">
                  <c:v>10.16</c:v>
                </c:pt>
                <c:pt idx="1128">
                  <c:v>101.88</c:v>
                </c:pt>
                <c:pt idx="1129">
                  <c:v>343.92</c:v>
                </c:pt>
                <c:pt idx="1130">
                  <c:v>40.99</c:v>
                </c:pt>
                <c:pt idx="1131">
                  <c:v>63.9</c:v>
                </c:pt>
                <c:pt idx="1132">
                  <c:v>19.440000000000001</c:v>
                </c:pt>
                <c:pt idx="1133">
                  <c:v>124.608</c:v>
                </c:pt>
                <c:pt idx="1134">
                  <c:v>7.56</c:v>
                </c:pt>
                <c:pt idx="1135">
                  <c:v>85.224000000000004</c:v>
                </c:pt>
                <c:pt idx="1136">
                  <c:v>287.52</c:v>
                </c:pt>
                <c:pt idx="1137">
                  <c:v>37.68</c:v>
                </c:pt>
                <c:pt idx="1138">
                  <c:v>19.98</c:v>
                </c:pt>
                <c:pt idx="1139">
                  <c:v>20.58</c:v>
                </c:pt>
                <c:pt idx="1140">
                  <c:v>17.38</c:v>
                </c:pt>
                <c:pt idx="1141">
                  <c:v>204.6</c:v>
                </c:pt>
                <c:pt idx="1142">
                  <c:v>8.7200000000000006</c:v>
                </c:pt>
                <c:pt idx="1143">
                  <c:v>6.48</c:v>
                </c:pt>
                <c:pt idx="1144">
                  <c:v>686.32</c:v>
                </c:pt>
                <c:pt idx="1145">
                  <c:v>62.18</c:v>
                </c:pt>
                <c:pt idx="1146">
                  <c:v>644.07600000000002</c:v>
                </c:pt>
                <c:pt idx="1147">
                  <c:v>5.84</c:v>
                </c:pt>
                <c:pt idx="1148">
                  <c:v>12.76</c:v>
                </c:pt>
                <c:pt idx="1149">
                  <c:v>10.95</c:v>
                </c:pt>
                <c:pt idx="1150">
                  <c:v>599.98</c:v>
                </c:pt>
                <c:pt idx="1151">
                  <c:v>8.3520000000000003</c:v>
                </c:pt>
                <c:pt idx="1152">
                  <c:v>3.64</c:v>
                </c:pt>
                <c:pt idx="1153">
                  <c:v>159.768</c:v>
                </c:pt>
                <c:pt idx="1154">
                  <c:v>122.48</c:v>
                </c:pt>
                <c:pt idx="1155">
                  <c:v>2244.48</c:v>
                </c:pt>
                <c:pt idx="1156">
                  <c:v>62.31</c:v>
                </c:pt>
                <c:pt idx="1157">
                  <c:v>455.1</c:v>
                </c:pt>
                <c:pt idx="1158">
                  <c:v>195.184</c:v>
                </c:pt>
                <c:pt idx="1159">
                  <c:v>362.94</c:v>
                </c:pt>
                <c:pt idx="1160">
                  <c:v>11.54</c:v>
                </c:pt>
                <c:pt idx="1161">
                  <c:v>53.94</c:v>
                </c:pt>
                <c:pt idx="1162">
                  <c:v>9.99</c:v>
                </c:pt>
                <c:pt idx="1163">
                  <c:v>125.76</c:v>
                </c:pt>
                <c:pt idx="1164">
                  <c:v>25.32</c:v>
                </c:pt>
                <c:pt idx="1165">
                  <c:v>46.8</c:v>
                </c:pt>
                <c:pt idx="1166">
                  <c:v>447.93</c:v>
                </c:pt>
                <c:pt idx="1167">
                  <c:v>109.48</c:v>
                </c:pt>
                <c:pt idx="1168">
                  <c:v>272.94</c:v>
                </c:pt>
                <c:pt idx="1169">
                  <c:v>19.440000000000001</c:v>
                </c:pt>
                <c:pt idx="1170">
                  <c:v>31.92</c:v>
                </c:pt>
                <c:pt idx="1171">
                  <c:v>22.38</c:v>
                </c:pt>
                <c:pt idx="1172">
                  <c:v>16.52</c:v>
                </c:pt>
                <c:pt idx="1173">
                  <c:v>5.1760000000000002</c:v>
                </c:pt>
                <c:pt idx="1174">
                  <c:v>50.112000000000002</c:v>
                </c:pt>
                <c:pt idx="1175">
                  <c:v>27.93</c:v>
                </c:pt>
                <c:pt idx="1176">
                  <c:v>11.56</c:v>
                </c:pt>
                <c:pt idx="1177">
                  <c:v>172.5</c:v>
                </c:pt>
                <c:pt idx="1178">
                  <c:v>179.97</c:v>
                </c:pt>
                <c:pt idx="1179">
                  <c:v>258.69600000000003</c:v>
                </c:pt>
                <c:pt idx="1180">
                  <c:v>1322.93</c:v>
                </c:pt>
                <c:pt idx="1181">
                  <c:v>3.76</c:v>
                </c:pt>
                <c:pt idx="1182">
                  <c:v>21.744</c:v>
                </c:pt>
                <c:pt idx="1183">
                  <c:v>7.92</c:v>
                </c:pt>
                <c:pt idx="1184">
                  <c:v>12.096</c:v>
                </c:pt>
                <c:pt idx="1185">
                  <c:v>485.88</c:v>
                </c:pt>
                <c:pt idx="1186">
                  <c:v>25.92</c:v>
                </c:pt>
                <c:pt idx="1187">
                  <c:v>197.58</c:v>
                </c:pt>
                <c:pt idx="1188">
                  <c:v>81.92</c:v>
                </c:pt>
                <c:pt idx="1189">
                  <c:v>889.53599999999994</c:v>
                </c:pt>
                <c:pt idx="1190">
                  <c:v>892.22400000000005</c:v>
                </c:pt>
                <c:pt idx="1191">
                  <c:v>223.92</c:v>
                </c:pt>
                <c:pt idx="1192">
                  <c:v>23.12</c:v>
                </c:pt>
                <c:pt idx="1193">
                  <c:v>15.552</c:v>
                </c:pt>
                <c:pt idx="1194">
                  <c:v>15.712</c:v>
                </c:pt>
                <c:pt idx="1195">
                  <c:v>24.672000000000001</c:v>
                </c:pt>
                <c:pt idx="1196">
                  <c:v>55.968000000000004</c:v>
                </c:pt>
                <c:pt idx="1197">
                  <c:v>431.928</c:v>
                </c:pt>
                <c:pt idx="1198">
                  <c:v>95.983999999999995</c:v>
                </c:pt>
                <c:pt idx="1199">
                  <c:v>1088.7919999999999</c:v>
                </c:pt>
                <c:pt idx="1200">
                  <c:v>544.00800000000004</c:v>
                </c:pt>
                <c:pt idx="1201">
                  <c:v>1.8720000000000001</c:v>
                </c:pt>
                <c:pt idx="1202">
                  <c:v>854.35199999999998</c:v>
                </c:pt>
                <c:pt idx="1203">
                  <c:v>593.56799999999998</c:v>
                </c:pt>
                <c:pt idx="1204">
                  <c:v>338.04</c:v>
                </c:pt>
                <c:pt idx="1205">
                  <c:v>271.95999999999998</c:v>
                </c:pt>
                <c:pt idx="1206">
                  <c:v>11.21</c:v>
                </c:pt>
                <c:pt idx="1207">
                  <c:v>9.1440000000000001</c:v>
                </c:pt>
                <c:pt idx="1208">
                  <c:v>14.07</c:v>
                </c:pt>
                <c:pt idx="1209">
                  <c:v>41.86</c:v>
                </c:pt>
                <c:pt idx="1210">
                  <c:v>8.5440000000000005</c:v>
                </c:pt>
                <c:pt idx="1211">
                  <c:v>579.13599999999997</c:v>
                </c:pt>
                <c:pt idx="1212">
                  <c:v>141.37200000000001</c:v>
                </c:pt>
                <c:pt idx="1213">
                  <c:v>3.036</c:v>
                </c:pt>
                <c:pt idx="1214">
                  <c:v>4.5030000000000001</c:v>
                </c:pt>
                <c:pt idx="1215">
                  <c:v>4.6719999999999997</c:v>
                </c:pt>
                <c:pt idx="1216">
                  <c:v>95.88</c:v>
                </c:pt>
                <c:pt idx="1217">
                  <c:v>17.024000000000001</c:v>
                </c:pt>
                <c:pt idx="1218">
                  <c:v>258.69600000000003</c:v>
                </c:pt>
                <c:pt idx="1219">
                  <c:v>1931.9580000000001</c:v>
                </c:pt>
                <c:pt idx="1220">
                  <c:v>249.75</c:v>
                </c:pt>
                <c:pt idx="1221">
                  <c:v>255.93600000000001</c:v>
                </c:pt>
                <c:pt idx="1222">
                  <c:v>113.79</c:v>
                </c:pt>
                <c:pt idx="1223">
                  <c:v>78.150000000000006</c:v>
                </c:pt>
                <c:pt idx="1224">
                  <c:v>1.728</c:v>
                </c:pt>
                <c:pt idx="1225">
                  <c:v>40.56</c:v>
                </c:pt>
                <c:pt idx="1226">
                  <c:v>182.94</c:v>
                </c:pt>
                <c:pt idx="1227">
                  <c:v>193.86</c:v>
                </c:pt>
                <c:pt idx="1228">
                  <c:v>15.28</c:v>
                </c:pt>
                <c:pt idx="1229">
                  <c:v>8.73</c:v>
                </c:pt>
                <c:pt idx="1230">
                  <c:v>5.68</c:v>
                </c:pt>
                <c:pt idx="1231">
                  <c:v>2.78</c:v>
                </c:pt>
                <c:pt idx="1232">
                  <c:v>79.959999999999994</c:v>
                </c:pt>
                <c:pt idx="1233">
                  <c:v>839.98800000000006</c:v>
                </c:pt>
                <c:pt idx="1234">
                  <c:v>47.951999999999998</c:v>
                </c:pt>
                <c:pt idx="1235">
                  <c:v>37.424999999999997</c:v>
                </c:pt>
                <c:pt idx="1236">
                  <c:v>63.968000000000004</c:v>
                </c:pt>
                <c:pt idx="1237">
                  <c:v>165.048</c:v>
                </c:pt>
                <c:pt idx="1238">
                  <c:v>12.35</c:v>
                </c:pt>
                <c:pt idx="1239">
                  <c:v>40.97</c:v>
                </c:pt>
                <c:pt idx="1240">
                  <c:v>22.96</c:v>
                </c:pt>
                <c:pt idx="1241">
                  <c:v>22</c:v>
                </c:pt>
                <c:pt idx="1242">
                  <c:v>398.35199999999998</c:v>
                </c:pt>
                <c:pt idx="1243">
                  <c:v>8.7200000000000006</c:v>
                </c:pt>
                <c:pt idx="1244">
                  <c:v>48.69</c:v>
                </c:pt>
                <c:pt idx="1245">
                  <c:v>764.68799999999999</c:v>
                </c:pt>
                <c:pt idx="1246">
                  <c:v>3610.848</c:v>
                </c:pt>
                <c:pt idx="1247">
                  <c:v>254.97450000000001</c:v>
                </c:pt>
                <c:pt idx="1248">
                  <c:v>38.82</c:v>
                </c:pt>
                <c:pt idx="1249">
                  <c:v>1141.9380000000001</c:v>
                </c:pt>
                <c:pt idx="1250">
                  <c:v>1704.56</c:v>
                </c:pt>
                <c:pt idx="1251">
                  <c:v>3.2</c:v>
                </c:pt>
                <c:pt idx="1252">
                  <c:v>1099.96</c:v>
                </c:pt>
                <c:pt idx="1253">
                  <c:v>5.2480000000000002</c:v>
                </c:pt>
                <c:pt idx="1254">
                  <c:v>35.909999999999997</c:v>
                </c:pt>
                <c:pt idx="1255">
                  <c:v>6.6959999999999997</c:v>
                </c:pt>
                <c:pt idx="1256">
                  <c:v>43.872</c:v>
                </c:pt>
                <c:pt idx="1257">
                  <c:v>27.882000000000001</c:v>
                </c:pt>
                <c:pt idx="1258">
                  <c:v>540.048</c:v>
                </c:pt>
                <c:pt idx="1259">
                  <c:v>255.68</c:v>
                </c:pt>
                <c:pt idx="1260">
                  <c:v>863.88</c:v>
                </c:pt>
                <c:pt idx="1261">
                  <c:v>17.616</c:v>
                </c:pt>
                <c:pt idx="1262">
                  <c:v>17.472000000000001</c:v>
                </c:pt>
                <c:pt idx="1263">
                  <c:v>69.900000000000006</c:v>
                </c:pt>
                <c:pt idx="1264">
                  <c:v>41.85</c:v>
                </c:pt>
                <c:pt idx="1265">
                  <c:v>6.57</c:v>
                </c:pt>
                <c:pt idx="1266">
                  <c:v>142.86000000000001</c:v>
                </c:pt>
                <c:pt idx="1267">
                  <c:v>292.27199999999999</c:v>
                </c:pt>
                <c:pt idx="1268">
                  <c:v>29.327999999999999</c:v>
                </c:pt>
                <c:pt idx="1269">
                  <c:v>12.48</c:v>
                </c:pt>
                <c:pt idx="1270">
                  <c:v>102.336</c:v>
                </c:pt>
                <c:pt idx="1271">
                  <c:v>48.792000000000002</c:v>
                </c:pt>
                <c:pt idx="1272">
                  <c:v>44.847999999999999</c:v>
                </c:pt>
                <c:pt idx="1273">
                  <c:v>10.368</c:v>
                </c:pt>
                <c:pt idx="1274">
                  <c:v>388.43</c:v>
                </c:pt>
                <c:pt idx="1275">
                  <c:v>14.352</c:v>
                </c:pt>
                <c:pt idx="1276">
                  <c:v>63.991999999999997</c:v>
                </c:pt>
                <c:pt idx="1277">
                  <c:v>86.352000000000004</c:v>
                </c:pt>
                <c:pt idx="1278">
                  <c:v>32.97</c:v>
                </c:pt>
                <c:pt idx="1279">
                  <c:v>83.88</c:v>
                </c:pt>
                <c:pt idx="1280">
                  <c:v>278.39999999999998</c:v>
                </c:pt>
                <c:pt idx="1281">
                  <c:v>15.12</c:v>
                </c:pt>
                <c:pt idx="1282">
                  <c:v>17.43</c:v>
                </c:pt>
                <c:pt idx="1283">
                  <c:v>251.64</c:v>
                </c:pt>
                <c:pt idx="1284">
                  <c:v>2.7719999999999998</c:v>
                </c:pt>
                <c:pt idx="1285">
                  <c:v>14.9</c:v>
                </c:pt>
                <c:pt idx="1286">
                  <c:v>15.48</c:v>
                </c:pt>
                <c:pt idx="1287">
                  <c:v>39.880000000000003</c:v>
                </c:pt>
                <c:pt idx="1288">
                  <c:v>12.192</c:v>
                </c:pt>
                <c:pt idx="1289">
                  <c:v>20.82</c:v>
                </c:pt>
                <c:pt idx="1290">
                  <c:v>13.215999999999999</c:v>
                </c:pt>
                <c:pt idx="1291">
                  <c:v>32.4</c:v>
                </c:pt>
                <c:pt idx="1292">
                  <c:v>32.94</c:v>
                </c:pt>
                <c:pt idx="1293">
                  <c:v>114.2</c:v>
                </c:pt>
                <c:pt idx="1294">
                  <c:v>3.08</c:v>
                </c:pt>
                <c:pt idx="1295">
                  <c:v>845.72799999999995</c:v>
                </c:pt>
                <c:pt idx="1296">
                  <c:v>13.904</c:v>
                </c:pt>
                <c:pt idx="1297">
                  <c:v>20.72</c:v>
                </c:pt>
                <c:pt idx="1298">
                  <c:v>114.95</c:v>
                </c:pt>
                <c:pt idx="1299">
                  <c:v>26.96</c:v>
                </c:pt>
                <c:pt idx="1300">
                  <c:v>572.76</c:v>
                </c:pt>
                <c:pt idx="1301">
                  <c:v>286.38</c:v>
                </c:pt>
                <c:pt idx="1302">
                  <c:v>61.96</c:v>
                </c:pt>
                <c:pt idx="1303">
                  <c:v>23.99</c:v>
                </c:pt>
                <c:pt idx="1304">
                  <c:v>287.97000000000003</c:v>
                </c:pt>
                <c:pt idx="1305">
                  <c:v>419.94400000000002</c:v>
                </c:pt>
                <c:pt idx="1306">
                  <c:v>46.76</c:v>
                </c:pt>
                <c:pt idx="1307">
                  <c:v>17.712</c:v>
                </c:pt>
                <c:pt idx="1308">
                  <c:v>21.78</c:v>
                </c:pt>
                <c:pt idx="1309">
                  <c:v>161.94</c:v>
                </c:pt>
                <c:pt idx="1310">
                  <c:v>161.56800000000001</c:v>
                </c:pt>
                <c:pt idx="1311">
                  <c:v>3.69</c:v>
                </c:pt>
                <c:pt idx="1312">
                  <c:v>122.12</c:v>
                </c:pt>
                <c:pt idx="1313">
                  <c:v>155.37200000000001</c:v>
                </c:pt>
                <c:pt idx="1314">
                  <c:v>38.880000000000003</c:v>
                </c:pt>
                <c:pt idx="1315">
                  <c:v>183.84</c:v>
                </c:pt>
                <c:pt idx="1316">
                  <c:v>579.29999999999995</c:v>
                </c:pt>
                <c:pt idx="1317">
                  <c:v>14.2</c:v>
                </c:pt>
                <c:pt idx="1318">
                  <c:v>575.91999999999996</c:v>
                </c:pt>
                <c:pt idx="1319">
                  <c:v>5.1840000000000002</c:v>
                </c:pt>
                <c:pt idx="1320">
                  <c:v>5.2290000000000001</c:v>
                </c:pt>
                <c:pt idx="1321">
                  <c:v>285.55200000000002</c:v>
                </c:pt>
                <c:pt idx="1322">
                  <c:v>72.8</c:v>
                </c:pt>
                <c:pt idx="1323">
                  <c:v>10.816000000000001</c:v>
                </c:pt>
                <c:pt idx="1324">
                  <c:v>46.26</c:v>
                </c:pt>
                <c:pt idx="1325">
                  <c:v>17.46</c:v>
                </c:pt>
                <c:pt idx="1326">
                  <c:v>51.072000000000003</c:v>
                </c:pt>
                <c:pt idx="1327">
                  <c:v>11.34</c:v>
                </c:pt>
                <c:pt idx="1328">
                  <c:v>87.92</c:v>
                </c:pt>
                <c:pt idx="1329">
                  <c:v>37.049999999999997</c:v>
                </c:pt>
                <c:pt idx="1330">
                  <c:v>2.97</c:v>
                </c:pt>
                <c:pt idx="1331">
                  <c:v>27.44</c:v>
                </c:pt>
                <c:pt idx="1332">
                  <c:v>1.08</c:v>
                </c:pt>
                <c:pt idx="1333">
                  <c:v>7.96</c:v>
                </c:pt>
                <c:pt idx="1334">
                  <c:v>140.73599999999999</c:v>
                </c:pt>
                <c:pt idx="1335">
                  <c:v>552.55999999999995</c:v>
                </c:pt>
                <c:pt idx="1336">
                  <c:v>25.11</c:v>
                </c:pt>
                <c:pt idx="1337">
                  <c:v>29.78</c:v>
                </c:pt>
                <c:pt idx="1338">
                  <c:v>677.58</c:v>
                </c:pt>
                <c:pt idx="1339">
                  <c:v>75.040000000000006</c:v>
                </c:pt>
                <c:pt idx="1340">
                  <c:v>695.7</c:v>
                </c:pt>
                <c:pt idx="1341">
                  <c:v>15.66</c:v>
                </c:pt>
                <c:pt idx="1342">
                  <c:v>28.853999999999999</c:v>
                </c:pt>
                <c:pt idx="1343">
                  <c:v>47.82</c:v>
                </c:pt>
                <c:pt idx="1344">
                  <c:v>13.05</c:v>
                </c:pt>
                <c:pt idx="1345">
                  <c:v>93.78</c:v>
                </c:pt>
                <c:pt idx="1346">
                  <c:v>47.18</c:v>
                </c:pt>
                <c:pt idx="1347">
                  <c:v>19.68</c:v>
                </c:pt>
                <c:pt idx="1348">
                  <c:v>53.4</c:v>
                </c:pt>
                <c:pt idx="1349">
                  <c:v>35.880000000000003</c:v>
                </c:pt>
                <c:pt idx="1350">
                  <c:v>258.279</c:v>
                </c:pt>
                <c:pt idx="1351">
                  <c:v>31.4</c:v>
                </c:pt>
                <c:pt idx="1352">
                  <c:v>183.96</c:v>
                </c:pt>
                <c:pt idx="1353">
                  <c:v>17.61</c:v>
                </c:pt>
                <c:pt idx="1354">
                  <c:v>300.904</c:v>
                </c:pt>
                <c:pt idx="1355">
                  <c:v>220.77600000000001</c:v>
                </c:pt>
                <c:pt idx="1356">
                  <c:v>281.42399999999998</c:v>
                </c:pt>
                <c:pt idx="1357">
                  <c:v>79.14</c:v>
                </c:pt>
                <c:pt idx="1358">
                  <c:v>1.988</c:v>
                </c:pt>
                <c:pt idx="1359">
                  <c:v>145.56800000000001</c:v>
                </c:pt>
                <c:pt idx="1360">
                  <c:v>123.256</c:v>
                </c:pt>
                <c:pt idx="1361">
                  <c:v>23.68</c:v>
                </c:pt>
                <c:pt idx="1362">
                  <c:v>309.57600000000002</c:v>
                </c:pt>
                <c:pt idx="1363">
                  <c:v>38.387999999999998</c:v>
                </c:pt>
                <c:pt idx="1364">
                  <c:v>95.994</c:v>
                </c:pt>
                <c:pt idx="1365">
                  <c:v>239.952</c:v>
                </c:pt>
                <c:pt idx="1366">
                  <c:v>201.584</c:v>
                </c:pt>
                <c:pt idx="1367">
                  <c:v>899.13599999999997</c:v>
                </c:pt>
                <c:pt idx="1368">
                  <c:v>145.9</c:v>
                </c:pt>
                <c:pt idx="1369">
                  <c:v>590.05799999999999</c:v>
                </c:pt>
                <c:pt idx="1370">
                  <c:v>14.04</c:v>
                </c:pt>
                <c:pt idx="1371">
                  <c:v>49.08</c:v>
                </c:pt>
                <c:pt idx="1372">
                  <c:v>29.6</c:v>
                </c:pt>
                <c:pt idx="1373">
                  <c:v>17.088000000000001</c:v>
                </c:pt>
                <c:pt idx="1374">
                  <c:v>912.75</c:v>
                </c:pt>
                <c:pt idx="1375">
                  <c:v>1089.75</c:v>
                </c:pt>
                <c:pt idx="1376">
                  <c:v>447.84</c:v>
                </c:pt>
                <c:pt idx="1377">
                  <c:v>16.399999999999999</c:v>
                </c:pt>
                <c:pt idx="1378">
                  <c:v>399.96</c:v>
                </c:pt>
                <c:pt idx="1379">
                  <c:v>158.9</c:v>
                </c:pt>
                <c:pt idx="1380">
                  <c:v>13.183999999999999</c:v>
                </c:pt>
                <c:pt idx="1381">
                  <c:v>83.951999999999998</c:v>
                </c:pt>
                <c:pt idx="1382">
                  <c:v>80.98</c:v>
                </c:pt>
                <c:pt idx="1383">
                  <c:v>348.84</c:v>
                </c:pt>
                <c:pt idx="1384">
                  <c:v>9.4499999999999993</c:v>
                </c:pt>
                <c:pt idx="1385">
                  <c:v>18.84</c:v>
                </c:pt>
                <c:pt idx="1386">
                  <c:v>239.98</c:v>
                </c:pt>
                <c:pt idx="1387">
                  <c:v>167.96</c:v>
                </c:pt>
                <c:pt idx="1388">
                  <c:v>104.85</c:v>
                </c:pt>
                <c:pt idx="1389">
                  <c:v>484.83</c:v>
                </c:pt>
                <c:pt idx="1390">
                  <c:v>122.97</c:v>
                </c:pt>
                <c:pt idx="1391">
                  <c:v>154.44</c:v>
                </c:pt>
                <c:pt idx="1392">
                  <c:v>342.37</c:v>
                </c:pt>
                <c:pt idx="1393">
                  <c:v>9.5519999999999996</c:v>
                </c:pt>
                <c:pt idx="1394">
                  <c:v>652.45000000000005</c:v>
                </c:pt>
                <c:pt idx="1395">
                  <c:v>66.644999999999996</c:v>
                </c:pt>
                <c:pt idx="1396">
                  <c:v>17.216000000000001</c:v>
                </c:pt>
                <c:pt idx="1397">
                  <c:v>11.56</c:v>
                </c:pt>
                <c:pt idx="1398">
                  <c:v>88.4</c:v>
                </c:pt>
                <c:pt idx="1399">
                  <c:v>6.48</c:v>
                </c:pt>
                <c:pt idx="1400">
                  <c:v>21.8</c:v>
                </c:pt>
                <c:pt idx="1401">
                  <c:v>251.79</c:v>
                </c:pt>
                <c:pt idx="1402">
                  <c:v>205.17599999999999</c:v>
                </c:pt>
                <c:pt idx="1403">
                  <c:v>419.4</c:v>
                </c:pt>
                <c:pt idx="1404">
                  <c:v>10.304</c:v>
                </c:pt>
                <c:pt idx="1405">
                  <c:v>154.76400000000001</c:v>
                </c:pt>
                <c:pt idx="1406">
                  <c:v>116.78400000000001</c:v>
                </c:pt>
                <c:pt idx="1407">
                  <c:v>75.48</c:v>
                </c:pt>
                <c:pt idx="1408">
                  <c:v>39.979999999999997</c:v>
                </c:pt>
                <c:pt idx="1409">
                  <c:v>393.16500000000002</c:v>
                </c:pt>
                <c:pt idx="1410">
                  <c:v>23.68</c:v>
                </c:pt>
                <c:pt idx="1411">
                  <c:v>408.00599999999997</c:v>
                </c:pt>
                <c:pt idx="1412">
                  <c:v>165.28</c:v>
                </c:pt>
                <c:pt idx="1413">
                  <c:v>334.76799999999997</c:v>
                </c:pt>
                <c:pt idx="1414">
                  <c:v>239.97</c:v>
                </c:pt>
                <c:pt idx="1415">
                  <c:v>37.74</c:v>
                </c:pt>
                <c:pt idx="1416">
                  <c:v>946.34400000000005</c:v>
                </c:pt>
                <c:pt idx="1417">
                  <c:v>151.19999999999999</c:v>
                </c:pt>
                <c:pt idx="1418">
                  <c:v>4.9279999999999999</c:v>
                </c:pt>
                <c:pt idx="1419">
                  <c:v>86.272000000000006</c:v>
                </c:pt>
                <c:pt idx="1420">
                  <c:v>72.587999999999994</c:v>
                </c:pt>
                <c:pt idx="1421">
                  <c:v>60.671999999999997</c:v>
                </c:pt>
                <c:pt idx="1422">
                  <c:v>77.031000000000006</c:v>
                </c:pt>
                <c:pt idx="1423">
                  <c:v>119.904</c:v>
                </c:pt>
                <c:pt idx="1424">
                  <c:v>263.95999999999998</c:v>
                </c:pt>
                <c:pt idx="1425">
                  <c:v>363.64800000000002</c:v>
                </c:pt>
                <c:pt idx="1426">
                  <c:v>9.7279999999999998</c:v>
                </c:pt>
                <c:pt idx="1427">
                  <c:v>14.75</c:v>
                </c:pt>
                <c:pt idx="1428">
                  <c:v>29.8</c:v>
                </c:pt>
                <c:pt idx="1429">
                  <c:v>427.42</c:v>
                </c:pt>
                <c:pt idx="1430">
                  <c:v>220.75200000000001</c:v>
                </c:pt>
                <c:pt idx="1431">
                  <c:v>152.76</c:v>
                </c:pt>
                <c:pt idx="1432">
                  <c:v>7.27</c:v>
                </c:pt>
                <c:pt idx="1433">
                  <c:v>1819.86</c:v>
                </c:pt>
                <c:pt idx="1434">
                  <c:v>33.9</c:v>
                </c:pt>
                <c:pt idx="1435">
                  <c:v>31.103999999999999</c:v>
                </c:pt>
                <c:pt idx="1436">
                  <c:v>5.2480000000000002</c:v>
                </c:pt>
                <c:pt idx="1437">
                  <c:v>263.88</c:v>
                </c:pt>
                <c:pt idx="1438">
                  <c:v>2453.4299999999998</c:v>
                </c:pt>
                <c:pt idx="1439">
                  <c:v>29.7</c:v>
                </c:pt>
                <c:pt idx="1440">
                  <c:v>39.96</c:v>
                </c:pt>
                <c:pt idx="1441">
                  <c:v>36.671999999999997</c:v>
                </c:pt>
                <c:pt idx="1442">
                  <c:v>13.76</c:v>
                </c:pt>
                <c:pt idx="1443">
                  <c:v>139.42400000000001</c:v>
                </c:pt>
                <c:pt idx="1444">
                  <c:v>1979.9280000000001</c:v>
                </c:pt>
                <c:pt idx="1445">
                  <c:v>164.73599999999999</c:v>
                </c:pt>
                <c:pt idx="1446">
                  <c:v>470.30200000000002</c:v>
                </c:pt>
                <c:pt idx="1447">
                  <c:v>47.984000000000002</c:v>
                </c:pt>
                <c:pt idx="1448">
                  <c:v>2.5019999999999998</c:v>
                </c:pt>
                <c:pt idx="1449">
                  <c:v>88.751999999999995</c:v>
                </c:pt>
                <c:pt idx="1450">
                  <c:v>2.0249999999999999</c:v>
                </c:pt>
                <c:pt idx="1451">
                  <c:v>70.98</c:v>
                </c:pt>
                <c:pt idx="1452">
                  <c:v>91.68</c:v>
                </c:pt>
                <c:pt idx="1453">
                  <c:v>33.75</c:v>
                </c:pt>
                <c:pt idx="1454">
                  <c:v>3040</c:v>
                </c:pt>
                <c:pt idx="1455">
                  <c:v>91.2</c:v>
                </c:pt>
                <c:pt idx="1456">
                  <c:v>452.94</c:v>
                </c:pt>
                <c:pt idx="1457">
                  <c:v>52.2</c:v>
                </c:pt>
                <c:pt idx="1458">
                  <c:v>15.936</c:v>
                </c:pt>
                <c:pt idx="1459">
                  <c:v>27.46</c:v>
                </c:pt>
                <c:pt idx="1460">
                  <c:v>55.423999999999999</c:v>
                </c:pt>
                <c:pt idx="1461">
                  <c:v>244.006</c:v>
                </c:pt>
                <c:pt idx="1462">
                  <c:v>159.98400000000001</c:v>
                </c:pt>
                <c:pt idx="1463">
                  <c:v>1024.7159999999999</c:v>
                </c:pt>
                <c:pt idx="1464">
                  <c:v>3.68</c:v>
                </c:pt>
                <c:pt idx="1465">
                  <c:v>121.376</c:v>
                </c:pt>
                <c:pt idx="1466">
                  <c:v>95.975999999999999</c:v>
                </c:pt>
                <c:pt idx="1467">
                  <c:v>255.96799999999999</c:v>
                </c:pt>
                <c:pt idx="1468">
                  <c:v>872.94</c:v>
                </c:pt>
                <c:pt idx="1469">
                  <c:v>41.54</c:v>
                </c:pt>
                <c:pt idx="1470">
                  <c:v>12.96</c:v>
                </c:pt>
                <c:pt idx="1471">
                  <c:v>6.8479999999999999</c:v>
                </c:pt>
                <c:pt idx="1472">
                  <c:v>8.67</c:v>
                </c:pt>
                <c:pt idx="1473">
                  <c:v>6.6879999999999997</c:v>
                </c:pt>
                <c:pt idx="1474">
                  <c:v>17.28</c:v>
                </c:pt>
                <c:pt idx="1475">
                  <c:v>17.712</c:v>
                </c:pt>
                <c:pt idx="1476">
                  <c:v>28.91</c:v>
                </c:pt>
                <c:pt idx="1477">
                  <c:v>52.136000000000003</c:v>
                </c:pt>
                <c:pt idx="1478">
                  <c:v>31.968</c:v>
                </c:pt>
                <c:pt idx="1479">
                  <c:v>25.92</c:v>
                </c:pt>
                <c:pt idx="1480">
                  <c:v>40.46</c:v>
                </c:pt>
                <c:pt idx="1481">
                  <c:v>33.869999999999997</c:v>
                </c:pt>
                <c:pt idx="1482">
                  <c:v>9.7279999999999998</c:v>
                </c:pt>
                <c:pt idx="1483">
                  <c:v>3.4239999999999999</c:v>
                </c:pt>
                <c:pt idx="1484">
                  <c:v>177</c:v>
                </c:pt>
                <c:pt idx="1485">
                  <c:v>3.76</c:v>
                </c:pt>
                <c:pt idx="1486">
                  <c:v>1212.848</c:v>
                </c:pt>
                <c:pt idx="1487">
                  <c:v>89.97</c:v>
                </c:pt>
                <c:pt idx="1488">
                  <c:v>42.6</c:v>
                </c:pt>
                <c:pt idx="1489">
                  <c:v>5.04</c:v>
                </c:pt>
                <c:pt idx="1490">
                  <c:v>62.96</c:v>
                </c:pt>
                <c:pt idx="1491">
                  <c:v>5.88</c:v>
                </c:pt>
                <c:pt idx="1492">
                  <c:v>977.29200000000003</c:v>
                </c:pt>
                <c:pt idx="1493">
                  <c:v>9.64</c:v>
                </c:pt>
                <c:pt idx="1494">
                  <c:v>40.049999999999997</c:v>
                </c:pt>
                <c:pt idx="1495">
                  <c:v>10.192</c:v>
                </c:pt>
                <c:pt idx="1496">
                  <c:v>16.783999999999999</c:v>
                </c:pt>
                <c:pt idx="1497">
                  <c:v>13.12</c:v>
                </c:pt>
                <c:pt idx="1498">
                  <c:v>18.16</c:v>
                </c:pt>
                <c:pt idx="1499">
                  <c:v>16.056000000000001</c:v>
                </c:pt>
                <c:pt idx="1500">
                  <c:v>223.05600000000001</c:v>
                </c:pt>
                <c:pt idx="1501">
                  <c:v>540.048</c:v>
                </c:pt>
                <c:pt idx="1502">
                  <c:v>33.520000000000003</c:v>
                </c:pt>
                <c:pt idx="1503">
                  <c:v>9.94</c:v>
                </c:pt>
                <c:pt idx="1504">
                  <c:v>6.72</c:v>
                </c:pt>
                <c:pt idx="1505">
                  <c:v>1004.976</c:v>
                </c:pt>
                <c:pt idx="1506">
                  <c:v>17.88</c:v>
                </c:pt>
                <c:pt idx="1507">
                  <c:v>396</c:v>
                </c:pt>
                <c:pt idx="1508">
                  <c:v>34.5</c:v>
                </c:pt>
                <c:pt idx="1509">
                  <c:v>8.36</c:v>
                </c:pt>
                <c:pt idx="1510">
                  <c:v>385.6</c:v>
                </c:pt>
                <c:pt idx="1511">
                  <c:v>35.82</c:v>
                </c:pt>
                <c:pt idx="1512">
                  <c:v>200.06399999999999</c:v>
                </c:pt>
                <c:pt idx="1513">
                  <c:v>21.38</c:v>
                </c:pt>
                <c:pt idx="1514">
                  <c:v>6.7439999999999998</c:v>
                </c:pt>
                <c:pt idx="1515">
                  <c:v>63.686</c:v>
                </c:pt>
                <c:pt idx="1516">
                  <c:v>1669.6</c:v>
                </c:pt>
                <c:pt idx="1517">
                  <c:v>83.84</c:v>
                </c:pt>
                <c:pt idx="1518">
                  <c:v>13.272</c:v>
                </c:pt>
                <c:pt idx="1519">
                  <c:v>21.335999999999999</c:v>
                </c:pt>
                <c:pt idx="1520">
                  <c:v>16.52</c:v>
                </c:pt>
                <c:pt idx="1521">
                  <c:v>206.11199999999999</c:v>
                </c:pt>
                <c:pt idx="1522">
                  <c:v>19.920000000000002</c:v>
                </c:pt>
                <c:pt idx="1523">
                  <c:v>198.27199999999999</c:v>
                </c:pt>
                <c:pt idx="1524">
                  <c:v>247.10400000000001</c:v>
                </c:pt>
                <c:pt idx="1525">
                  <c:v>86.304000000000002</c:v>
                </c:pt>
                <c:pt idx="1526">
                  <c:v>4.16</c:v>
                </c:pt>
                <c:pt idx="1527">
                  <c:v>11.648</c:v>
                </c:pt>
                <c:pt idx="1528">
                  <c:v>26.18</c:v>
                </c:pt>
                <c:pt idx="1529">
                  <c:v>7.3</c:v>
                </c:pt>
                <c:pt idx="1530">
                  <c:v>74.352000000000004</c:v>
                </c:pt>
                <c:pt idx="1531">
                  <c:v>10.744</c:v>
                </c:pt>
                <c:pt idx="1532">
                  <c:v>8.3759999999999994</c:v>
                </c:pt>
                <c:pt idx="1533">
                  <c:v>212.88</c:v>
                </c:pt>
                <c:pt idx="1534">
                  <c:v>203.983</c:v>
                </c:pt>
                <c:pt idx="1535">
                  <c:v>40.74</c:v>
                </c:pt>
                <c:pt idx="1536">
                  <c:v>11.67</c:v>
                </c:pt>
                <c:pt idx="1537">
                  <c:v>39.99</c:v>
                </c:pt>
                <c:pt idx="1538">
                  <c:v>16.28</c:v>
                </c:pt>
                <c:pt idx="1539">
                  <c:v>782.94</c:v>
                </c:pt>
                <c:pt idx="1540">
                  <c:v>242.48</c:v>
                </c:pt>
                <c:pt idx="1541">
                  <c:v>8.32</c:v>
                </c:pt>
                <c:pt idx="1542">
                  <c:v>10.464</c:v>
                </c:pt>
                <c:pt idx="1543">
                  <c:v>82.896000000000001</c:v>
                </c:pt>
                <c:pt idx="1544">
                  <c:v>34.24</c:v>
                </c:pt>
                <c:pt idx="1545">
                  <c:v>1573.4880000000001</c:v>
                </c:pt>
                <c:pt idx="1546">
                  <c:v>335.52</c:v>
                </c:pt>
                <c:pt idx="1547">
                  <c:v>23.911999999999999</c:v>
                </c:pt>
                <c:pt idx="1548">
                  <c:v>27.056000000000001</c:v>
                </c:pt>
                <c:pt idx="1549">
                  <c:v>559.99199999999996</c:v>
                </c:pt>
                <c:pt idx="1550">
                  <c:v>9.3239999999999998</c:v>
                </c:pt>
                <c:pt idx="1551">
                  <c:v>111.96</c:v>
                </c:pt>
                <c:pt idx="1552">
                  <c:v>21.56</c:v>
                </c:pt>
                <c:pt idx="1553">
                  <c:v>124.75</c:v>
                </c:pt>
                <c:pt idx="1554">
                  <c:v>5.28</c:v>
                </c:pt>
                <c:pt idx="1555">
                  <c:v>91.96</c:v>
                </c:pt>
                <c:pt idx="1556">
                  <c:v>9.3439999999999994</c:v>
                </c:pt>
                <c:pt idx="1557">
                  <c:v>79.36</c:v>
                </c:pt>
                <c:pt idx="1558">
                  <c:v>171.96</c:v>
                </c:pt>
                <c:pt idx="1559">
                  <c:v>35.351999999999997</c:v>
                </c:pt>
                <c:pt idx="1560">
                  <c:v>18.899999999999999</c:v>
                </c:pt>
                <c:pt idx="1561">
                  <c:v>2.78</c:v>
                </c:pt>
                <c:pt idx="1562">
                  <c:v>1044.6300000000001</c:v>
                </c:pt>
                <c:pt idx="1563">
                  <c:v>11.352</c:v>
                </c:pt>
                <c:pt idx="1564">
                  <c:v>354.9</c:v>
                </c:pt>
                <c:pt idx="1565">
                  <c:v>453.57600000000002</c:v>
                </c:pt>
                <c:pt idx="1566">
                  <c:v>21.48</c:v>
                </c:pt>
                <c:pt idx="1567">
                  <c:v>8.7840000000000007</c:v>
                </c:pt>
                <c:pt idx="1568">
                  <c:v>122.97</c:v>
                </c:pt>
                <c:pt idx="1569">
                  <c:v>12.84</c:v>
                </c:pt>
                <c:pt idx="1570">
                  <c:v>603.91999999999996</c:v>
                </c:pt>
                <c:pt idx="1571">
                  <c:v>21.84</c:v>
                </c:pt>
                <c:pt idx="1572">
                  <c:v>29.99</c:v>
                </c:pt>
                <c:pt idx="1573">
                  <c:v>381.44</c:v>
                </c:pt>
                <c:pt idx="1574">
                  <c:v>40.68</c:v>
                </c:pt>
                <c:pt idx="1575">
                  <c:v>763.28</c:v>
                </c:pt>
                <c:pt idx="1576">
                  <c:v>23.952000000000002</c:v>
                </c:pt>
                <c:pt idx="1577">
                  <c:v>4.9800000000000004</c:v>
                </c:pt>
                <c:pt idx="1578">
                  <c:v>170.88</c:v>
                </c:pt>
                <c:pt idx="1579">
                  <c:v>307.98</c:v>
                </c:pt>
                <c:pt idx="1580">
                  <c:v>382.80599999999998</c:v>
                </c:pt>
                <c:pt idx="1581">
                  <c:v>41.96</c:v>
                </c:pt>
                <c:pt idx="1582">
                  <c:v>1217.568</c:v>
                </c:pt>
                <c:pt idx="1583">
                  <c:v>47.04</c:v>
                </c:pt>
                <c:pt idx="1584">
                  <c:v>6.16</c:v>
                </c:pt>
                <c:pt idx="1585">
                  <c:v>979.95</c:v>
                </c:pt>
                <c:pt idx="1586">
                  <c:v>143.69999999999999</c:v>
                </c:pt>
                <c:pt idx="1587">
                  <c:v>10.65</c:v>
                </c:pt>
                <c:pt idx="1588">
                  <c:v>247.8</c:v>
                </c:pt>
                <c:pt idx="1589">
                  <c:v>10.96</c:v>
                </c:pt>
                <c:pt idx="1590">
                  <c:v>33.488</c:v>
                </c:pt>
                <c:pt idx="1591">
                  <c:v>8.0399999999999991</c:v>
                </c:pt>
                <c:pt idx="1592">
                  <c:v>201.56800000000001</c:v>
                </c:pt>
                <c:pt idx="1593">
                  <c:v>13.44</c:v>
                </c:pt>
                <c:pt idx="1594">
                  <c:v>359.05799999999999</c:v>
                </c:pt>
                <c:pt idx="1595">
                  <c:v>47.991999999999997</c:v>
                </c:pt>
                <c:pt idx="1596">
                  <c:v>547.29999999999995</c:v>
                </c:pt>
                <c:pt idx="1597">
                  <c:v>16.896000000000001</c:v>
                </c:pt>
                <c:pt idx="1598">
                  <c:v>6.6719999999999997</c:v>
                </c:pt>
                <c:pt idx="1599">
                  <c:v>99.135999999999996</c:v>
                </c:pt>
                <c:pt idx="1600">
                  <c:v>15.992000000000001</c:v>
                </c:pt>
                <c:pt idx="1601">
                  <c:v>211.96</c:v>
                </c:pt>
                <c:pt idx="1602">
                  <c:v>6.6719999999999997</c:v>
                </c:pt>
                <c:pt idx="1603">
                  <c:v>155.94</c:v>
                </c:pt>
                <c:pt idx="1604">
                  <c:v>39.96</c:v>
                </c:pt>
                <c:pt idx="1605">
                  <c:v>5.46</c:v>
                </c:pt>
                <c:pt idx="1606">
                  <c:v>73.2</c:v>
                </c:pt>
                <c:pt idx="1607">
                  <c:v>5.84</c:v>
                </c:pt>
                <c:pt idx="1608">
                  <c:v>22.72</c:v>
                </c:pt>
                <c:pt idx="1609">
                  <c:v>9.3360000000000003</c:v>
                </c:pt>
                <c:pt idx="1610">
                  <c:v>290.666</c:v>
                </c:pt>
                <c:pt idx="1611">
                  <c:v>201.584</c:v>
                </c:pt>
                <c:pt idx="1612">
                  <c:v>83.983999999999995</c:v>
                </c:pt>
                <c:pt idx="1613">
                  <c:v>1000.02</c:v>
                </c:pt>
                <c:pt idx="1614">
                  <c:v>83.975999999999999</c:v>
                </c:pt>
                <c:pt idx="1615">
                  <c:v>3.75</c:v>
                </c:pt>
                <c:pt idx="1616">
                  <c:v>41.4</c:v>
                </c:pt>
                <c:pt idx="1617">
                  <c:v>29.79</c:v>
                </c:pt>
                <c:pt idx="1618">
                  <c:v>59.48</c:v>
                </c:pt>
                <c:pt idx="1619">
                  <c:v>6.69</c:v>
                </c:pt>
                <c:pt idx="1620">
                  <c:v>198.46</c:v>
                </c:pt>
                <c:pt idx="1621">
                  <c:v>786.48</c:v>
                </c:pt>
                <c:pt idx="1622">
                  <c:v>23.167999999999999</c:v>
                </c:pt>
                <c:pt idx="1623">
                  <c:v>50</c:v>
                </c:pt>
                <c:pt idx="1624">
                  <c:v>675.96</c:v>
                </c:pt>
                <c:pt idx="1625">
                  <c:v>1265.8499999999999</c:v>
                </c:pt>
                <c:pt idx="1626">
                  <c:v>523.25</c:v>
                </c:pt>
                <c:pt idx="1627">
                  <c:v>517.5</c:v>
                </c:pt>
                <c:pt idx="1628">
                  <c:v>17.920000000000002</c:v>
                </c:pt>
                <c:pt idx="1629">
                  <c:v>41.256</c:v>
                </c:pt>
                <c:pt idx="1630">
                  <c:v>1006.056</c:v>
                </c:pt>
                <c:pt idx="1631">
                  <c:v>10.688000000000001</c:v>
                </c:pt>
                <c:pt idx="1632">
                  <c:v>10.368</c:v>
                </c:pt>
                <c:pt idx="1633">
                  <c:v>25.12</c:v>
                </c:pt>
                <c:pt idx="1634">
                  <c:v>58.112000000000002</c:v>
                </c:pt>
                <c:pt idx="1635">
                  <c:v>15.552</c:v>
                </c:pt>
                <c:pt idx="1636">
                  <c:v>669.08</c:v>
                </c:pt>
                <c:pt idx="1637">
                  <c:v>438.33600000000001</c:v>
                </c:pt>
                <c:pt idx="1638">
                  <c:v>19.440000000000001</c:v>
                </c:pt>
                <c:pt idx="1639">
                  <c:v>9.64</c:v>
                </c:pt>
                <c:pt idx="1640">
                  <c:v>12.7</c:v>
                </c:pt>
                <c:pt idx="1641">
                  <c:v>41.37</c:v>
                </c:pt>
                <c:pt idx="1642">
                  <c:v>12.624000000000001</c:v>
                </c:pt>
                <c:pt idx="1643">
                  <c:v>1247.6400000000001</c:v>
                </c:pt>
                <c:pt idx="1644">
                  <c:v>3149.93</c:v>
                </c:pt>
                <c:pt idx="1645">
                  <c:v>209.7</c:v>
                </c:pt>
                <c:pt idx="1646">
                  <c:v>35.36</c:v>
                </c:pt>
                <c:pt idx="1647">
                  <c:v>3.1680000000000001</c:v>
                </c:pt>
                <c:pt idx="1648">
                  <c:v>121.104</c:v>
                </c:pt>
                <c:pt idx="1649">
                  <c:v>45.893999999999998</c:v>
                </c:pt>
                <c:pt idx="1650">
                  <c:v>109.92</c:v>
                </c:pt>
                <c:pt idx="1651">
                  <c:v>13.36</c:v>
                </c:pt>
                <c:pt idx="1652">
                  <c:v>169.68</c:v>
                </c:pt>
                <c:pt idx="1653">
                  <c:v>132.52000000000001</c:v>
                </c:pt>
                <c:pt idx="1654">
                  <c:v>2.96</c:v>
                </c:pt>
                <c:pt idx="1655">
                  <c:v>8.4480000000000004</c:v>
                </c:pt>
                <c:pt idx="1656">
                  <c:v>95.94</c:v>
                </c:pt>
                <c:pt idx="1657">
                  <c:v>34.79</c:v>
                </c:pt>
                <c:pt idx="1658">
                  <c:v>160.77600000000001</c:v>
                </c:pt>
                <c:pt idx="1659">
                  <c:v>88.751999999999995</c:v>
                </c:pt>
                <c:pt idx="1660">
                  <c:v>13.904</c:v>
                </c:pt>
                <c:pt idx="1661">
                  <c:v>677.58</c:v>
                </c:pt>
                <c:pt idx="1662">
                  <c:v>13.896000000000001</c:v>
                </c:pt>
                <c:pt idx="1663">
                  <c:v>41.92</c:v>
                </c:pt>
                <c:pt idx="1664">
                  <c:v>297.57600000000002</c:v>
                </c:pt>
                <c:pt idx="1665">
                  <c:v>4.3440000000000003</c:v>
                </c:pt>
                <c:pt idx="1666">
                  <c:v>94.992000000000004</c:v>
                </c:pt>
                <c:pt idx="1667">
                  <c:v>74.352000000000004</c:v>
                </c:pt>
                <c:pt idx="1668">
                  <c:v>14.04</c:v>
                </c:pt>
                <c:pt idx="1669">
                  <c:v>1018.104</c:v>
                </c:pt>
                <c:pt idx="1670">
                  <c:v>16.68</c:v>
                </c:pt>
                <c:pt idx="1671">
                  <c:v>58.58</c:v>
                </c:pt>
                <c:pt idx="1672">
                  <c:v>167.96799999999999</c:v>
                </c:pt>
                <c:pt idx="1673">
                  <c:v>196.62</c:v>
                </c:pt>
                <c:pt idx="1674">
                  <c:v>21.936</c:v>
                </c:pt>
                <c:pt idx="1675">
                  <c:v>6.5880000000000001</c:v>
                </c:pt>
                <c:pt idx="1676">
                  <c:v>104.28</c:v>
                </c:pt>
                <c:pt idx="1677">
                  <c:v>17.940000000000001</c:v>
                </c:pt>
                <c:pt idx="1678">
                  <c:v>64.784000000000006</c:v>
                </c:pt>
                <c:pt idx="1679">
                  <c:v>32.381999999999998</c:v>
                </c:pt>
                <c:pt idx="1680">
                  <c:v>42.368000000000002</c:v>
                </c:pt>
                <c:pt idx="1681">
                  <c:v>399.54</c:v>
                </c:pt>
                <c:pt idx="1682">
                  <c:v>18.97</c:v>
                </c:pt>
                <c:pt idx="1683">
                  <c:v>14.82</c:v>
                </c:pt>
                <c:pt idx="1684">
                  <c:v>99.28</c:v>
                </c:pt>
                <c:pt idx="1685">
                  <c:v>1.1879999999999999</c:v>
                </c:pt>
                <c:pt idx="1686">
                  <c:v>7.5179999999999998</c:v>
                </c:pt>
                <c:pt idx="1687">
                  <c:v>10.368</c:v>
                </c:pt>
                <c:pt idx="1688">
                  <c:v>310.88</c:v>
                </c:pt>
                <c:pt idx="1689">
                  <c:v>853.09199999999998</c:v>
                </c:pt>
                <c:pt idx="1690">
                  <c:v>33.450000000000003</c:v>
                </c:pt>
                <c:pt idx="1691">
                  <c:v>10.4</c:v>
                </c:pt>
                <c:pt idx="1692">
                  <c:v>21.88</c:v>
                </c:pt>
                <c:pt idx="1693">
                  <c:v>13.616</c:v>
                </c:pt>
                <c:pt idx="1694">
                  <c:v>63.96</c:v>
                </c:pt>
                <c:pt idx="1695">
                  <c:v>14.46</c:v>
                </c:pt>
                <c:pt idx="1696">
                  <c:v>104.98</c:v>
                </c:pt>
                <c:pt idx="1697">
                  <c:v>106.96</c:v>
                </c:pt>
                <c:pt idx="1698">
                  <c:v>21.56</c:v>
                </c:pt>
                <c:pt idx="1699">
                  <c:v>515.88</c:v>
                </c:pt>
                <c:pt idx="1700">
                  <c:v>11.808</c:v>
                </c:pt>
                <c:pt idx="1701">
                  <c:v>1931.04</c:v>
                </c:pt>
                <c:pt idx="1702">
                  <c:v>9.9600000000000009</c:v>
                </c:pt>
                <c:pt idx="1703">
                  <c:v>12.35</c:v>
                </c:pt>
                <c:pt idx="1704">
                  <c:v>9.702</c:v>
                </c:pt>
                <c:pt idx="1705">
                  <c:v>11.61</c:v>
                </c:pt>
                <c:pt idx="1706">
                  <c:v>43.86</c:v>
                </c:pt>
                <c:pt idx="1707">
                  <c:v>148.47999999999999</c:v>
                </c:pt>
                <c:pt idx="1708">
                  <c:v>7.42</c:v>
                </c:pt>
                <c:pt idx="1709">
                  <c:v>71.992000000000004</c:v>
                </c:pt>
                <c:pt idx="1710">
                  <c:v>19.899999999999999</c:v>
                </c:pt>
                <c:pt idx="1711">
                  <c:v>1702.12</c:v>
                </c:pt>
                <c:pt idx="1712">
                  <c:v>14.304</c:v>
                </c:pt>
                <c:pt idx="1713">
                  <c:v>765.625</c:v>
                </c:pt>
                <c:pt idx="1714">
                  <c:v>307.666</c:v>
                </c:pt>
                <c:pt idx="1715">
                  <c:v>7.7119999999999997</c:v>
                </c:pt>
                <c:pt idx="1716">
                  <c:v>242.9</c:v>
                </c:pt>
                <c:pt idx="1717">
                  <c:v>454.9</c:v>
                </c:pt>
                <c:pt idx="1718">
                  <c:v>35.92</c:v>
                </c:pt>
                <c:pt idx="1719">
                  <c:v>39.76</c:v>
                </c:pt>
                <c:pt idx="1720">
                  <c:v>47.744</c:v>
                </c:pt>
                <c:pt idx="1721">
                  <c:v>159.98400000000001</c:v>
                </c:pt>
                <c:pt idx="1722">
                  <c:v>255.96799999999999</c:v>
                </c:pt>
                <c:pt idx="1723">
                  <c:v>359.05799999999999</c:v>
                </c:pt>
                <c:pt idx="1724">
                  <c:v>434.35199999999998</c:v>
                </c:pt>
                <c:pt idx="1725">
                  <c:v>3.552</c:v>
                </c:pt>
                <c:pt idx="1726">
                  <c:v>88.831999999999994</c:v>
                </c:pt>
                <c:pt idx="1727">
                  <c:v>1048.3499999999999</c:v>
                </c:pt>
                <c:pt idx="1728">
                  <c:v>100</c:v>
                </c:pt>
                <c:pt idx="1729">
                  <c:v>7.83</c:v>
                </c:pt>
                <c:pt idx="1730">
                  <c:v>96.256</c:v>
                </c:pt>
                <c:pt idx="1731">
                  <c:v>10.688000000000001</c:v>
                </c:pt>
                <c:pt idx="1732">
                  <c:v>338.04</c:v>
                </c:pt>
                <c:pt idx="1733">
                  <c:v>154.24</c:v>
                </c:pt>
                <c:pt idx="1734">
                  <c:v>34.847999999999999</c:v>
                </c:pt>
                <c:pt idx="1735">
                  <c:v>22</c:v>
                </c:pt>
                <c:pt idx="1736">
                  <c:v>4.3680000000000003</c:v>
                </c:pt>
                <c:pt idx="1737">
                  <c:v>31.44</c:v>
                </c:pt>
                <c:pt idx="1738">
                  <c:v>17.899999999999999</c:v>
                </c:pt>
                <c:pt idx="1739">
                  <c:v>129.44999999999999</c:v>
                </c:pt>
                <c:pt idx="1740">
                  <c:v>20.88</c:v>
                </c:pt>
                <c:pt idx="1741">
                  <c:v>20.736000000000001</c:v>
                </c:pt>
                <c:pt idx="1742">
                  <c:v>7.1680000000000001</c:v>
                </c:pt>
                <c:pt idx="1743">
                  <c:v>11.167999999999999</c:v>
                </c:pt>
                <c:pt idx="1744">
                  <c:v>442.4</c:v>
                </c:pt>
                <c:pt idx="1745">
                  <c:v>13.36</c:v>
                </c:pt>
                <c:pt idx="1746">
                  <c:v>11.231999999999999</c:v>
                </c:pt>
                <c:pt idx="1747">
                  <c:v>10.272</c:v>
                </c:pt>
                <c:pt idx="1748">
                  <c:v>10.368</c:v>
                </c:pt>
                <c:pt idx="1749">
                  <c:v>6.24</c:v>
                </c:pt>
                <c:pt idx="1750">
                  <c:v>206.96199999999999</c:v>
                </c:pt>
                <c:pt idx="1751">
                  <c:v>9.4600000000000009</c:v>
                </c:pt>
                <c:pt idx="1752">
                  <c:v>559.62</c:v>
                </c:pt>
                <c:pt idx="1753">
                  <c:v>109.92</c:v>
                </c:pt>
                <c:pt idx="1754">
                  <c:v>8.56</c:v>
                </c:pt>
                <c:pt idx="1755">
                  <c:v>360.71199999999999</c:v>
                </c:pt>
                <c:pt idx="1756">
                  <c:v>1718.4</c:v>
                </c:pt>
                <c:pt idx="1757">
                  <c:v>41.567999999999998</c:v>
                </c:pt>
                <c:pt idx="1758">
                  <c:v>46.863999999999997</c:v>
                </c:pt>
                <c:pt idx="1759">
                  <c:v>19.536000000000001</c:v>
                </c:pt>
                <c:pt idx="1760">
                  <c:v>411.33199999999999</c:v>
                </c:pt>
                <c:pt idx="1761">
                  <c:v>28.751999999999999</c:v>
                </c:pt>
                <c:pt idx="1762">
                  <c:v>293.19900000000001</c:v>
                </c:pt>
                <c:pt idx="1763">
                  <c:v>35.06</c:v>
                </c:pt>
                <c:pt idx="1764">
                  <c:v>4.13</c:v>
                </c:pt>
                <c:pt idx="1765">
                  <c:v>109.8</c:v>
                </c:pt>
                <c:pt idx="1766">
                  <c:v>9.82</c:v>
                </c:pt>
                <c:pt idx="1767">
                  <c:v>7.6440000000000001</c:v>
                </c:pt>
                <c:pt idx="1768">
                  <c:v>51.465000000000003</c:v>
                </c:pt>
                <c:pt idx="1769">
                  <c:v>6.976</c:v>
                </c:pt>
                <c:pt idx="1770">
                  <c:v>12.222</c:v>
                </c:pt>
                <c:pt idx="1771">
                  <c:v>97.983999999999995</c:v>
                </c:pt>
                <c:pt idx="1772">
                  <c:v>62.4</c:v>
                </c:pt>
                <c:pt idx="1773">
                  <c:v>20.86</c:v>
                </c:pt>
                <c:pt idx="1774">
                  <c:v>497.61</c:v>
                </c:pt>
                <c:pt idx="1775">
                  <c:v>5.34</c:v>
                </c:pt>
                <c:pt idx="1776">
                  <c:v>3.15</c:v>
                </c:pt>
                <c:pt idx="1777">
                  <c:v>368.91</c:v>
                </c:pt>
                <c:pt idx="1778">
                  <c:v>14.7</c:v>
                </c:pt>
                <c:pt idx="1779">
                  <c:v>59.97</c:v>
                </c:pt>
                <c:pt idx="1780">
                  <c:v>83.36</c:v>
                </c:pt>
                <c:pt idx="1781">
                  <c:v>6.58</c:v>
                </c:pt>
                <c:pt idx="1782">
                  <c:v>122.94</c:v>
                </c:pt>
                <c:pt idx="1783">
                  <c:v>219.84</c:v>
                </c:pt>
                <c:pt idx="1784">
                  <c:v>98.16</c:v>
                </c:pt>
                <c:pt idx="1785">
                  <c:v>33.04</c:v>
                </c:pt>
                <c:pt idx="1786">
                  <c:v>86.97</c:v>
                </c:pt>
                <c:pt idx="1787">
                  <c:v>134.97</c:v>
                </c:pt>
                <c:pt idx="1788">
                  <c:v>699.98</c:v>
                </c:pt>
                <c:pt idx="1789">
                  <c:v>139.94999999999999</c:v>
                </c:pt>
                <c:pt idx="1790">
                  <c:v>48.94</c:v>
                </c:pt>
                <c:pt idx="1791">
                  <c:v>2807.84</c:v>
                </c:pt>
                <c:pt idx="1792">
                  <c:v>46.64</c:v>
                </c:pt>
                <c:pt idx="1793">
                  <c:v>60.415999999999997</c:v>
                </c:pt>
                <c:pt idx="1794">
                  <c:v>107.94</c:v>
                </c:pt>
                <c:pt idx="1795">
                  <c:v>63.84</c:v>
                </c:pt>
                <c:pt idx="1796">
                  <c:v>347.97</c:v>
                </c:pt>
                <c:pt idx="1797">
                  <c:v>37.008000000000003</c:v>
                </c:pt>
                <c:pt idx="1798">
                  <c:v>215.65</c:v>
                </c:pt>
                <c:pt idx="1799">
                  <c:v>11.167999999999999</c:v>
                </c:pt>
                <c:pt idx="1800">
                  <c:v>53.951999999999998</c:v>
                </c:pt>
                <c:pt idx="1801">
                  <c:v>4.18</c:v>
                </c:pt>
                <c:pt idx="1802">
                  <c:v>5.6070000000000002</c:v>
                </c:pt>
                <c:pt idx="1803">
                  <c:v>4663.7359999999999</c:v>
                </c:pt>
                <c:pt idx="1804">
                  <c:v>79.983999999999995</c:v>
                </c:pt>
                <c:pt idx="1805">
                  <c:v>2575.944</c:v>
                </c:pt>
                <c:pt idx="1806">
                  <c:v>45.36</c:v>
                </c:pt>
                <c:pt idx="1807">
                  <c:v>254.24</c:v>
                </c:pt>
                <c:pt idx="1808">
                  <c:v>69.930000000000007</c:v>
                </c:pt>
                <c:pt idx="1809">
                  <c:v>16.155999999999999</c:v>
                </c:pt>
                <c:pt idx="1810">
                  <c:v>54.816000000000003</c:v>
                </c:pt>
                <c:pt idx="1811">
                  <c:v>1441.3</c:v>
                </c:pt>
                <c:pt idx="1812">
                  <c:v>77.599999999999994</c:v>
                </c:pt>
                <c:pt idx="1813">
                  <c:v>4.6559999999999997</c:v>
                </c:pt>
                <c:pt idx="1814">
                  <c:v>170.136</c:v>
                </c:pt>
                <c:pt idx="1815">
                  <c:v>7.38</c:v>
                </c:pt>
                <c:pt idx="1816">
                  <c:v>9.26</c:v>
                </c:pt>
                <c:pt idx="1817">
                  <c:v>9.9600000000000009</c:v>
                </c:pt>
                <c:pt idx="1818">
                  <c:v>75.599999999999994</c:v>
                </c:pt>
                <c:pt idx="1819">
                  <c:v>29.32</c:v>
                </c:pt>
                <c:pt idx="1820">
                  <c:v>92.063999999999993</c:v>
                </c:pt>
                <c:pt idx="1821">
                  <c:v>6.976</c:v>
                </c:pt>
                <c:pt idx="1822">
                  <c:v>62.957999999999998</c:v>
                </c:pt>
                <c:pt idx="1823">
                  <c:v>5.1840000000000002</c:v>
                </c:pt>
                <c:pt idx="1824">
                  <c:v>31.32</c:v>
                </c:pt>
                <c:pt idx="1825">
                  <c:v>11.84</c:v>
                </c:pt>
                <c:pt idx="1826">
                  <c:v>22.783999999999999</c:v>
                </c:pt>
                <c:pt idx="1827">
                  <c:v>1127.9760000000001</c:v>
                </c:pt>
                <c:pt idx="1828">
                  <c:v>38.880000000000003</c:v>
                </c:pt>
                <c:pt idx="1829">
                  <c:v>779.79600000000005</c:v>
                </c:pt>
                <c:pt idx="1830">
                  <c:v>1439.92</c:v>
                </c:pt>
                <c:pt idx="1831">
                  <c:v>262.11</c:v>
                </c:pt>
                <c:pt idx="1832">
                  <c:v>207</c:v>
                </c:pt>
                <c:pt idx="1833">
                  <c:v>1439.982</c:v>
                </c:pt>
                <c:pt idx="1834">
                  <c:v>36.287999999999997</c:v>
                </c:pt>
                <c:pt idx="1835">
                  <c:v>21.4</c:v>
                </c:pt>
                <c:pt idx="1836">
                  <c:v>1245.8599999999999</c:v>
                </c:pt>
                <c:pt idx="1837">
                  <c:v>17.544</c:v>
                </c:pt>
                <c:pt idx="1838">
                  <c:v>44.128</c:v>
                </c:pt>
                <c:pt idx="1839">
                  <c:v>62.92</c:v>
                </c:pt>
                <c:pt idx="1840">
                  <c:v>78.304000000000002</c:v>
                </c:pt>
                <c:pt idx="1841">
                  <c:v>140.81</c:v>
                </c:pt>
                <c:pt idx="1842">
                  <c:v>40.095999999999997</c:v>
                </c:pt>
                <c:pt idx="1843">
                  <c:v>40.783999999999999</c:v>
                </c:pt>
                <c:pt idx="1844">
                  <c:v>90.57</c:v>
                </c:pt>
                <c:pt idx="1845">
                  <c:v>40.08</c:v>
                </c:pt>
                <c:pt idx="1846">
                  <c:v>37.68</c:v>
                </c:pt>
                <c:pt idx="1847">
                  <c:v>362.35199999999998</c:v>
                </c:pt>
                <c:pt idx="1848">
                  <c:v>7.1840000000000002</c:v>
                </c:pt>
                <c:pt idx="1849">
                  <c:v>34.76</c:v>
                </c:pt>
                <c:pt idx="1850">
                  <c:v>831.2</c:v>
                </c:pt>
                <c:pt idx="1851">
                  <c:v>26.4</c:v>
                </c:pt>
                <c:pt idx="1852">
                  <c:v>106.75</c:v>
                </c:pt>
                <c:pt idx="1853">
                  <c:v>97.82</c:v>
                </c:pt>
                <c:pt idx="1854">
                  <c:v>141.4</c:v>
                </c:pt>
                <c:pt idx="1855">
                  <c:v>14.52</c:v>
                </c:pt>
                <c:pt idx="1856">
                  <c:v>127.92</c:v>
                </c:pt>
                <c:pt idx="1857">
                  <c:v>34.24</c:v>
                </c:pt>
                <c:pt idx="1858">
                  <c:v>137.62</c:v>
                </c:pt>
                <c:pt idx="1859">
                  <c:v>100.49</c:v>
                </c:pt>
                <c:pt idx="1860">
                  <c:v>257.56799999999998</c:v>
                </c:pt>
                <c:pt idx="1861">
                  <c:v>119.96</c:v>
                </c:pt>
                <c:pt idx="1862">
                  <c:v>49.631999999999998</c:v>
                </c:pt>
                <c:pt idx="1863">
                  <c:v>727.45</c:v>
                </c:pt>
                <c:pt idx="1864">
                  <c:v>24.96</c:v>
                </c:pt>
                <c:pt idx="1865">
                  <c:v>370.78199999999998</c:v>
                </c:pt>
                <c:pt idx="1866">
                  <c:v>196.45</c:v>
                </c:pt>
                <c:pt idx="1867">
                  <c:v>31.103999999999999</c:v>
                </c:pt>
                <c:pt idx="1868">
                  <c:v>78.256</c:v>
                </c:pt>
                <c:pt idx="1869">
                  <c:v>6.48</c:v>
                </c:pt>
                <c:pt idx="1870">
                  <c:v>99.2</c:v>
                </c:pt>
                <c:pt idx="1871">
                  <c:v>801.56799999999998</c:v>
                </c:pt>
                <c:pt idx="1872">
                  <c:v>272.84800000000001</c:v>
                </c:pt>
                <c:pt idx="1873">
                  <c:v>70.98</c:v>
                </c:pt>
                <c:pt idx="1874">
                  <c:v>16.224</c:v>
                </c:pt>
                <c:pt idx="1875">
                  <c:v>176.78399999999999</c:v>
                </c:pt>
                <c:pt idx="1876">
                  <c:v>470.37599999999998</c:v>
                </c:pt>
                <c:pt idx="1877">
                  <c:v>393.56799999999998</c:v>
                </c:pt>
                <c:pt idx="1878">
                  <c:v>302.37599999999998</c:v>
                </c:pt>
                <c:pt idx="1879">
                  <c:v>68.742000000000004</c:v>
                </c:pt>
                <c:pt idx="1880">
                  <c:v>29.34</c:v>
                </c:pt>
                <c:pt idx="1881">
                  <c:v>383.60700000000003</c:v>
                </c:pt>
                <c:pt idx="1882">
                  <c:v>563.4</c:v>
                </c:pt>
                <c:pt idx="1883">
                  <c:v>217.05600000000001</c:v>
                </c:pt>
                <c:pt idx="1884">
                  <c:v>6</c:v>
                </c:pt>
                <c:pt idx="1885">
                  <c:v>31.56</c:v>
                </c:pt>
                <c:pt idx="1886">
                  <c:v>7.1040000000000001</c:v>
                </c:pt>
                <c:pt idx="1887">
                  <c:v>398.35199999999998</c:v>
                </c:pt>
                <c:pt idx="1888">
                  <c:v>121.792</c:v>
                </c:pt>
                <c:pt idx="1889">
                  <c:v>409.59</c:v>
                </c:pt>
                <c:pt idx="1890">
                  <c:v>10.56</c:v>
                </c:pt>
                <c:pt idx="1891">
                  <c:v>3.38</c:v>
                </c:pt>
                <c:pt idx="1892">
                  <c:v>7.8239999999999998</c:v>
                </c:pt>
                <c:pt idx="1893">
                  <c:v>24.783999999999999</c:v>
                </c:pt>
                <c:pt idx="1894">
                  <c:v>34.65</c:v>
                </c:pt>
                <c:pt idx="1895">
                  <c:v>487.98399999999998</c:v>
                </c:pt>
                <c:pt idx="1896">
                  <c:v>1793.98</c:v>
                </c:pt>
                <c:pt idx="1897">
                  <c:v>29.808</c:v>
                </c:pt>
                <c:pt idx="1898">
                  <c:v>505.17599999999999</c:v>
                </c:pt>
                <c:pt idx="1899">
                  <c:v>174.05850000000001</c:v>
                </c:pt>
                <c:pt idx="1900">
                  <c:v>191.88</c:v>
                </c:pt>
                <c:pt idx="1901">
                  <c:v>14.78</c:v>
                </c:pt>
                <c:pt idx="1902">
                  <c:v>5.1840000000000002</c:v>
                </c:pt>
                <c:pt idx="1903">
                  <c:v>478.48</c:v>
                </c:pt>
                <c:pt idx="1904">
                  <c:v>28.4</c:v>
                </c:pt>
                <c:pt idx="1905">
                  <c:v>909.12</c:v>
                </c:pt>
                <c:pt idx="1906">
                  <c:v>2.952</c:v>
                </c:pt>
                <c:pt idx="1907">
                  <c:v>27.018000000000001</c:v>
                </c:pt>
                <c:pt idx="1908">
                  <c:v>136.91999999999999</c:v>
                </c:pt>
                <c:pt idx="1909">
                  <c:v>18.96</c:v>
                </c:pt>
                <c:pt idx="1910">
                  <c:v>99.39</c:v>
                </c:pt>
                <c:pt idx="1911">
                  <c:v>273.89600000000002</c:v>
                </c:pt>
                <c:pt idx="1912">
                  <c:v>597.13199999999995</c:v>
                </c:pt>
                <c:pt idx="1913">
                  <c:v>149.94999999999999</c:v>
                </c:pt>
                <c:pt idx="1914">
                  <c:v>4.6079999999999997</c:v>
                </c:pt>
                <c:pt idx="1915">
                  <c:v>15.528</c:v>
                </c:pt>
                <c:pt idx="1916">
                  <c:v>11.952</c:v>
                </c:pt>
                <c:pt idx="1917">
                  <c:v>11.65</c:v>
                </c:pt>
                <c:pt idx="1918">
                  <c:v>299.89999999999998</c:v>
                </c:pt>
                <c:pt idx="1919">
                  <c:v>895.92</c:v>
                </c:pt>
                <c:pt idx="1920">
                  <c:v>462.56400000000002</c:v>
                </c:pt>
                <c:pt idx="1921">
                  <c:v>15.007999999999999</c:v>
                </c:pt>
                <c:pt idx="1922">
                  <c:v>863.64</c:v>
                </c:pt>
                <c:pt idx="1923">
                  <c:v>47.616</c:v>
                </c:pt>
                <c:pt idx="1924">
                  <c:v>92.94</c:v>
                </c:pt>
                <c:pt idx="1925">
                  <c:v>199.98</c:v>
                </c:pt>
                <c:pt idx="1926">
                  <c:v>177.48</c:v>
                </c:pt>
                <c:pt idx="1927">
                  <c:v>88.768000000000001</c:v>
                </c:pt>
                <c:pt idx="1928">
                  <c:v>6.48</c:v>
                </c:pt>
                <c:pt idx="1929">
                  <c:v>46.51</c:v>
                </c:pt>
                <c:pt idx="1930">
                  <c:v>659.976</c:v>
                </c:pt>
                <c:pt idx="1931">
                  <c:v>271.99200000000002</c:v>
                </c:pt>
                <c:pt idx="1932">
                  <c:v>145.74</c:v>
                </c:pt>
                <c:pt idx="1933">
                  <c:v>15.4</c:v>
                </c:pt>
                <c:pt idx="1934">
                  <c:v>244.55</c:v>
                </c:pt>
                <c:pt idx="1935">
                  <c:v>166.16</c:v>
                </c:pt>
                <c:pt idx="1936">
                  <c:v>14.73</c:v>
                </c:pt>
                <c:pt idx="1937">
                  <c:v>19.968</c:v>
                </c:pt>
                <c:pt idx="1938">
                  <c:v>33.488</c:v>
                </c:pt>
                <c:pt idx="1939">
                  <c:v>8.7360000000000007</c:v>
                </c:pt>
                <c:pt idx="1940">
                  <c:v>662.88</c:v>
                </c:pt>
                <c:pt idx="1941">
                  <c:v>47.36</c:v>
                </c:pt>
                <c:pt idx="1942">
                  <c:v>27.44</c:v>
                </c:pt>
                <c:pt idx="1943">
                  <c:v>3.24</c:v>
                </c:pt>
                <c:pt idx="1944">
                  <c:v>95.968000000000004</c:v>
                </c:pt>
                <c:pt idx="1945">
                  <c:v>10.368</c:v>
                </c:pt>
                <c:pt idx="1946">
                  <c:v>23.1</c:v>
                </c:pt>
                <c:pt idx="1947">
                  <c:v>11.54</c:v>
                </c:pt>
                <c:pt idx="1948">
                  <c:v>254.52600000000001</c:v>
                </c:pt>
                <c:pt idx="1949">
                  <c:v>12.98</c:v>
                </c:pt>
                <c:pt idx="1950">
                  <c:v>26.431999999999999</c:v>
                </c:pt>
                <c:pt idx="1951">
                  <c:v>197.97</c:v>
                </c:pt>
                <c:pt idx="1952">
                  <c:v>18.899999999999999</c:v>
                </c:pt>
                <c:pt idx="1953">
                  <c:v>1282.4100000000001</c:v>
                </c:pt>
                <c:pt idx="1954">
                  <c:v>4.92</c:v>
                </c:pt>
                <c:pt idx="1955">
                  <c:v>238</c:v>
                </c:pt>
                <c:pt idx="1956">
                  <c:v>167.97</c:v>
                </c:pt>
                <c:pt idx="1957">
                  <c:v>17.12</c:v>
                </c:pt>
                <c:pt idx="1958">
                  <c:v>16.2</c:v>
                </c:pt>
                <c:pt idx="1959">
                  <c:v>33.99</c:v>
                </c:pt>
                <c:pt idx="1960">
                  <c:v>296.85000000000002</c:v>
                </c:pt>
                <c:pt idx="1961">
                  <c:v>112.8</c:v>
                </c:pt>
                <c:pt idx="1962">
                  <c:v>13.71</c:v>
                </c:pt>
                <c:pt idx="1963">
                  <c:v>24.9</c:v>
                </c:pt>
                <c:pt idx="1964">
                  <c:v>286.29000000000002</c:v>
                </c:pt>
                <c:pt idx="1965">
                  <c:v>24.18</c:v>
                </c:pt>
                <c:pt idx="1966">
                  <c:v>281.97000000000003</c:v>
                </c:pt>
                <c:pt idx="1967">
                  <c:v>69.5</c:v>
                </c:pt>
                <c:pt idx="1968">
                  <c:v>166.44</c:v>
                </c:pt>
                <c:pt idx="1969">
                  <c:v>291.95999999999998</c:v>
                </c:pt>
                <c:pt idx="1970">
                  <c:v>6.4080000000000004</c:v>
                </c:pt>
                <c:pt idx="1971">
                  <c:v>408.74400000000003</c:v>
                </c:pt>
                <c:pt idx="1972">
                  <c:v>5.1040000000000001</c:v>
                </c:pt>
                <c:pt idx="1973">
                  <c:v>2.8959999999999999</c:v>
                </c:pt>
                <c:pt idx="1974">
                  <c:v>35.015999999999998</c:v>
                </c:pt>
                <c:pt idx="1975">
                  <c:v>275.97000000000003</c:v>
                </c:pt>
                <c:pt idx="1976">
                  <c:v>1394.95</c:v>
                </c:pt>
                <c:pt idx="1977">
                  <c:v>545.88</c:v>
                </c:pt>
                <c:pt idx="1978">
                  <c:v>5.2480000000000002</c:v>
                </c:pt>
                <c:pt idx="1979">
                  <c:v>933.53599999999994</c:v>
                </c:pt>
                <c:pt idx="1980">
                  <c:v>42.975999999999999</c:v>
                </c:pt>
                <c:pt idx="1981">
                  <c:v>3.76</c:v>
                </c:pt>
                <c:pt idx="1982">
                  <c:v>479.96</c:v>
                </c:pt>
                <c:pt idx="1983">
                  <c:v>320.88</c:v>
                </c:pt>
                <c:pt idx="1984">
                  <c:v>23.88</c:v>
                </c:pt>
                <c:pt idx="1985">
                  <c:v>26.76</c:v>
                </c:pt>
                <c:pt idx="1986">
                  <c:v>1439.9760000000001</c:v>
                </c:pt>
                <c:pt idx="1987">
                  <c:v>17.22</c:v>
                </c:pt>
                <c:pt idx="1988">
                  <c:v>1024.3800000000001</c:v>
                </c:pt>
                <c:pt idx="1989">
                  <c:v>26.22</c:v>
                </c:pt>
                <c:pt idx="1990">
                  <c:v>17.34</c:v>
                </c:pt>
                <c:pt idx="1991">
                  <c:v>4.9560000000000004</c:v>
                </c:pt>
                <c:pt idx="1992">
                  <c:v>71.040000000000006</c:v>
                </c:pt>
                <c:pt idx="1993">
                  <c:v>5.3440000000000003</c:v>
                </c:pt>
                <c:pt idx="1994">
                  <c:v>11.304</c:v>
                </c:pt>
                <c:pt idx="1995">
                  <c:v>294.62</c:v>
                </c:pt>
                <c:pt idx="1996">
                  <c:v>8.7520000000000007</c:v>
                </c:pt>
                <c:pt idx="1997">
                  <c:v>15</c:v>
                </c:pt>
                <c:pt idx="1998">
                  <c:v>161.61000000000001</c:v>
                </c:pt>
                <c:pt idx="1999">
                  <c:v>144.94999999999999</c:v>
                </c:pt>
                <c:pt idx="2000">
                  <c:v>199.95</c:v>
                </c:pt>
                <c:pt idx="2001">
                  <c:v>41.86</c:v>
                </c:pt>
                <c:pt idx="2002">
                  <c:v>95.94</c:v>
                </c:pt>
                <c:pt idx="2003">
                  <c:v>304.45</c:v>
                </c:pt>
                <c:pt idx="2004">
                  <c:v>11.364000000000001</c:v>
                </c:pt>
                <c:pt idx="2005">
                  <c:v>29.68</c:v>
                </c:pt>
                <c:pt idx="2006">
                  <c:v>47.53</c:v>
                </c:pt>
                <c:pt idx="2007">
                  <c:v>183.37200000000001</c:v>
                </c:pt>
                <c:pt idx="2008">
                  <c:v>4.2240000000000002</c:v>
                </c:pt>
                <c:pt idx="2009">
                  <c:v>333.05599999999998</c:v>
                </c:pt>
                <c:pt idx="2010">
                  <c:v>24.896000000000001</c:v>
                </c:pt>
                <c:pt idx="2011">
                  <c:v>159.98400000000001</c:v>
                </c:pt>
                <c:pt idx="2012">
                  <c:v>46.344000000000001</c:v>
                </c:pt>
                <c:pt idx="2013">
                  <c:v>350.98</c:v>
                </c:pt>
                <c:pt idx="2014">
                  <c:v>13.08</c:v>
                </c:pt>
                <c:pt idx="2015">
                  <c:v>900.08</c:v>
                </c:pt>
                <c:pt idx="2016">
                  <c:v>17.568000000000001</c:v>
                </c:pt>
                <c:pt idx="2017">
                  <c:v>14.62</c:v>
                </c:pt>
                <c:pt idx="2018">
                  <c:v>33.36</c:v>
                </c:pt>
                <c:pt idx="2019">
                  <c:v>40.14</c:v>
                </c:pt>
                <c:pt idx="2020">
                  <c:v>1606.23</c:v>
                </c:pt>
                <c:pt idx="2021">
                  <c:v>17.04</c:v>
                </c:pt>
                <c:pt idx="2022">
                  <c:v>49.53</c:v>
                </c:pt>
                <c:pt idx="2023">
                  <c:v>872.32</c:v>
                </c:pt>
                <c:pt idx="2024">
                  <c:v>239.12</c:v>
                </c:pt>
                <c:pt idx="2025">
                  <c:v>141.96</c:v>
                </c:pt>
                <c:pt idx="2026">
                  <c:v>33.024000000000001</c:v>
                </c:pt>
                <c:pt idx="2027">
                  <c:v>67.135999999999996</c:v>
                </c:pt>
                <c:pt idx="2028">
                  <c:v>14.73</c:v>
                </c:pt>
                <c:pt idx="2029">
                  <c:v>104.9</c:v>
                </c:pt>
                <c:pt idx="2030">
                  <c:v>61.04</c:v>
                </c:pt>
                <c:pt idx="2031">
                  <c:v>10.95</c:v>
                </c:pt>
                <c:pt idx="2032">
                  <c:v>9.3919999999999995</c:v>
                </c:pt>
                <c:pt idx="2033">
                  <c:v>9.3279999999999994</c:v>
                </c:pt>
                <c:pt idx="2034">
                  <c:v>8.26</c:v>
                </c:pt>
                <c:pt idx="2035">
                  <c:v>269.97000000000003</c:v>
                </c:pt>
                <c:pt idx="2036">
                  <c:v>29.04</c:v>
                </c:pt>
                <c:pt idx="2037">
                  <c:v>14.62</c:v>
                </c:pt>
                <c:pt idx="2038">
                  <c:v>11.952</c:v>
                </c:pt>
                <c:pt idx="2039">
                  <c:v>4.5359999999999996</c:v>
                </c:pt>
                <c:pt idx="2040">
                  <c:v>9.1560000000000006</c:v>
                </c:pt>
                <c:pt idx="2041">
                  <c:v>75.36</c:v>
                </c:pt>
                <c:pt idx="2042">
                  <c:v>57.503999999999998</c:v>
                </c:pt>
                <c:pt idx="2043">
                  <c:v>38.863999999999997</c:v>
                </c:pt>
                <c:pt idx="2044">
                  <c:v>15.552</c:v>
                </c:pt>
                <c:pt idx="2045">
                  <c:v>162.63999999999999</c:v>
                </c:pt>
                <c:pt idx="2046">
                  <c:v>597</c:v>
                </c:pt>
                <c:pt idx="2047">
                  <c:v>55.48</c:v>
                </c:pt>
                <c:pt idx="2048">
                  <c:v>289.8</c:v>
                </c:pt>
                <c:pt idx="2049">
                  <c:v>2.5019999999999998</c:v>
                </c:pt>
                <c:pt idx="2050">
                  <c:v>6.48</c:v>
                </c:pt>
                <c:pt idx="2051">
                  <c:v>341.488</c:v>
                </c:pt>
                <c:pt idx="2052">
                  <c:v>11.12</c:v>
                </c:pt>
                <c:pt idx="2053">
                  <c:v>25.344000000000001</c:v>
                </c:pt>
                <c:pt idx="2054">
                  <c:v>17.309999999999999</c:v>
                </c:pt>
                <c:pt idx="2055">
                  <c:v>199.95</c:v>
                </c:pt>
                <c:pt idx="2056">
                  <c:v>1586.69</c:v>
                </c:pt>
                <c:pt idx="2057">
                  <c:v>84.99</c:v>
                </c:pt>
                <c:pt idx="2058">
                  <c:v>411.8</c:v>
                </c:pt>
                <c:pt idx="2059">
                  <c:v>11.34</c:v>
                </c:pt>
                <c:pt idx="2060">
                  <c:v>80.3</c:v>
                </c:pt>
                <c:pt idx="2061">
                  <c:v>15.968</c:v>
                </c:pt>
                <c:pt idx="2062">
                  <c:v>64.739999999999995</c:v>
                </c:pt>
                <c:pt idx="2063">
                  <c:v>19.295999999999999</c:v>
                </c:pt>
                <c:pt idx="2064">
                  <c:v>405.64</c:v>
                </c:pt>
                <c:pt idx="2065">
                  <c:v>146.352</c:v>
                </c:pt>
                <c:pt idx="2066">
                  <c:v>251.91</c:v>
                </c:pt>
                <c:pt idx="2067">
                  <c:v>12.39</c:v>
                </c:pt>
                <c:pt idx="2068">
                  <c:v>199.96</c:v>
                </c:pt>
                <c:pt idx="2069">
                  <c:v>710.83199999999999</c:v>
                </c:pt>
                <c:pt idx="2070">
                  <c:v>1.9410000000000001</c:v>
                </c:pt>
                <c:pt idx="2071">
                  <c:v>283.92</c:v>
                </c:pt>
                <c:pt idx="2072">
                  <c:v>7.3120000000000003</c:v>
                </c:pt>
                <c:pt idx="2073">
                  <c:v>59.97</c:v>
                </c:pt>
                <c:pt idx="2074">
                  <c:v>761.54399999999998</c:v>
                </c:pt>
                <c:pt idx="2075">
                  <c:v>58.2</c:v>
                </c:pt>
                <c:pt idx="2076">
                  <c:v>39.9</c:v>
                </c:pt>
                <c:pt idx="2077">
                  <c:v>90.86</c:v>
                </c:pt>
                <c:pt idx="2078">
                  <c:v>94.85</c:v>
                </c:pt>
                <c:pt idx="2079">
                  <c:v>106.232</c:v>
                </c:pt>
                <c:pt idx="2080">
                  <c:v>111.98399999999999</c:v>
                </c:pt>
                <c:pt idx="2081">
                  <c:v>7.7119999999999997</c:v>
                </c:pt>
                <c:pt idx="2082">
                  <c:v>37.44</c:v>
                </c:pt>
                <c:pt idx="2083">
                  <c:v>23.68</c:v>
                </c:pt>
                <c:pt idx="2084">
                  <c:v>122.12</c:v>
                </c:pt>
                <c:pt idx="2085">
                  <c:v>18.45</c:v>
                </c:pt>
                <c:pt idx="2086">
                  <c:v>324.89999999999998</c:v>
                </c:pt>
                <c:pt idx="2087">
                  <c:v>146.72999999999999</c:v>
                </c:pt>
                <c:pt idx="2088">
                  <c:v>3.96</c:v>
                </c:pt>
                <c:pt idx="2089">
                  <c:v>5.76</c:v>
                </c:pt>
                <c:pt idx="2090">
                  <c:v>26.55</c:v>
                </c:pt>
                <c:pt idx="2091">
                  <c:v>310.44299999999998</c:v>
                </c:pt>
                <c:pt idx="2092">
                  <c:v>479.9</c:v>
                </c:pt>
                <c:pt idx="2093">
                  <c:v>12.88</c:v>
                </c:pt>
                <c:pt idx="2094">
                  <c:v>13.12</c:v>
                </c:pt>
                <c:pt idx="2095">
                  <c:v>511.84</c:v>
                </c:pt>
                <c:pt idx="2096">
                  <c:v>91.96</c:v>
                </c:pt>
                <c:pt idx="2097">
                  <c:v>8.34</c:v>
                </c:pt>
                <c:pt idx="2098">
                  <c:v>37.68</c:v>
                </c:pt>
                <c:pt idx="2099">
                  <c:v>279.94400000000002</c:v>
                </c:pt>
                <c:pt idx="2100">
                  <c:v>636.40800000000002</c:v>
                </c:pt>
                <c:pt idx="2101">
                  <c:v>83.168000000000006</c:v>
                </c:pt>
                <c:pt idx="2102">
                  <c:v>259.13600000000002</c:v>
                </c:pt>
                <c:pt idx="2103">
                  <c:v>221.92</c:v>
                </c:pt>
                <c:pt idx="2104">
                  <c:v>26</c:v>
                </c:pt>
                <c:pt idx="2105">
                  <c:v>15.552</c:v>
                </c:pt>
                <c:pt idx="2106">
                  <c:v>0.876</c:v>
                </c:pt>
                <c:pt idx="2107">
                  <c:v>19.98</c:v>
                </c:pt>
                <c:pt idx="2108">
                  <c:v>398.35199999999998</c:v>
                </c:pt>
                <c:pt idx="2109">
                  <c:v>5.04</c:v>
                </c:pt>
                <c:pt idx="2110">
                  <c:v>17.45</c:v>
                </c:pt>
                <c:pt idx="2111">
                  <c:v>323.13600000000002</c:v>
                </c:pt>
                <c:pt idx="2112">
                  <c:v>29.7</c:v>
                </c:pt>
                <c:pt idx="2113">
                  <c:v>1295.8399999999999</c:v>
                </c:pt>
                <c:pt idx="2114">
                  <c:v>46.84</c:v>
                </c:pt>
                <c:pt idx="2115">
                  <c:v>425.83300000000003</c:v>
                </c:pt>
                <c:pt idx="2116">
                  <c:v>209.67</c:v>
                </c:pt>
                <c:pt idx="2117">
                  <c:v>159.88</c:v>
                </c:pt>
                <c:pt idx="2118">
                  <c:v>5.28</c:v>
                </c:pt>
                <c:pt idx="2119">
                  <c:v>895.92</c:v>
                </c:pt>
                <c:pt idx="2120">
                  <c:v>2.8079999999999998</c:v>
                </c:pt>
                <c:pt idx="2121">
                  <c:v>215.976</c:v>
                </c:pt>
                <c:pt idx="2122">
                  <c:v>241.96</c:v>
                </c:pt>
                <c:pt idx="2123">
                  <c:v>27.72</c:v>
                </c:pt>
                <c:pt idx="2124">
                  <c:v>104.68</c:v>
                </c:pt>
                <c:pt idx="2125">
                  <c:v>62.957999999999998</c:v>
                </c:pt>
                <c:pt idx="2126">
                  <c:v>86.376000000000005</c:v>
                </c:pt>
                <c:pt idx="2127">
                  <c:v>64.944000000000003</c:v>
                </c:pt>
                <c:pt idx="2128">
                  <c:v>20.736000000000001</c:v>
                </c:pt>
                <c:pt idx="2129">
                  <c:v>33.28</c:v>
                </c:pt>
                <c:pt idx="2130">
                  <c:v>38.520000000000003</c:v>
                </c:pt>
                <c:pt idx="2131">
                  <c:v>139.86000000000001</c:v>
                </c:pt>
                <c:pt idx="2132">
                  <c:v>19.649999999999999</c:v>
                </c:pt>
                <c:pt idx="2133">
                  <c:v>152.99100000000001</c:v>
                </c:pt>
                <c:pt idx="2134">
                  <c:v>10.584</c:v>
                </c:pt>
                <c:pt idx="2135">
                  <c:v>94.92</c:v>
                </c:pt>
                <c:pt idx="2136">
                  <c:v>14.76</c:v>
                </c:pt>
                <c:pt idx="2137">
                  <c:v>3.6560000000000001</c:v>
                </c:pt>
                <c:pt idx="2138">
                  <c:v>146.82</c:v>
                </c:pt>
                <c:pt idx="2139">
                  <c:v>149.54400000000001</c:v>
                </c:pt>
                <c:pt idx="2140">
                  <c:v>17.14</c:v>
                </c:pt>
                <c:pt idx="2141">
                  <c:v>991.76400000000001</c:v>
                </c:pt>
                <c:pt idx="2142">
                  <c:v>30.48</c:v>
                </c:pt>
                <c:pt idx="2143">
                  <c:v>23.988</c:v>
                </c:pt>
                <c:pt idx="2144">
                  <c:v>16.687999999999999</c:v>
                </c:pt>
                <c:pt idx="2145">
                  <c:v>422.05799999999999</c:v>
                </c:pt>
                <c:pt idx="2146">
                  <c:v>38.088000000000001</c:v>
                </c:pt>
                <c:pt idx="2147">
                  <c:v>254.352</c:v>
                </c:pt>
                <c:pt idx="2148">
                  <c:v>43.31</c:v>
                </c:pt>
                <c:pt idx="2149">
                  <c:v>84.95</c:v>
                </c:pt>
                <c:pt idx="2150">
                  <c:v>233.05799999999999</c:v>
                </c:pt>
                <c:pt idx="2151">
                  <c:v>111.79</c:v>
                </c:pt>
                <c:pt idx="2152">
                  <c:v>14.94</c:v>
                </c:pt>
                <c:pt idx="2153">
                  <c:v>14.16</c:v>
                </c:pt>
                <c:pt idx="2154">
                  <c:v>22.608000000000001</c:v>
                </c:pt>
                <c:pt idx="2155">
                  <c:v>21.48</c:v>
                </c:pt>
                <c:pt idx="2156">
                  <c:v>501.81</c:v>
                </c:pt>
                <c:pt idx="2157">
                  <c:v>161.94</c:v>
                </c:pt>
                <c:pt idx="2158">
                  <c:v>17.856000000000002</c:v>
                </c:pt>
                <c:pt idx="2159">
                  <c:v>8.8079999999999998</c:v>
                </c:pt>
                <c:pt idx="2160">
                  <c:v>79.384</c:v>
                </c:pt>
                <c:pt idx="2161">
                  <c:v>34.58</c:v>
                </c:pt>
                <c:pt idx="2162">
                  <c:v>314.55</c:v>
                </c:pt>
                <c:pt idx="2163">
                  <c:v>191.976</c:v>
                </c:pt>
                <c:pt idx="2164">
                  <c:v>8.2880000000000003</c:v>
                </c:pt>
                <c:pt idx="2165">
                  <c:v>139.91999999999999</c:v>
                </c:pt>
                <c:pt idx="2166">
                  <c:v>15.872</c:v>
                </c:pt>
                <c:pt idx="2167">
                  <c:v>6.2859999999999996</c:v>
                </c:pt>
                <c:pt idx="2168">
                  <c:v>14.016</c:v>
                </c:pt>
                <c:pt idx="2169">
                  <c:v>71.975999999999999</c:v>
                </c:pt>
                <c:pt idx="2170">
                  <c:v>107.982</c:v>
                </c:pt>
                <c:pt idx="2171">
                  <c:v>305.31200000000001</c:v>
                </c:pt>
                <c:pt idx="2172">
                  <c:v>19.751999999999999</c:v>
                </c:pt>
                <c:pt idx="2173">
                  <c:v>9.2639999999999993</c:v>
                </c:pt>
                <c:pt idx="2174">
                  <c:v>61.792000000000002</c:v>
                </c:pt>
                <c:pt idx="2175">
                  <c:v>45.68</c:v>
                </c:pt>
                <c:pt idx="2176">
                  <c:v>60.12</c:v>
                </c:pt>
                <c:pt idx="2177">
                  <c:v>41.72</c:v>
                </c:pt>
                <c:pt idx="2178">
                  <c:v>71.599999999999994</c:v>
                </c:pt>
                <c:pt idx="2179">
                  <c:v>85.231999999999999</c:v>
                </c:pt>
                <c:pt idx="2180">
                  <c:v>44.4</c:v>
                </c:pt>
                <c:pt idx="2181">
                  <c:v>442.76400000000001</c:v>
                </c:pt>
                <c:pt idx="2182">
                  <c:v>3999.95</c:v>
                </c:pt>
                <c:pt idx="2183">
                  <c:v>199.95</c:v>
                </c:pt>
                <c:pt idx="2184">
                  <c:v>63.68</c:v>
                </c:pt>
                <c:pt idx="2185">
                  <c:v>54.896000000000001</c:v>
                </c:pt>
                <c:pt idx="2186">
                  <c:v>29</c:v>
                </c:pt>
                <c:pt idx="2187">
                  <c:v>70.08</c:v>
                </c:pt>
                <c:pt idx="2188">
                  <c:v>121.3</c:v>
                </c:pt>
                <c:pt idx="2189">
                  <c:v>1454.49</c:v>
                </c:pt>
                <c:pt idx="2190">
                  <c:v>60.81</c:v>
                </c:pt>
                <c:pt idx="2191">
                  <c:v>153.55199999999999</c:v>
                </c:pt>
                <c:pt idx="2192">
                  <c:v>65.34</c:v>
                </c:pt>
                <c:pt idx="2193">
                  <c:v>123.92</c:v>
                </c:pt>
                <c:pt idx="2194">
                  <c:v>35.1</c:v>
                </c:pt>
                <c:pt idx="2195">
                  <c:v>44.75</c:v>
                </c:pt>
                <c:pt idx="2196">
                  <c:v>4.7039999999999997</c:v>
                </c:pt>
                <c:pt idx="2197">
                  <c:v>14.67</c:v>
                </c:pt>
                <c:pt idx="2198">
                  <c:v>15.552</c:v>
                </c:pt>
                <c:pt idx="2199">
                  <c:v>5.2320000000000002</c:v>
                </c:pt>
                <c:pt idx="2200">
                  <c:v>22.2</c:v>
                </c:pt>
                <c:pt idx="2201">
                  <c:v>881.93</c:v>
                </c:pt>
                <c:pt idx="2202">
                  <c:v>6.0960000000000001</c:v>
                </c:pt>
                <c:pt idx="2203">
                  <c:v>191.82</c:v>
                </c:pt>
                <c:pt idx="2204">
                  <c:v>20.103999999999999</c:v>
                </c:pt>
                <c:pt idx="2205">
                  <c:v>67.56</c:v>
                </c:pt>
                <c:pt idx="2206">
                  <c:v>29.931999999999999</c:v>
                </c:pt>
                <c:pt idx="2207">
                  <c:v>38.271999999999998</c:v>
                </c:pt>
                <c:pt idx="2208">
                  <c:v>16.52</c:v>
                </c:pt>
                <c:pt idx="2209">
                  <c:v>832.93</c:v>
                </c:pt>
                <c:pt idx="2210">
                  <c:v>43.8</c:v>
                </c:pt>
                <c:pt idx="2211">
                  <c:v>167.292</c:v>
                </c:pt>
                <c:pt idx="2212">
                  <c:v>27.42</c:v>
                </c:pt>
                <c:pt idx="2213">
                  <c:v>1.44</c:v>
                </c:pt>
                <c:pt idx="2214">
                  <c:v>61.776000000000003</c:v>
                </c:pt>
                <c:pt idx="2215">
                  <c:v>241.96</c:v>
                </c:pt>
                <c:pt idx="2216">
                  <c:v>108.608</c:v>
                </c:pt>
                <c:pt idx="2217">
                  <c:v>2.8159999999999998</c:v>
                </c:pt>
                <c:pt idx="2218">
                  <c:v>9.984</c:v>
                </c:pt>
                <c:pt idx="2219">
                  <c:v>14.98</c:v>
                </c:pt>
                <c:pt idx="2220">
                  <c:v>1145.5999999999999</c:v>
                </c:pt>
                <c:pt idx="2221">
                  <c:v>485.94</c:v>
                </c:pt>
                <c:pt idx="2222">
                  <c:v>37.375999999999998</c:v>
                </c:pt>
                <c:pt idx="2223">
                  <c:v>70.686000000000007</c:v>
                </c:pt>
                <c:pt idx="2224">
                  <c:v>54.816000000000003</c:v>
                </c:pt>
                <c:pt idx="2225">
                  <c:v>72.293999999999997</c:v>
                </c:pt>
                <c:pt idx="2226">
                  <c:v>2.8959999999999999</c:v>
                </c:pt>
                <c:pt idx="2227">
                  <c:v>124.792</c:v>
                </c:pt>
                <c:pt idx="2228">
                  <c:v>330.58800000000002</c:v>
                </c:pt>
                <c:pt idx="2229">
                  <c:v>673.56799999999998</c:v>
                </c:pt>
                <c:pt idx="2230">
                  <c:v>52.98</c:v>
                </c:pt>
                <c:pt idx="2231">
                  <c:v>526.45000000000005</c:v>
                </c:pt>
                <c:pt idx="2232">
                  <c:v>228.92</c:v>
                </c:pt>
                <c:pt idx="2233">
                  <c:v>319.96800000000002</c:v>
                </c:pt>
                <c:pt idx="2234">
                  <c:v>205.03</c:v>
                </c:pt>
                <c:pt idx="2235">
                  <c:v>190.86</c:v>
                </c:pt>
                <c:pt idx="2236">
                  <c:v>24.32</c:v>
                </c:pt>
                <c:pt idx="2237">
                  <c:v>44.4</c:v>
                </c:pt>
                <c:pt idx="2238">
                  <c:v>44.4</c:v>
                </c:pt>
                <c:pt idx="2239">
                  <c:v>1016.792</c:v>
                </c:pt>
                <c:pt idx="2240">
                  <c:v>38.136000000000003</c:v>
                </c:pt>
                <c:pt idx="2241">
                  <c:v>494.98200000000003</c:v>
                </c:pt>
                <c:pt idx="2242">
                  <c:v>56.56</c:v>
                </c:pt>
                <c:pt idx="2243">
                  <c:v>5.56</c:v>
                </c:pt>
                <c:pt idx="2244">
                  <c:v>9.02</c:v>
                </c:pt>
                <c:pt idx="2245">
                  <c:v>8.6199999999999992</c:v>
                </c:pt>
                <c:pt idx="2246">
                  <c:v>659.976</c:v>
                </c:pt>
                <c:pt idx="2247">
                  <c:v>13.36</c:v>
                </c:pt>
                <c:pt idx="2248">
                  <c:v>41.72</c:v>
                </c:pt>
                <c:pt idx="2249">
                  <c:v>11.52</c:v>
                </c:pt>
                <c:pt idx="2250">
                  <c:v>541.44000000000005</c:v>
                </c:pt>
                <c:pt idx="2251">
                  <c:v>19.440000000000001</c:v>
                </c:pt>
                <c:pt idx="2252">
                  <c:v>143.69999999999999</c:v>
                </c:pt>
                <c:pt idx="2253">
                  <c:v>43.26</c:v>
                </c:pt>
                <c:pt idx="2254">
                  <c:v>43.56</c:v>
                </c:pt>
                <c:pt idx="2255">
                  <c:v>437.85</c:v>
                </c:pt>
                <c:pt idx="2256">
                  <c:v>109.48</c:v>
                </c:pt>
                <c:pt idx="2257">
                  <c:v>1212.96</c:v>
                </c:pt>
                <c:pt idx="2258">
                  <c:v>18.54</c:v>
                </c:pt>
                <c:pt idx="2259">
                  <c:v>5</c:v>
                </c:pt>
                <c:pt idx="2260">
                  <c:v>371.97</c:v>
                </c:pt>
                <c:pt idx="2261">
                  <c:v>166.24</c:v>
                </c:pt>
                <c:pt idx="2262">
                  <c:v>359.97</c:v>
                </c:pt>
                <c:pt idx="2263">
                  <c:v>499.98</c:v>
                </c:pt>
                <c:pt idx="2264">
                  <c:v>5.28</c:v>
                </c:pt>
                <c:pt idx="2265">
                  <c:v>8.26</c:v>
                </c:pt>
                <c:pt idx="2266">
                  <c:v>7.968</c:v>
                </c:pt>
                <c:pt idx="2267">
                  <c:v>12.96</c:v>
                </c:pt>
                <c:pt idx="2268">
                  <c:v>6.48</c:v>
                </c:pt>
                <c:pt idx="2269">
                  <c:v>6.984</c:v>
                </c:pt>
                <c:pt idx="2270">
                  <c:v>47.96</c:v>
                </c:pt>
                <c:pt idx="2271">
                  <c:v>199.74</c:v>
                </c:pt>
                <c:pt idx="2272">
                  <c:v>435.26</c:v>
                </c:pt>
                <c:pt idx="2273">
                  <c:v>1119.9839999999999</c:v>
                </c:pt>
                <c:pt idx="2274">
                  <c:v>143.43199999999999</c:v>
                </c:pt>
                <c:pt idx="2275">
                  <c:v>122.352</c:v>
                </c:pt>
                <c:pt idx="2276">
                  <c:v>306.2</c:v>
                </c:pt>
                <c:pt idx="2277">
                  <c:v>85.98</c:v>
                </c:pt>
                <c:pt idx="2278">
                  <c:v>223.96</c:v>
                </c:pt>
                <c:pt idx="2279">
                  <c:v>97.567999999999998</c:v>
                </c:pt>
                <c:pt idx="2280">
                  <c:v>614.27200000000005</c:v>
                </c:pt>
                <c:pt idx="2281">
                  <c:v>199.98</c:v>
                </c:pt>
                <c:pt idx="2282">
                  <c:v>48.16</c:v>
                </c:pt>
                <c:pt idx="2283">
                  <c:v>23.92</c:v>
                </c:pt>
                <c:pt idx="2284">
                  <c:v>60.69</c:v>
                </c:pt>
                <c:pt idx="2285">
                  <c:v>14.352</c:v>
                </c:pt>
                <c:pt idx="2286">
                  <c:v>35.04</c:v>
                </c:pt>
                <c:pt idx="2287">
                  <c:v>17.48</c:v>
                </c:pt>
                <c:pt idx="2288">
                  <c:v>16.399999999999999</c:v>
                </c:pt>
                <c:pt idx="2289">
                  <c:v>892.98</c:v>
                </c:pt>
                <c:pt idx="2290">
                  <c:v>287.97000000000003</c:v>
                </c:pt>
                <c:pt idx="2291">
                  <c:v>595.38</c:v>
                </c:pt>
                <c:pt idx="2292">
                  <c:v>12.96</c:v>
                </c:pt>
                <c:pt idx="2293">
                  <c:v>4.95</c:v>
                </c:pt>
                <c:pt idx="2294">
                  <c:v>181.95</c:v>
                </c:pt>
                <c:pt idx="2295">
                  <c:v>13.52</c:v>
                </c:pt>
                <c:pt idx="2296">
                  <c:v>259.7</c:v>
                </c:pt>
                <c:pt idx="2297">
                  <c:v>42.95</c:v>
                </c:pt>
                <c:pt idx="2298">
                  <c:v>1399.93</c:v>
                </c:pt>
                <c:pt idx="2299">
                  <c:v>503.96</c:v>
                </c:pt>
                <c:pt idx="2300">
                  <c:v>12.72</c:v>
                </c:pt>
                <c:pt idx="2301">
                  <c:v>11.52</c:v>
                </c:pt>
                <c:pt idx="2302">
                  <c:v>316</c:v>
                </c:pt>
                <c:pt idx="2303">
                  <c:v>723.92</c:v>
                </c:pt>
                <c:pt idx="2304">
                  <c:v>106.32</c:v>
                </c:pt>
                <c:pt idx="2305">
                  <c:v>141.37200000000001</c:v>
                </c:pt>
                <c:pt idx="2306">
                  <c:v>27.216000000000001</c:v>
                </c:pt>
                <c:pt idx="2307">
                  <c:v>390.75</c:v>
                </c:pt>
                <c:pt idx="2308">
                  <c:v>280.79199999999997</c:v>
                </c:pt>
                <c:pt idx="2309">
                  <c:v>68.447999999999993</c:v>
                </c:pt>
                <c:pt idx="2310">
                  <c:v>88.04</c:v>
                </c:pt>
                <c:pt idx="2311">
                  <c:v>15.872</c:v>
                </c:pt>
                <c:pt idx="2312">
                  <c:v>215.59200000000001</c:v>
                </c:pt>
                <c:pt idx="2313">
                  <c:v>14.62</c:v>
                </c:pt>
                <c:pt idx="2314">
                  <c:v>416.32</c:v>
                </c:pt>
                <c:pt idx="2315">
                  <c:v>43</c:v>
                </c:pt>
                <c:pt idx="2316">
                  <c:v>182.94</c:v>
                </c:pt>
                <c:pt idx="2317">
                  <c:v>60.83</c:v>
                </c:pt>
                <c:pt idx="2318">
                  <c:v>389.97</c:v>
                </c:pt>
                <c:pt idx="2319">
                  <c:v>194.32</c:v>
                </c:pt>
                <c:pt idx="2320">
                  <c:v>265.93</c:v>
                </c:pt>
                <c:pt idx="2321">
                  <c:v>94.74</c:v>
                </c:pt>
                <c:pt idx="2322">
                  <c:v>60.64</c:v>
                </c:pt>
                <c:pt idx="2323">
                  <c:v>76.3</c:v>
                </c:pt>
                <c:pt idx="2324">
                  <c:v>364.8</c:v>
                </c:pt>
                <c:pt idx="2325">
                  <c:v>79.872</c:v>
                </c:pt>
                <c:pt idx="2326">
                  <c:v>46.384</c:v>
                </c:pt>
                <c:pt idx="2327">
                  <c:v>12.96</c:v>
                </c:pt>
                <c:pt idx="2328">
                  <c:v>14.352</c:v>
                </c:pt>
                <c:pt idx="2329">
                  <c:v>547.13599999999997</c:v>
                </c:pt>
                <c:pt idx="2330">
                  <c:v>41.96</c:v>
                </c:pt>
                <c:pt idx="2331">
                  <c:v>41.7</c:v>
                </c:pt>
                <c:pt idx="2332">
                  <c:v>277.39999999999998</c:v>
                </c:pt>
                <c:pt idx="2333">
                  <c:v>5.78</c:v>
                </c:pt>
                <c:pt idx="2334">
                  <c:v>69.215999999999994</c:v>
                </c:pt>
                <c:pt idx="2335">
                  <c:v>10.86</c:v>
                </c:pt>
                <c:pt idx="2336">
                  <c:v>426.79</c:v>
                </c:pt>
                <c:pt idx="2337">
                  <c:v>25.92</c:v>
                </c:pt>
                <c:pt idx="2338">
                  <c:v>45.92</c:v>
                </c:pt>
                <c:pt idx="2339">
                  <c:v>10.72</c:v>
                </c:pt>
                <c:pt idx="2340">
                  <c:v>41.86</c:v>
                </c:pt>
                <c:pt idx="2341">
                  <c:v>63.2</c:v>
                </c:pt>
                <c:pt idx="2342">
                  <c:v>113.97</c:v>
                </c:pt>
                <c:pt idx="2343">
                  <c:v>123.55200000000001</c:v>
                </c:pt>
                <c:pt idx="2344">
                  <c:v>490.32</c:v>
                </c:pt>
                <c:pt idx="2345">
                  <c:v>70.08</c:v>
                </c:pt>
                <c:pt idx="2346">
                  <c:v>1.272</c:v>
                </c:pt>
                <c:pt idx="2347">
                  <c:v>557.58500000000004</c:v>
                </c:pt>
                <c:pt idx="2348">
                  <c:v>9.0239999999999991</c:v>
                </c:pt>
                <c:pt idx="2349">
                  <c:v>69.456000000000003</c:v>
                </c:pt>
                <c:pt idx="2350">
                  <c:v>10.86</c:v>
                </c:pt>
                <c:pt idx="2351">
                  <c:v>79.47</c:v>
                </c:pt>
                <c:pt idx="2352">
                  <c:v>10.08</c:v>
                </c:pt>
                <c:pt idx="2353">
                  <c:v>1552.8309999999999</c:v>
                </c:pt>
                <c:pt idx="2354">
                  <c:v>137.24</c:v>
                </c:pt>
                <c:pt idx="2355">
                  <c:v>36.51</c:v>
                </c:pt>
                <c:pt idx="2356">
                  <c:v>239.976</c:v>
                </c:pt>
                <c:pt idx="2357">
                  <c:v>1579.7460000000001</c:v>
                </c:pt>
                <c:pt idx="2358">
                  <c:v>1071.576</c:v>
                </c:pt>
                <c:pt idx="2359">
                  <c:v>613.90800000000002</c:v>
                </c:pt>
                <c:pt idx="2360">
                  <c:v>34.86</c:v>
                </c:pt>
                <c:pt idx="2361">
                  <c:v>155.04</c:v>
                </c:pt>
                <c:pt idx="2362">
                  <c:v>13.71</c:v>
                </c:pt>
                <c:pt idx="2363">
                  <c:v>127.88</c:v>
                </c:pt>
                <c:pt idx="2364">
                  <c:v>160.32</c:v>
                </c:pt>
                <c:pt idx="2365">
                  <c:v>46</c:v>
                </c:pt>
                <c:pt idx="2366">
                  <c:v>120.712</c:v>
                </c:pt>
                <c:pt idx="2367">
                  <c:v>23.12</c:v>
                </c:pt>
                <c:pt idx="2368">
                  <c:v>532.70399999999995</c:v>
                </c:pt>
                <c:pt idx="2369">
                  <c:v>4.9119999999999999</c:v>
                </c:pt>
                <c:pt idx="2370">
                  <c:v>252</c:v>
                </c:pt>
                <c:pt idx="2371">
                  <c:v>60.287999999999997</c:v>
                </c:pt>
                <c:pt idx="2372">
                  <c:v>2.6320000000000001</c:v>
                </c:pt>
                <c:pt idx="2373">
                  <c:v>23.687999999999999</c:v>
                </c:pt>
                <c:pt idx="2374">
                  <c:v>253.37200000000001</c:v>
                </c:pt>
                <c:pt idx="2375">
                  <c:v>5.67</c:v>
                </c:pt>
                <c:pt idx="2376">
                  <c:v>76.775999999999996</c:v>
                </c:pt>
                <c:pt idx="2377">
                  <c:v>9.1839999999999993</c:v>
                </c:pt>
                <c:pt idx="2378">
                  <c:v>32.75</c:v>
                </c:pt>
                <c:pt idx="2379">
                  <c:v>7.2160000000000002</c:v>
                </c:pt>
                <c:pt idx="2380">
                  <c:v>49.567999999999998</c:v>
                </c:pt>
                <c:pt idx="2381">
                  <c:v>54.712000000000003</c:v>
                </c:pt>
                <c:pt idx="2382">
                  <c:v>176.04</c:v>
                </c:pt>
                <c:pt idx="2383">
                  <c:v>16.02</c:v>
                </c:pt>
                <c:pt idx="2384">
                  <c:v>185.92</c:v>
                </c:pt>
                <c:pt idx="2385">
                  <c:v>211.16800000000001</c:v>
                </c:pt>
                <c:pt idx="2386">
                  <c:v>479.98399999999998</c:v>
                </c:pt>
                <c:pt idx="2387">
                  <c:v>7.86</c:v>
                </c:pt>
                <c:pt idx="2388">
                  <c:v>24.448</c:v>
                </c:pt>
                <c:pt idx="2389">
                  <c:v>6.48</c:v>
                </c:pt>
                <c:pt idx="2390">
                  <c:v>41.86</c:v>
                </c:pt>
                <c:pt idx="2391">
                  <c:v>1619.91</c:v>
                </c:pt>
                <c:pt idx="2392">
                  <c:v>113.92</c:v>
                </c:pt>
                <c:pt idx="2393">
                  <c:v>39.68</c:v>
                </c:pt>
                <c:pt idx="2394">
                  <c:v>37.6</c:v>
                </c:pt>
                <c:pt idx="2395">
                  <c:v>59.9</c:v>
                </c:pt>
                <c:pt idx="2396">
                  <c:v>37</c:v>
                </c:pt>
                <c:pt idx="2397">
                  <c:v>5.76</c:v>
                </c:pt>
                <c:pt idx="2398">
                  <c:v>16.68</c:v>
                </c:pt>
                <c:pt idx="2399">
                  <c:v>628.80999999999995</c:v>
                </c:pt>
                <c:pt idx="2400">
                  <c:v>56.45</c:v>
                </c:pt>
                <c:pt idx="2401">
                  <c:v>94.2</c:v>
                </c:pt>
                <c:pt idx="2402">
                  <c:v>28.4</c:v>
                </c:pt>
                <c:pt idx="2403">
                  <c:v>956.66480000000001</c:v>
                </c:pt>
                <c:pt idx="2404">
                  <c:v>1115.9100000000001</c:v>
                </c:pt>
                <c:pt idx="2405">
                  <c:v>128.744</c:v>
                </c:pt>
                <c:pt idx="2406">
                  <c:v>79.92</c:v>
                </c:pt>
                <c:pt idx="2407">
                  <c:v>24.2</c:v>
                </c:pt>
                <c:pt idx="2408">
                  <c:v>359.976</c:v>
                </c:pt>
                <c:pt idx="2409">
                  <c:v>211.84</c:v>
                </c:pt>
                <c:pt idx="2410">
                  <c:v>5.68</c:v>
                </c:pt>
                <c:pt idx="2411">
                  <c:v>7.52</c:v>
                </c:pt>
                <c:pt idx="2412">
                  <c:v>11.96</c:v>
                </c:pt>
                <c:pt idx="2413">
                  <c:v>629.06399999999996</c:v>
                </c:pt>
                <c:pt idx="2414">
                  <c:v>754.45</c:v>
                </c:pt>
                <c:pt idx="2415">
                  <c:v>301.95999999999998</c:v>
                </c:pt>
                <c:pt idx="2416">
                  <c:v>595</c:v>
                </c:pt>
                <c:pt idx="2417">
                  <c:v>79.872</c:v>
                </c:pt>
                <c:pt idx="2418">
                  <c:v>2396.4</c:v>
                </c:pt>
                <c:pt idx="2419">
                  <c:v>63.56</c:v>
                </c:pt>
                <c:pt idx="2420">
                  <c:v>99.99</c:v>
                </c:pt>
                <c:pt idx="2421">
                  <c:v>230.376</c:v>
                </c:pt>
                <c:pt idx="2422">
                  <c:v>9.6639999999999997</c:v>
                </c:pt>
                <c:pt idx="2423">
                  <c:v>158.928</c:v>
                </c:pt>
                <c:pt idx="2424">
                  <c:v>13.023</c:v>
                </c:pt>
                <c:pt idx="2425">
                  <c:v>273.06</c:v>
                </c:pt>
                <c:pt idx="2426">
                  <c:v>39.311999999999998</c:v>
                </c:pt>
                <c:pt idx="2427">
                  <c:v>1.3440000000000001</c:v>
                </c:pt>
                <c:pt idx="2428">
                  <c:v>8.2720000000000002</c:v>
                </c:pt>
                <c:pt idx="2429">
                  <c:v>12.544</c:v>
                </c:pt>
                <c:pt idx="2430">
                  <c:v>58.48</c:v>
                </c:pt>
                <c:pt idx="2431">
                  <c:v>7.4</c:v>
                </c:pt>
                <c:pt idx="2432">
                  <c:v>366.786</c:v>
                </c:pt>
                <c:pt idx="2433">
                  <c:v>54.368000000000002</c:v>
                </c:pt>
                <c:pt idx="2434">
                  <c:v>33.96</c:v>
                </c:pt>
                <c:pt idx="2435">
                  <c:v>826.11</c:v>
                </c:pt>
                <c:pt idx="2436">
                  <c:v>545.85</c:v>
                </c:pt>
                <c:pt idx="2437">
                  <c:v>145.97999999999999</c:v>
                </c:pt>
                <c:pt idx="2438">
                  <c:v>35.808</c:v>
                </c:pt>
                <c:pt idx="2439">
                  <c:v>7.9039999999999999</c:v>
                </c:pt>
                <c:pt idx="2440">
                  <c:v>345</c:v>
                </c:pt>
                <c:pt idx="2441">
                  <c:v>174.286</c:v>
                </c:pt>
                <c:pt idx="2442">
                  <c:v>662.84</c:v>
                </c:pt>
                <c:pt idx="2443">
                  <c:v>95.1</c:v>
                </c:pt>
                <c:pt idx="2444">
                  <c:v>26.88</c:v>
                </c:pt>
                <c:pt idx="2445">
                  <c:v>257.98</c:v>
                </c:pt>
                <c:pt idx="2446">
                  <c:v>17.48</c:v>
                </c:pt>
                <c:pt idx="2447">
                  <c:v>492.83499999999998</c:v>
                </c:pt>
                <c:pt idx="2448">
                  <c:v>269.49</c:v>
                </c:pt>
                <c:pt idx="2449">
                  <c:v>29.12</c:v>
                </c:pt>
                <c:pt idx="2450">
                  <c:v>18.75</c:v>
                </c:pt>
                <c:pt idx="2451">
                  <c:v>119.7</c:v>
                </c:pt>
                <c:pt idx="2452">
                  <c:v>9.1440000000000001</c:v>
                </c:pt>
                <c:pt idx="2453">
                  <c:v>57.06</c:v>
                </c:pt>
                <c:pt idx="2454">
                  <c:v>71.599999999999994</c:v>
                </c:pt>
                <c:pt idx="2455">
                  <c:v>107.44</c:v>
                </c:pt>
                <c:pt idx="2456">
                  <c:v>7.31</c:v>
                </c:pt>
                <c:pt idx="2457">
                  <c:v>59.1</c:v>
                </c:pt>
                <c:pt idx="2458">
                  <c:v>46.53</c:v>
                </c:pt>
                <c:pt idx="2459">
                  <c:v>97.84</c:v>
                </c:pt>
                <c:pt idx="2460">
                  <c:v>29.97</c:v>
                </c:pt>
                <c:pt idx="2461">
                  <c:v>98.352000000000004</c:v>
                </c:pt>
                <c:pt idx="2462">
                  <c:v>83.92</c:v>
                </c:pt>
                <c:pt idx="2463">
                  <c:v>14.624000000000001</c:v>
                </c:pt>
                <c:pt idx="2464">
                  <c:v>136.99</c:v>
                </c:pt>
                <c:pt idx="2465">
                  <c:v>3.15</c:v>
                </c:pt>
                <c:pt idx="2466">
                  <c:v>9.11</c:v>
                </c:pt>
                <c:pt idx="2467">
                  <c:v>571.44000000000005</c:v>
                </c:pt>
                <c:pt idx="2468">
                  <c:v>32.4</c:v>
                </c:pt>
                <c:pt idx="2469">
                  <c:v>16.91</c:v>
                </c:pt>
                <c:pt idx="2470">
                  <c:v>14.272</c:v>
                </c:pt>
                <c:pt idx="2471">
                  <c:v>451.13600000000002</c:v>
                </c:pt>
                <c:pt idx="2472">
                  <c:v>64.864000000000004</c:v>
                </c:pt>
                <c:pt idx="2473">
                  <c:v>217.584</c:v>
                </c:pt>
                <c:pt idx="2474">
                  <c:v>82.95</c:v>
                </c:pt>
                <c:pt idx="2475">
                  <c:v>87.71</c:v>
                </c:pt>
                <c:pt idx="2476">
                  <c:v>1101.48</c:v>
                </c:pt>
                <c:pt idx="2477">
                  <c:v>1322.3520000000001</c:v>
                </c:pt>
                <c:pt idx="2478">
                  <c:v>5.46</c:v>
                </c:pt>
                <c:pt idx="2479">
                  <c:v>11.183999999999999</c:v>
                </c:pt>
                <c:pt idx="2480">
                  <c:v>153.584</c:v>
                </c:pt>
                <c:pt idx="2481">
                  <c:v>1003.62</c:v>
                </c:pt>
                <c:pt idx="2482">
                  <c:v>35.167999999999999</c:v>
                </c:pt>
                <c:pt idx="2483">
                  <c:v>1137.75</c:v>
                </c:pt>
                <c:pt idx="2484">
                  <c:v>99.68</c:v>
                </c:pt>
                <c:pt idx="2485">
                  <c:v>5.56</c:v>
                </c:pt>
                <c:pt idx="2486">
                  <c:v>85.52</c:v>
                </c:pt>
                <c:pt idx="2487">
                  <c:v>9.84</c:v>
                </c:pt>
                <c:pt idx="2488">
                  <c:v>20.04</c:v>
                </c:pt>
                <c:pt idx="2489">
                  <c:v>631.96</c:v>
                </c:pt>
                <c:pt idx="2490">
                  <c:v>23.92</c:v>
                </c:pt>
                <c:pt idx="2491">
                  <c:v>90.24</c:v>
                </c:pt>
                <c:pt idx="2492">
                  <c:v>4548.8100000000004</c:v>
                </c:pt>
                <c:pt idx="2493">
                  <c:v>300.93</c:v>
                </c:pt>
                <c:pt idx="2494">
                  <c:v>719.96</c:v>
                </c:pt>
                <c:pt idx="2495">
                  <c:v>647.84</c:v>
                </c:pt>
                <c:pt idx="2496">
                  <c:v>64.17</c:v>
                </c:pt>
                <c:pt idx="2497">
                  <c:v>124.46</c:v>
                </c:pt>
                <c:pt idx="2498">
                  <c:v>9.5839999999999996</c:v>
                </c:pt>
                <c:pt idx="2499">
                  <c:v>37.607999999999997</c:v>
                </c:pt>
                <c:pt idx="2500">
                  <c:v>12.224</c:v>
                </c:pt>
                <c:pt idx="2501">
                  <c:v>2.3039999999999998</c:v>
                </c:pt>
                <c:pt idx="2502">
                  <c:v>9.36</c:v>
                </c:pt>
                <c:pt idx="2503">
                  <c:v>7.38</c:v>
                </c:pt>
                <c:pt idx="2504">
                  <c:v>53.72</c:v>
                </c:pt>
                <c:pt idx="2505">
                  <c:v>8187.65</c:v>
                </c:pt>
                <c:pt idx="2506">
                  <c:v>77.92</c:v>
                </c:pt>
                <c:pt idx="2507">
                  <c:v>32.783999999999999</c:v>
                </c:pt>
                <c:pt idx="2508">
                  <c:v>196.77600000000001</c:v>
                </c:pt>
                <c:pt idx="2509">
                  <c:v>479.94</c:v>
                </c:pt>
                <c:pt idx="2510">
                  <c:v>1117.92</c:v>
                </c:pt>
                <c:pt idx="2511">
                  <c:v>106.5</c:v>
                </c:pt>
                <c:pt idx="2512">
                  <c:v>45.66</c:v>
                </c:pt>
                <c:pt idx="2513">
                  <c:v>95.968000000000004</c:v>
                </c:pt>
                <c:pt idx="2514">
                  <c:v>47.991999999999997</c:v>
                </c:pt>
                <c:pt idx="2515">
                  <c:v>264.32</c:v>
                </c:pt>
                <c:pt idx="2516">
                  <c:v>604.65599999999995</c:v>
                </c:pt>
                <c:pt idx="2517">
                  <c:v>129.93</c:v>
                </c:pt>
                <c:pt idx="2518">
                  <c:v>20.16</c:v>
                </c:pt>
                <c:pt idx="2519">
                  <c:v>29.46</c:v>
                </c:pt>
                <c:pt idx="2520">
                  <c:v>868.59</c:v>
                </c:pt>
                <c:pt idx="2521">
                  <c:v>12.96</c:v>
                </c:pt>
                <c:pt idx="2522">
                  <c:v>5.5</c:v>
                </c:pt>
                <c:pt idx="2523">
                  <c:v>121.6</c:v>
                </c:pt>
                <c:pt idx="2524">
                  <c:v>42.048000000000002</c:v>
                </c:pt>
                <c:pt idx="2525">
                  <c:v>25.488</c:v>
                </c:pt>
                <c:pt idx="2526">
                  <c:v>6.9</c:v>
                </c:pt>
                <c:pt idx="2527">
                  <c:v>9.6479999999999997</c:v>
                </c:pt>
                <c:pt idx="2528">
                  <c:v>7.968</c:v>
                </c:pt>
                <c:pt idx="2529">
                  <c:v>10.368</c:v>
                </c:pt>
                <c:pt idx="2530">
                  <c:v>114.2</c:v>
                </c:pt>
                <c:pt idx="2531">
                  <c:v>17.96</c:v>
                </c:pt>
                <c:pt idx="2532">
                  <c:v>12.67</c:v>
                </c:pt>
                <c:pt idx="2533">
                  <c:v>339.96</c:v>
                </c:pt>
                <c:pt idx="2534">
                  <c:v>1801.6320000000001</c:v>
                </c:pt>
                <c:pt idx="2535">
                  <c:v>46.32</c:v>
                </c:pt>
                <c:pt idx="2536">
                  <c:v>181.98599999999999</c:v>
                </c:pt>
                <c:pt idx="2537">
                  <c:v>431.976</c:v>
                </c:pt>
                <c:pt idx="2538">
                  <c:v>155.37</c:v>
                </c:pt>
                <c:pt idx="2539">
                  <c:v>1348.704</c:v>
                </c:pt>
                <c:pt idx="2540">
                  <c:v>700.15200000000004</c:v>
                </c:pt>
                <c:pt idx="2541">
                  <c:v>111.88800000000001</c:v>
                </c:pt>
                <c:pt idx="2542">
                  <c:v>143.952</c:v>
                </c:pt>
                <c:pt idx="2543">
                  <c:v>173.94</c:v>
                </c:pt>
                <c:pt idx="2544">
                  <c:v>14.76</c:v>
                </c:pt>
                <c:pt idx="2545">
                  <c:v>205.92</c:v>
                </c:pt>
                <c:pt idx="2546">
                  <c:v>102.833</c:v>
                </c:pt>
                <c:pt idx="2547">
                  <c:v>2.3039999999999998</c:v>
                </c:pt>
                <c:pt idx="2548">
                  <c:v>1879.96</c:v>
                </c:pt>
                <c:pt idx="2549">
                  <c:v>313.024</c:v>
                </c:pt>
                <c:pt idx="2550">
                  <c:v>5.04</c:v>
                </c:pt>
                <c:pt idx="2551">
                  <c:v>821.88</c:v>
                </c:pt>
                <c:pt idx="2552">
                  <c:v>21.96</c:v>
                </c:pt>
                <c:pt idx="2553">
                  <c:v>25.92</c:v>
                </c:pt>
                <c:pt idx="2554">
                  <c:v>705.54399999999998</c:v>
                </c:pt>
                <c:pt idx="2555">
                  <c:v>50</c:v>
                </c:pt>
                <c:pt idx="2556">
                  <c:v>51.712000000000003</c:v>
                </c:pt>
                <c:pt idx="2557">
                  <c:v>6.992</c:v>
                </c:pt>
                <c:pt idx="2558">
                  <c:v>1406.86</c:v>
                </c:pt>
                <c:pt idx="2559">
                  <c:v>15.75</c:v>
                </c:pt>
                <c:pt idx="2560">
                  <c:v>323.10000000000002</c:v>
                </c:pt>
                <c:pt idx="2561">
                  <c:v>9.2159999999999993</c:v>
                </c:pt>
                <c:pt idx="2562">
                  <c:v>10.368</c:v>
                </c:pt>
                <c:pt idx="2563">
                  <c:v>15.02</c:v>
                </c:pt>
                <c:pt idx="2564">
                  <c:v>33.82</c:v>
                </c:pt>
                <c:pt idx="2565">
                  <c:v>71</c:v>
                </c:pt>
                <c:pt idx="2566">
                  <c:v>25.12</c:v>
                </c:pt>
                <c:pt idx="2567">
                  <c:v>2665.62</c:v>
                </c:pt>
                <c:pt idx="2568">
                  <c:v>478.08</c:v>
                </c:pt>
                <c:pt idx="2569">
                  <c:v>164.38800000000001</c:v>
                </c:pt>
                <c:pt idx="2570">
                  <c:v>13.247999999999999</c:v>
                </c:pt>
                <c:pt idx="2571">
                  <c:v>2.9119999999999999</c:v>
                </c:pt>
                <c:pt idx="2572">
                  <c:v>1399.944</c:v>
                </c:pt>
                <c:pt idx="2573">
                  <c:v>526.45000000000005</c:v>
                </c:pt>
                <c:pt idx="2574">
                  <c:v>16.23</c:v>
                </c:pt>
                <c:pt idx="2575">
                  <c:v>319.89999999999998</c:v>
                </c:pt>
                <c:pt idx="2576">
                  <c:v>11.36</c:v>
                </c:pt>
                <c:pt idx="2577">
                  <c:v>675.12</c:v>
                </c:pt>
                <c:pt idx="2578">
                  <c:v>62.82</c:v>
                </c:pt>
                <c:pt idx="2579">
                  <c:v>489.92</c:v>
                </c:pt>
                <c:pt idx="2580">
                  <c:v>19.440000000000001</c:v>
                </c:pt>
                <c:pt idx="2581">
                  <c:v>16.68</c:v>
                </c:pt>
                <c:pt idx="2582">
                  <c:v>155.35</c:v>
                </c:pt>
                <c:pt idx="2583">
                  <c:v>12.42</c:v>
                </c:pt>
                <c:pt idx="2584">
                  <c:v>187.98</c:v>
                </c:pt>
                <c:pt idx="2585">
                  <c:v>6.6079999999999997</c:v>
                </c:pt>
                <c:pt idx="2586">
                  <c:v>248.57</c:v>
                </c:pt>
                <c:pt idx="2587">
                  <c:v>22.23</c:v>
                </c:pt>
                <c:pt idx="2588">
                  <c:v>5.98</c:v>
                </c:pt>
                <c:pt idx="2589">
                  <c:v>246.16800000000001</c:v>
                </c:pt>
                <c:pt idx="2590">
                  <c:v>14.135999999999999</c:v>
                </c:pt>
                <c:pt idx="2591">
                  <c:v>601.47</c:v>
                </c:pt>
                <c:pt idx="2592">
                  <c:v>79.099999999999994</c:v>
                </c:pt>
                <c:pt idx="2593">
                  <c:v>327.84</c:v>
                </c:pt>
                <c:pt idx="2594">
                  <c:v>180.96</c:v>
                </c:pt>
                <c:pt idx="2595">
                  <c:v>914.97</c:v>
                </c:pt>
                <c:pt idx="2596">
                  <c:v>587.97</c:v>
                </c:pt>
                <c:pt idx="2597">
                  <c:v>530.34</c:v>
                </c:pt>
                <c:pt idx="2598">
                  <c:v>14.94</c:v>
                </c:pt>
                <c:pt idx="2599">
                  <c:v>121.94</c:v>
                </c:pt>
                <c:pt idx="2600">
                  <c:v>122.71</c:v>
                </c:pt>
                <c:pt idx="2601">
                  <c:v>14.94</c:v>
                </c:pt>
                <c:pt idx="2602">
                  <c:v>1349.85</c:v>
                </c:pt>
                <c:pt idx="2603">
                  <c:v>136.78399999999999</c:v>
                </c:pt>
                <c:pt idx="2604">
                  <c:v>61.12</c:v>
                </c:pt>
                <c:pt idx="2605">
                  <c:v>1.167</c:v>
                </c:pt>
                <c:pt idx="2606">
                  <c:v>16.989999999999998</c:v>
                </c:pt>
                <c:pt idx="2607">
                  <c:v>24.672000000000001</c:v>
                </c:pt>
                <c:pt idx="2608">
                  <c:v>2.52</c:v>
                </c:pt>
                <c:pt idx="2609">
                  <c:v>1218.7349999999999</c:v>
                </c:pt>
                <c:pt idx="2610">
                  <c:v>5.9039999999999999</c:v>
                </c:pt>
                <c:pt idx="2611">
                  <c:v>15.696</c:v>
                </c:pt>
                <c:pt idx="2612">
                  <c:v>6.0960000000000001</c:v>
                </c:pt>
                <c:pt idx="2613">
                  <c:v>41.567999999999998</c:v>
                </c:pt>
                <c:pt idx="2614">
                  <c:v>230.28</c:v>
                </c:pt>
                <c:pt idx="2615">
                  <c:v>18.288</c:v>
                </c:pt>
                <c:pt idx="2616">
                  <c:v>5.78</c:v>
                </c:pt>
                <c:pt idx="2617">
                  <c:v>121.68</c:v>
                </c:pt>
                <c:pt idx="2618">
                  <c:v>4.17</c:v>
                </c:pt>
                <c:pt idx="2619">
                  <c:v>67.040000000000006</c:v>
                </c:pt>
                <c:pt idx="2620">
                  <c:v>37.32</c:v>
                </c:pt>
                <c:pt idx="2621">
                  <c:v>18.45</c:v>
                </c:pt>
                <c:pt idx="2622">
                  <c:v>25.92</c:v>
                </c:pt>
                <c:pt idx="2623">
                  <c:v>11199.968000000001</c:v>
                </c:pt>
                <c:pt idx="2624">
                  <c:v>2399.6</c:v>
                </c:pt>
                <c:pt idx="2625">
                  <c:v>63.9</c:v>
                </c:pt>
                <c:pt idx="2626">
                  <c:v>52.99</c:v>
                </c:pt>
                <c:pt idx="2627">
                  <c:v>60.863999999999997</c:v>
                </c:pt>
                <c:pt idx="2628">
                  <c:v>652.995</c:v>
                </c:pt>
                <c:pt idx="2629">
                  <c:v>11.22</c:v>
                </c:pt>
                <c:pt idx="2630">
                  <c:v>14.94</c:v>
                </c:pt>
                <c:pt idx="2631">
                  <c:v>39.96</c:v>
                </c:pt>
                <c:pt idx="2632">
                  <c:v>42.624000000000002</c:v>
                </c:pt>
                <c:pt idx="2633">
                  <c:v>220.96</c:v>
                </c:pt>
                <c:pt idx="2634">
                  <c:v>4.9279999999999999</c:v>
                </c:pt>
                <c:pt idx="2635">
                  <c:v>7.23</c:v>
                </c:pt>
                <c:pt idx="2636">
                  <c:v>323.10000000000002</c:v>
                </c:pt>
                <c:pt idx="2637">
                  <c:v>19.04</c:v>
                </c:pt>
                <c:pt idx="2638">
                  <c:v>13.128</c:v>
                </c:pt>
                <c:pt idx="2639">
                  <c:v>64.14</c:v>
                </c:pt>
                <c:pt idx="2640">
                  <c:v>858.24</c:v>
                </c:pt>
                <c:pt idx="2641">
                  <c:v>29.99</c:v>
                </c:pt>
                <c:pt idx="2642">
                  <c:v>186.048</c:v>
                </c:pt>
                <c:pt idx="2643">
                  <c:v>36.792000000000002</c:v>
                </c:pt>
                <c:pt idx="2644">
                  <c:v>18.623999999999999</c:v>
                </c:pt>
                <c:pt idx="2645">
                  <c:v>57.69</c:v>
                </c:pt>
                <c:pt idx="2646">
                  <c:v>42.81</c:v>
                </c:pt>
                <c:pt idx="2647">
                  <c:v>12.96</c:v>
                </c:pt>
                <c:pt idx="2648">
                  <c:v>821.88</c:v>
                </c:pt>
                <c:pt idx="2649">
                  <c:v>104.85</c:v>
                </c:pt>
                <c:pt idx="2650">
                  <c:v>424.95749999999998</c:v>
                </c:pt>
                <c:pt idx="2651">
                  <c:v>10.776</c:v>
                </c:pt>
                <c:pt idx="2652">
                  <c:v>11.784000000000001</c:v>
                </c:pt>
                <c:pt idx="2653">
                  <c:v>164.88</c:v>
                </c:pt>
                <c:pt idx="2654">
                  <c:v>1292.94</c:v>
                </c:pt>
                <c:pt idx="2655">
                  <c:v>25.584</c:v>
                </c:pt>
                <c:pt idx="2656">
                  <c:v>261.74</c:v>
                </c:pt>
                <c:pt idx="2657">
                  <c:v>14.4</c:v>
                </c:pt>
                <c:pt idx="2658">
                  <c:v>10.86</c:v>
                </c:pt>
                <c:pt idx="2659">
                  <c:v>883.84</c:v>
                </c:pt>
                <c:pt idx="2660">
                  <c:v>1979.89</c:v>
                </c:pt>
                <c:pt idx="2661">
                  <c:v>79.959999999999994</c:v>
                </c:pt>
                <c:pt idx="2662">
                  <c:v>8.76</c:v>
                </c:pt>
                <c:pt idx="2663">
                  <c:v>3.984</c:v>
                </c:pt>
                <c:pt idx="2664">
                  <c:v>370.62</c:v>
                </c:pt>
                <c:pt idx="2665">
                  <c:v>2.742</c:v>
                </c:pt>
                <c:pt idx="2666">
                  <c:v>79.512</c:v>
                </c:pt>
                <c:pt idx="2667">
                  <c:v>28.352</c:v>
                </c:pt>
                <c:pt idx="2668">
                  <c:v>40.783999999999999</c:v>
                </c:pt>
                <c:pt idx="2669">
                  <c:v>105.96</c:v>
                </c:pt>
                <c:pt idx="2670">
                  <c:v>166.44</c:v>
                </c:pt>
                <c:pt idx="2671">
                  <c:v>785.88</c:v>
                </c:pt>
                <c:pt idx="2672">
                  <c:v>26.2</c:v>
                </c:pt>
                <c:pt idx="2673">
                  <c:v>1325.85</c:v>
                </c:pt>
                <c:pt idx="2674">
                  <c:v>166.44</c:v>
                </c:pt>
                <c:pt idx="2675">
                  <c:v>8.76</c:v>
                </c:pt>
                <c:pt idx="2676">
                  <c:v>43.584000000000003</c:v>
                </c:pt>
                <c:pt idx="2677">
                  <c:v>11.087999999999999</c:v>
                </c:pt>
                <c:pt idx="2678">
                  <c:v>25.164000000000001</c:v>
                </c:pt>
                <c:pt idx="2679">
                  <c:v>14.4</c:v>
                </c:pt>
                <c:pt idx="2680">
                  <c:v>619.95000000000005</c:v>
                </c:pt>
                <c:pt idx="2681">
                  <c:v>89.52</c:v>
                </c:pt>
                <c:pt idx="2682">
                  <c:v>350.97300000000001</c:v>
                </c:pt>
                <c:pt idx="2683">
                  <c:v>164.99</c:v>
                </c:pt>
                <c:pt idx="2684">
                  <c:v>312.55200000000002</c:v>
                </c:pt>
                <c:pt idx="2685">
                  <c:v>95.951999999999998</c:v>
                </c:pt>
                <c:pt idx="2686">
                  <c:v>3.2040000000000002</c:v>
                </c:pt>
                <c:pt idx="2687">
                  <c:v>3.98</c:v>
                </c:pt>
                <c:pt idx="2688">
                  <c:v>15.7</c:v>
                </c:pt>
                <c:pt idx="2689">
                  <c:v>5.2480000000000002</c:v>
                </c:pt>
                <c:pt idx="2690">
                  <c:v>5.3460000000000001</c:v>
                </c:pt>
                <c:pt idx="2691">
                  <c:v>15.48</c:v>
                </c:pt>
                <c:pt idx="2692">
                  <c:v>108.57599999999999</c:v>
                </c:pt>
                <c:pt idx="2693">
                  <c:v>109.9</c:v>
                </c:pt>
                <c:pt idx="2694">
                  <c:v>15.384</c:v>
                </c:pt>
                <c:pt idx="2695">
                  <c:v>30.352</c:v>
                </c:pt>
                <c:pt idx="2696">
                  <c:v>821.3</c:v>
                </c:pt>
                <c:pt idx="2697">
                  <c:v>22638.48</c:v>
                </c:pt>
                <c:pt idx="2698">
                  <c:v>21.376000000000001</c:v>
                </c:pt>
                <c:pt idx="2699">
                  <c:v>8.016</c:v>
                </c:pt>
                <c:pt idx="2700">
                  <c:v>30.768000000000001</c:v>
                </c:pt>
                <c:pt idx="2701">
                  <c:v>18.936</c:v>
                </c:pt>
                <c:pt idx="2702">
                  <c:v>122.352</c:v>
                </c:pt>
                <c:pt idx="2703">
                  <c:v>116.28</c:v>
                </c:pt>
                <c:pt idx="2704">
                  <c:v>132.6</c:v>
                </c:pt>
                <c:pt idx="2705">
                  <c:v>16.68</c:v>
                </c:pt>
                <c:pt idx="2706">
                  <c:v>19.440000000000001</c:v>
                </c:pt>
                <c:pt idx="2707">
                  <c:v>192.16</c:v>
                </c:pt>
                <c:pt idx="2708">
                  <c:v>227.36</c:v>
                </c:pt>
                <c:pt idx="2709">
                  <c:v>1919.9760000000001</c:v>
                </c:pt>
                <c:pt idx="2710">
                  <c:v>12.827999999999999</c:v>
                </c:pt>
                <c:pt idx="2711">
                  <c:v>45.887999999999998</c:v>
                </c:pt>
                <c:pt idx="2712">
                  <c:v>60.12</c:v>
                </c:pt>
                <c:pt idx="2713">
                  <c:v>302.37599999999998</c:v>
                </c:pt>
                <c:pt idx="2714">
                  <c:v>13.9</c:v>
                </c:pt>
                <c:pt idx="2715">
                  <c:v>129.97999999999999</c:v>
                </c:pt>
                <c:pt idx="2716">
                  <c:v>71.98</c:v>
                </c:pt>
                <c:pt idx="2717">
                  <c:v>377.97</c:v>
                </c:pt>
                <c:pt idx="2718">
                  <c:v>124.36</c:v>
                </c:pt>
                <c:pt idx="2719">
                  <c:v>23.975999999999999</c:v>
                </c:pt>
                <c:pt idx="2720">
                  <c:v>8.3759999999999994</c:v>
                </c:pt>
                <c:pt idx="2721">
                  <c:v>58.24</c:v>
                </c:pt>
                <c:pt idx="2722">
                  <c:v>81.2</c:v>
                </c:pt>
                <c:pt idx="2723">
                  <c:v>14.45</c:v>
                </c:pt>
                <c:pt idx="2724">
                  <c:v>95.647999999999996</c:v>
                </c:pt>
                <c:pt idx="2725">
                  <c:v>359.97</c:v>
                </c:pt>
                <c:pt idx="2726">
                  <c:v>350.35199999999998</c:v>
                </c:pt>
                <c:pt idx="2727">
                  <c:v>1.641</c:v>
                </c:pt>
                <c:pt idx="2728">
                  <c:v>629.95799999999997</c:v>
                </c:pt>
                <c:pt idx="2729">
                  <c:v>6.63</c:v>
                </c:pt>
                <c:pt idx="2730">
                  <c:v>799.96</c:v>
                </c:pt>
                <c:pt idx="2731">
                  <c:v>107.53</c:v>
                </c:pt>
                <c:pt idx="2732">
                  <c:v>73.98</c:v>
                </c:pt>
                <c:pt idx="2733">
                  <c:v>5.58</c:v>
                </c:pt>
                <c:pt idx="2734">
                  <c:v>49.12</c:v>
                </c:pt>
                <c:pt idx="2735">
                  <c:v>377.97</c:v>
                </c:pt>
                <c:pt idx="2736">
                  <c:v>42.28</c:v>
                </c:pt>
                <c:pt idx="2737">
                  <c:v>299.97000000000003</c:v>
                </c:pt>
                <c:pt idx="2738">
                  <c:v>89.98</c:v>
                </c:pt>
                <c:pt idx="2739">
                  <c:v>477.24</c:v>
                </c:pt>
                <c:pt idx="2740">
                  <c:v>25.98</c:v>
                </c:pt>
                <c:pt idx="2741">
                  <c:v>46.72</c:v>
                </c:pt>
                <c:pt idx="2742">
                  <c:v>35.340000000000003</c:v>
                </c:pt>
                <c:pt idx="2743">
                  <c:v>257.64</c:v>
                </c:pt>
                <c:pt idx="2744">
                  <c:v>125.976</c:v>
                </c:pt>
                <c:pt idx="2745">
                  <c:v>79.992000000000004</c:v>
                </c:pt>
                <c:pt idx="2746">
                  <c:v>700.05600000000004</c:v>
                </c:pt>
                <c:pt idx="2747">
                  <c:v>27.167999999999999</c:v>
                </c:pt>
                <c:pt idx="2748">
                  <c:v>8.2260000000000009</c:v>
                </c:pt>
                <c:pt idx="2749">
                  <c:v>585.55200000000002</c:v>
                </c:pt>
                <c:pt idx="2750">
                  <c:v>423.28</c:v>
                </c:pt>
                <c:pt idx="2751">
                  <c:v>225.29599999999999</c:v>
                </c:pt>
                <c:pt idx="2752">
                  <c:v>5.56</c:v>
                </c:pt>
                <c:pt idx="2753">
                  <c:v>323.37</c:v>
                </c:pt>
                <c:pt idx="2754">
                  <c:v>783.96</c:v>
                </c:pt>
                <c:pt idx="2755">
                  <c:v>1447.65</c:v>
                </c:pt>
                <c:pt idx="2756">
                  <c:v>11.96</c:v>
                </c:pt>
                <c:pt idx="2757">
                  <c:v>239.97</c:v>
                </c:pt>
                <c:pt idx="2758">
                  <c:v>76.92</c:v>
                </c:pt>
                <c:pt idx="2759">
                  <c:v>481.32</c:v>
                </c:pt>
                <c:pt idx="2760">
                  <c:v>48.4</c:v>
                </c:pt>
                <c:pt idx="2761">
                  <c:v>0.99</c:v>
                </c:pt>
                <c:pt idx="2762">
                  <c:v>101.84</c:v>
                </c:pt>
                <c:pt idx="2763">
                  <c:v>10.332000000000001</c:v>
                </c:pt>
                <c:pt idx="2764">
                  <c:v>31.155000000000001</c:v>
                </c:pt>
                <c:pt idx="2765">
                  <c:v>8.9280000000000008</c:v>
                </c:pt>
                <c:pt idx="2766">
                  <c:v>34.384</c:v>
                </c:pt>
                <c:pt idx="2767">
                  <c:v>1924.16</c:v>
                </c:pt>
                <c:pt idx="2768">
                  <c:v>32.192</c:v>
                </c:pt>
                <c:pt idx="2769">
                  <c:v>50.12</c:v>
                </c:pt>
                <c:pt idx="2770">
                  <c:v>47.975999999999999</c:v>
                </c:pt>
                <c:pt idx="2771">
                  <c:v>54.5</c:v>
                </c:pt>
                <c:pt idx="2772">
                  <c:v>19.103999999999999</c:v>
                </c:pt>
                <c:pt idx="2773">
                  <c:v>49.44</c:v>
                </c:pt>
                <c:pt idx="2774">
                  <c:v>10.368</c:v>
                </c:pt>
                <c:pt idx="2775">
                  <c:v>154.44</c:v>
                </c:pt>
                <c:pt idx="2776">
                  <c:v>60.984000000000002</c:v>
                </c:pt>
                <c:pt idx="2777">
                  <c:v>195.46600000000001</c:v>
                </c:pt>
                <c:pt idx="2778">
                  <c:v>23.68</c:v>
                </c:pt>
                <c:pt idx="2779">
                  <c:v>2.3759999999999999</c:v>
                </c:pt>
                <c:pt idx="2780">
                  <c:v>59.2</c:v>
                </c:pt>
                <c:pt idx="2781">
                  <c:v>22</c:v>
                </c:pt>
                <c:pt idx="2782">
                  <c:v>257.98</c:v>
                </c:pt>
                <c:pt idx="2783">
                  <c:v>23.988</c:v>
                </c:pt>
                <c:pt idx="2784">
                  <c:v>23.975999999999999</c:v>
                </c:pt>
                <c:pt idx="2785">
                  <c:v>601.53599999999994</c:v>
                </c:pt>
                <c:pt idx="2786">
                  <c:v>7.9</c:v>
                </c:pt>
                <c:pt idx="2787">
                  <c:v>58.36</c:v>
                </c:pt>
                <c:pt idx="2788">
                  <c:v>16.463999999999999</c:v>
                </c:pt>
                <c:pt idx="2789">
                  <c:v>39.96</c:v>
                </c:pt>
                <c:pt idx="2790">
                  <c:v>25.96</c:v>
                </c:pt>
                <c:pt idx="2791">
                  <c:v>36.270000000000003</c:v>
                </c:pt>
                <c:pt idx="2792">
                  <c:v>6.48</c:v>
                </c:pt>
                <c:pt idx="2793">
                  <c:v>1075.088</c:v>
                </c:pt>
                <c:pt idx="2794">
                  <c:v>438.36799999999999</c:v>
                </c:pt>
                <c:pt idx="2795">
                  <c:v>18.088000000000001</c:v>
                </c:pt>
                <c:pt idx="2796">
                  <c:v>308.49900000000002</c:v>
                </c:pt>
                <c:pt idx="2797">
                  <c:v>13.36</c:v>
                </c:pt>
                <c:pt idx="2798">
                  <c:v>39.96</c:v>
                </c:pt>
                <c:pt idx="2799">
                  <c:v>145.85</c:v>
                </c:pt>
                <c:pt idx="2800">
                  <c:v>783.96</c:v>
                </c:pt>
                <c:pt idx="2801">
                  <c:v>7.88</c:v>
                </c:pt>
                <c:pt idx="2802">
                  <c:v>41.37</c:v>
                </c:pt>
                <c:pt idx="2803">
                  <c:v>12.84</c:v>
                </c:pt>
                <c:pt idx="2804">
                  <c:v>25.68</c:v>
                </c:pt>
                <c:pt idx="2805">
                  <c:v>47.515999999999998</c:v>
                </c:pt>
                <c:pt idx="2806">
                  <c:v>9.42</c:v>
                </c:pt>
                <c:pt idx="2807">
                  <c:v>12.96</c:v>
                </c:pt>
                <c:pt idx="2808">
                  <c:v>704.9</c:v>
                </c:pt>
                <c:pt idx="2809">
                  <c:v>561.56799999999998</c:v>
                </c:pt>
                <c:pt idx="2810">
                  <c:v>179.82</c:v>
                </c:pt>
                <c:pt idx="2811">
                  <c:v>185.58</c:v>
                </c:pt>
                <c:pt idx="2812">
                  <c:v>214.11</c:v>
                </c:pt>
                <c:pt idx="2813">
                  <c:v>999.96</c:v>
                </c:pt>
                <c:pt idx="2814">
                  <c:v>653.54999999999995</c:v>
                </c:pt>
                <c:pt idx="2815">
                  <c:v>114.6</c:v>
                </c:pt>
                <c:pt idx="2816">
                  <c:v>60.74</c:v>
                </c:pt>
                <c:pt idx="2817">
                  <c:v>124.36</c:v>
                </c:pt>
                <c:pt idx="2818">
                  <c:v>1088.76</c:v>
                </c:pt>
                <c:pt idx="2819">
                  <c:v>6.72</c:v>
                </c:pt>
                <c:pt idx="2820">
                  <c:v>298.77600000000001</c:v>
                </c:pt>
                <c:pt idx="2821">
                  <c:v>302.37599999999998</c:v>
                </c:pt>
                <c:pt idx="2822">
                  <c:v>8.9280000000000008</c:v>
                </c:pt>
                <c:pt idx="2823">
                  <c:v>47.584000000000003</c:v>
                </c:pt>
                <c:pt idx="2824">
                  <c:v>33.792000000000002</c:v>
                </c:pt>
                <c:pt idx="2825">
                  <c:v>300.53280000000001</c:v>
                </c:pt>
                <c:pt idx="2826">
                  <c:v>2.7240000000000002</c:v>
                </c:pt>
                <c:pt idx="2827">
                  <c:v>3.2639999999999998</c:v>
                </c:pt>
                <c:pt idx="2828">
                  <c:v>108.336</c:v>
                </c:pt>
                <c:pt idx="2829">
                  <c:v>55.92</c:v>
                </c:pt>
                <c:pt idx="2830">
                  <c:v>78.304000000000002</c:v>
                </c:pt>
                <c:pt idx="2831">
                  <c:v>443.92</c:v>
                </c:pt>
                <c:pt idx="2832">
                  <c:v>155.976</c:v>
                </c:pt>
                <c:pt idx="2833">
                  <c:v>15.47</c:v>
                </c:pt>
                <c:pt idx="2834">
                  <c:v>7.16</c:v>
                </c:pt>
                <c:pt idx="2835">
                  <c:v>10.89</c:v>
                </c:pt>
                <c:pt idx="2836">
                  <c:v>19.440000000000001</c:v>
                </c:pt>
                <c:pt idx="2837">
                  <c:v>121.6</c:v>
                </c:pt>
                <c:pt idx="2838">
                  <c:v>695.7</c:v>
                </c:pt>
                <c:pt idx="2839">
                  <c:v>120.33</c:v>
                </c:pt>
                <c:pt idx="2840">
                  <c:v>1139.92</c:v>
                </c:pt>
                <c:pt idx="2841">
                  <c:v>229.54400000000001</c:v>
                </c:pt>
                <c:pt idx="2842">
                  <c:v>143.72800000000001</c:v>
                </c:pt>
                <c:pt idx="2843">
                  <c:v>36.048000000000002</c:v>
                </c:pt>
                <c:pt idx="2844">
                  <c:v>845.48800000000006</c:v>
                </c:pt>
                <c:pt idx="2845">
                  <c:v>50.94</c:v>
                </c:pt>
                <c:pt idx="2846">
                  <c:v>762.59400000000005</c:v>
                </c:pt>
                <c:pt idx="2847">
                  <c:v>56.28</c:v>
                </c:pt>
                <c:pt idx="2848">
                  <c:v>2690.97</c:v>
                </c:pt>
                <c:pt idx="2849">
                  <c:v>7.4340000000000002</c:v>
                </c:pt>
                <c:pt idx="2850">
                  <c:v>64.784000000000006</c:v>
                </c:pt>
                <c:pt idx="2851">
                  <c:v>28.16</c:v>
                </c:pt>
                <c:pt idx="2852">
                  <c:v>14.98</c:v>
                </c:pt>
                <c:pt idx="2853">
                  <c:v>20.32</c:v>
                </c:pt>
                <c:pt idx="2854">
                  <c:v>40.29</c:v>
                </c:pt>
                <c:pt idx="2855">
                  <c:v>20.23</c:v>
                </c:pt>
                <c:pt idx="2856">
                  <c:v>1603.136</c:v>
                </c:pt>
                <c:pt idx="2857">
                  <c:v>225.29599999999999</c:v>
                </c:pt>
                <c:pt idx="2858">
                  <c:v>67.8</c:v>
                </c:pt>
                <c:pt idx="2859">
                  <c:v>377.97</c:v>
                </c:pt>
                <c:pt idx="2860">
                  <c:v>1628.82</c:v>
                </c:pt>
                <c:pt idx="2861">
                  <c:v>286.93</c:v>
                </c:pt>
                <c:pt idx="2862">
                  <c:v>20.736000000000001</c:v>
                </c:pt>
                <c:pt idx="2863">
                  <c:v>31.44</c:v>
                </c:pt>
                <c:pt idx="2864">
                  <c:v>83.79</c:v>
                </c:pt>
                <c:pt idx="2865">
                  <c:v>59.52</c:v>
                </c:pt>
                <c:pt idx="2866">
                  <c:v>31.92</c:v>
                </c:pt>
                <c:pt idx="2867">
                  <c:v>14.72</c:v>
                </c:pt>
                <c:pt idx="2868">
                  <c:v>38.975999999999999</c:v>
                </c:pt>
                <c:pt idx="2869">
                  <c:v>17.088000000000001</c:v>
                </c:pt>
                <c:pt idx="2870">
                  <c:v>74.352000000000004</c:v>
                </c:pt>
                <c:pt idx="2871">
                  <c:v>314.35199999999998</c:v>
                </c:pt>
                <c:pt idx="2872">
                  <c:v>4.26</c:v>
                </c:pt>
                <c:pt idx="2873">
                  <c:v>811.28</c:v>
                </c:pt>
                <c:pt idx="2874">
                  <c:v>6.03</c:v>
                </c:pt>
                <c:pt idx="2875">
                  <c:v>153.56800000000001</c:v>
                </c:pt>
                <c:pt idx="2876">
                  <c:v>1013.4880000000001</c:v>
                </c:pt>
                <c:pt idx="2877">
                  <c:v>52.34</c:v>
                </c:pt>
                <c:pt idx="2878">
                  <c:v>4.66</c:v>
                </c:pt>
                <c:pt idx="2879">
                  <c:v>254.97</c:v>
                </c:pt>
                <c:pt idx="2880">
                  <c:v>25.44</c:v>
                </c:pt>
                <c:pt idx="2881">
                  <c:v>27.93</c:v>
                </c:pt>
                <c:pt idx="2882">
                  <c:v>8.85</c:v>
                </c:pt>
                <c:pt idx="2883">
                  <c:v>6.96</c:v>
                </c:pt>
                <c:pt idx="2884">
                  <c:v>17.456</c:v>
                </c:pt>
                <c:pt idx="2885">
                  <c:v>307.92</c:v>
                </c:pt>
                <c:pt idx="2886">
                  <c:v>6.63</c:v>
                </c:pt>
                <c:pt idx="2887">
                  <c:v>12.96</c:v>
                </c:pt>
                <c:pt idx="2888">
                  <c:v>32.4</c:v>
                </c:pt>
                <c:pt idx="2889">
                  <c:v>23.85</c:v>
                </c:pt>
                <c:pt idx="2890">
                  <c:v>51.96</c:v>
                </c:pt>
                <c:pt idx="2891">
                  <c:v>17.940000000000001</c:v>
                </c:pt>
                <c:pt idx="2892">
                  <c:v>11.56</c:v>
                </c:pt>
                <c:pt idx="2893">
                  <c:v>26.4</c:v>
                </c:pt>
                <c:pt idx="2894">
                  <c:v>69.08</c:v>
                </c:pt>
                <c:pt idx="2895">
                  <c:v>35.880000000000003</c:v>
                </c:pt>
                <c:pt idx="2896">
                  <c:v>49.65</c:v>
                </c:pt>
                <c:pt idx="2897">
                  <c:v>959.96799999999996</c:v>
                </c:pt>
                <c:pt idx="2898">
                  <c:v>408.42200000000003</c:v>
                </c:pt>
                <c:pt idx="2899">
                  <c:v>479.98399999999998</c:v>
                </c:pt>
                <c:pt idx="2900">
                  <c:v>12.6</c:v>
                </c:pt>
                <c:pt idx="2901">
                  <c:v>184.66</c:v>
                </c:pt>
                <c:pt idx="2902">
                  <c:v>23.12</c:v>
                </c:pt>
                <c:pt idx="2903">
                  <c:v>37.463999999999999</c:v>
                </c:pt>
                <c:pt idx="2904">
                  <c:v>539.65800000000002</c:v>
                </c:pt>
                <c:pt idx="2905">
                  <c:v>310.12</c:v>
                </c:pt>
                <c:pt idx="2906">
                  <c:v>8.56</c:v>
                </c:pt>
                <c:pt idx="2907">
                  <c:v>52.4</c:v>
                </c:pt>
                <c:pt idx="2908">
                  <c:v>14.94</c:v>
                </c:pt>
                <c:pt idx="2909">
                  <c:v>11.22</c:v>
                </c:pt>
                <c:pt idx="2910">
                  <c:v>387.13600000000002</c:v>
                </c:pt>
                <c:pt idx="2911">
                  <c:v>41.4</c:v>
                </c:pt>
                <c:pt idx="2912">
                  <c:v>35</c:v>
                </c:pt>
                <c:pt idx="2913">
                  <c:v>39.552</c:v>
                </c:pt>
                <c:pt idx="2914">
                  <c:v>135.72</c:v>
                </c:pt>
                <c:pt idx="2915">
                  <c:v>12.56</c:v>
                </c:pt>
                <c:pt idx="2916">
                  <c:v>263.95999999999998</c:v>
                </c:pt>
                <c:pt idx="2917">
                  <c:v>5.952</c:v>
                </c:pt>
                <c:pt idx="2918">
                  <c:v>15.8</c:v>
                </c:pt>
                <c:pt idx="2919">
                  <c:v>14.368</c:v>
                </c:pt>
                <c:pt idx="2920">
                  <c:v>70.447999999999993</c:v>
                </c:pt>
                <c:pt idx="2921">
                  <c:v>129.30000000000001</c:v>
                </c:pt>
                <c:pt idx="2922">
                  <c:v>3.8820000000000001</c:v>
                </c:pt>
                <c:pt idx="2923">
                  <c:v>6.08</c:v>
                </c:pt>
                <c:pt idx="2924">
                  <c:v>19.899999999999999</c:v>
                </c:pt>
                <c:pt idx="2925">
                  <c:v>70.709999999999994</c:v>
                </c:pt>
                <c:pt idx="2926">
                  <c:v>18.84</c:v>
                </c:pt>
                <c:pt idx="2927">
                  <c:v>8.64</c:v>
                </c:pt>
                <c:pt idx="2928">
                  <c:v>1633.1880000000001</c:v>
                </c:pt>
                <c:pt idx="2929">
                  <c:v>19.760000000000002</c:v>
                </c:pt>
                <c:pt idx="2930">
                  <c:v>6.6079999999999997</c:v>
                </c:pt>
                <c:pt idx="2931">
                  <c:v>7.28</c:v>
                </c:pt>
                <c:pt idx="2932">
                  <c:v>144.78399999999999</c:v>
                </c:pt>
                <c:pt idx="2933">
                  <c:v>156.792</c:v>
                </c:pt>
                <c:pt idx="2934">
                  <c:v>431.976</c:v>
                </c:pt>
                <c:pt idx="2935">
                  <c:v>35.89</c:v>
                </c:pt>
                <c:pt idx="2936">
                  <c:v>47.207999999999998</c:v>
                </c:pt>
                <c:pt idx="2937">
                  <c:v>248.08</c:v>
                </c:pt>
                <c:pt idx="2938">
                  <c:v>189.7</c:v>
                </c:pt>
                <c:pt idx="2939">
                  <c:v>59.808</c:v>
                </c:pt>
                <c:pt idx="2940">
                  <c:v>90.99</c:v>
                </c:pt>
                <c:pt idx="2941">
                  <c:v>1526.56</c:v>
                </c:pt>
                <c:pt idx="2942">
                  <c:v>368.97</c:v>
                </c:pt>
                <c:pt idx="2943">
                  <c:v>305.01</c:v>
                </c:pt>
                <c:pt idx="2944">
                  <c:v>18.7</c:v>
                </c:pt>
                <c:pt idx="2945">
                  <c:v>38.29</c:v>
                </c:pt>
                <c:pt idx="2946">
                  <c:v>26.25</c:v>
                </c:pt>
                <c:pt idx="2947">
                  <c:v>64.959999999999994</c:v>
                </c:pt>
                <c:pt idx="2948">
                  <c:v>43.7</c:v>
                </c:pt>
                <c:pt idx="2949">
                  <c:v>41.6</c:v>
                </c:pt>
                <c:pt idx="2950">
                  <c:v>23.12</c:v>
                </c:pt>
                <c:pt idx="2951">
                  <c:v>113.88800000000001</c:v>
                </c:pt>
                <c:pt idx="2952">
                  <c:v>113.568</c:v>
                </c:pt>
                <c:pt idx="2953">
                  <c:v>7.92</c:v>
                </c:pt>
                <c:pt idx="2954">
                  <c:v>671.98400000000004</c:v>
                </c:pt>
                <c:pt idx="2955">
                  <c:v>39.99</c:v>
                </c:pt>
                <c:pt idx="2956">
                  <c:v>191.64599999999999</c:v>
                </c:pt>
                <c:pt idx="2957">
                  <c:v>2.3130000000000002</c:v>
                </c:pt>
                <c:pt idx="2958">
                  <c:v>19.936</c:v>
                </c:pt>
                <c:pt idx="2959">
                  <c:v>45.92</c:v>
                </c:pt>
                <c:pt idx="2960">
                  <c:v>20.34</c:v>
                </c:pt>
                <c:pt idx="2961">
                  <c:v>39.28</c:v>
                </c:pt>
                <c:pt idx="2962">
                  <c:v>81.567999999999998</c:v>
                </c:pt>
                <c:pt idx="2963">
                  <c:v>97.183999999999997</c:v>
                </c:pt>
                <c:pt idx="2964">
                  <c:v>24.32</c:v>
                </c:pt>
                <c:pt idx="2965">
                  <c:v>18.96</c:v>
                </c:pt>
                <c:pt idx="2966">
                  <c:v>32.951999999999998</c:v>
                </c:pt>
                <c:pt idx="2967">
                  <c:v>30.015999999999998</c:v>
                </c:pt>
                <c:pt idx="2968">
                  <c:v>499.584</c:v>
                </c:pt>
                <c:pt idx="2969">
                  <c:v>31.103999999999999</c:v>
                </c:pt>
                <c:pt idx="2970">
                  <c:v>13.272</c:v>
                </c:pt>
                <c:pt idx="2971">
                  <c:v>28.271999999999998</c:v>
                </c:pt>
                <c:pt idx="2972">
                  <c:v>259.13600000000002</c:v>
                </c:pt>
                <c:pt idx="2973">
                  <c:v>10.8</c:v>
                </c:pt>
                <c:pt idx="2974">
                  <c:v>244.006</c:v>
                </c:pt>
                <c:pt idx="2975">
                  <c:v>15.936</c:v>
                </c:pt>
                <c:pt idx="2976">
                  <c:v>188.55199999999999</c:v>
                </c:pt>
                <c:pt idx="2977">
                  <c:v>22.58</c:v>
                </c:pt>
                <c:pt idx="2978">
                  <c:v>545.94000000000005</c:v>
                </c:pt>
                <c:pt idx="2979">
                  <c:v>20.736000000000001</c:v>
                </c:pt>
                <c:pt idx="2980">
                  <c:v>43.295999999999999</c:v>
                </c:pt>
                <c:pt idx="2981">
                  <c:v>123.136</c:v>
                </c:pt>
                <c:pt idx="2982">
                  <c:v>11.263999999999999</c:v>
                </c:pt>
                <c:pt idx="2983">
                  <c:v>53.423999999999999</c:v>
                </c:pt>
                <c:pt idx="2984">
                  <c:v>275.49</c:v>
                </c:pt>
                <c:pt idx="2985">
                  <c:v>24.96</c:v>
                </c:pt>
                <c:pt idx="2986">
                  <c:v>19.36</c:v>
                </c:pt>
                <c:pt idx="2987">
                  <c:v>1267.6500000000001</c:v>
                </c:pt>
                <c:pt idx="2988">
                  <c:v>12.99</c:v>
                </c:pt>
                <c:pt idx="2989">
                  <c:v>18.559999999999999</c:v>
                </c:pt>
                <c:pt idx="2990">
                  <c:v>449.15</c:v>
                </c:pt>
                <c:pt idx="2991">
                  <c:v>31.248000000000001</c:v>
                </c:pt>
                <c:pt idx="2992">
                  <c:v>61.44</c:v>
                </c:pt>
                <c:pt idx="2993">
                  <c:v>895.92</c:v>
                </c:pt>
                <c:pt idx="2994">
                  <c:v>55.36</c:v>
                </c:pt>
                <c:pt idx="2995">
                  <c:v>55.92</c:v>
                </c:pt>
                <c:pt idx="2996">
                  <c:v>24.896000000000001</c:v>
                </c:pt>
                <c:pt idx="2997">
                  <c:v>3.984</c:v>
                </c:pt>
                <c:pt idx="2998">
                  <c:v>95.968000000000004</c:v>
                </c:pt>
                <c:pt idx="2999">
                  <c:v>206.99100000000001</c:v>
                </c:pt>
                <c:pt idx="3000">
                  <c:v>44.415999999999997</c:v>
                </c:pt>
                <c:pt idx="3001">
                  <c:v>9.0060000000000002</c:v>
                </c:pt>
                <c:pt idx="3002">
                  <c:v>19</c:v>
                </c:pt>
                <c:pt idx="3003">
                  <c:v>33.375999999999998</c:v>
                </c:pt>
                <c:pt idx="3004">
                  <c:v>207.48</c:v>
                </c:pt>
                <c:pt idx="3005">
                  <c:v>91.68</c:v>
                </c:pt>
                <c:pt idx="3006">
                  <c:v>904.9</c:v>
                </c:pt>
                <c:pt idx="3007">
                  <c:v>34.271999999999998</c:v>
                </c:pt>
                <c:pt idx="3008">
                  <c:v>191.82</c:v>
                </c:pt>
                <c:pt idx="3009">
                  <c:v>243.88</c:v>
                </c:pt>
                <c:pt idx="3010">
                  <c:v>12.03</c:v>
                </c:pt>
                <c:pt idx="3011">
                  <c:v>2549.9850000000001</c:v>
                </c:pt>
                <c:pt idx="3012">
                  <c:v>21.594000000000001</c:v>
                </c:pt>
                <c:pt idx="3013">
                  <c:v>8.9640000000000004</c:v>
                </c:pt>
                <c:pt idx="3014">
                  <c:v>20.736000000000001</c:v>
                </c:pt>
                <c:pt idx="3015">
                  <c:v>344.22</c:v>
                </c:pt>
                <c:pt idx="3016">
                  <c:v>727.29600000000005</c:v>
                </c:pt>
                <c:pt idx="3017">
                  <c:v>22.608000000000001</c:v>
                </c:pt>
                <c:pt idx="3018">
                  <c:v>666.4</c:v>
                </c:pt>
                <c:pt idx="3019">
                  <c:v>5.04</c:v>
                </c:pt>
                <c:pt idx="3020">
                  <c:v>92.94</c:v>
                </c:pt>
                <c:pt idx="3021">
                  <c:v>66.69</c:v>
                </c:pt>
                <c:pt idx="3022">
                  <c:v>91.68</c:v>
                </c:pt>
                <c:pt idx="3023">
                  <c:v>327.7328</c:v>
                </c:pt>
                <c:pt idx="3024">
                  <c:v>52.271999999999998</c:v>
                </c:pt>
                <c:pt idx="3025">
                  <c:v>17.940000000000001</c:v>
                </c:pt>
                <c:pt idx="3026">
                  <c:v>254.352</c:v>
                </c:pt>
                <c:pt idx="3027">
                  <c:v>8.2880000000000003</c:v>
                </c:pt>
                <c:pt idx="3028">
                  <c:v>504.9</c:v>
                </c:pt>
                <c:pt idx="3029">
                  <c:v>403.16800000000001</c:v>
                </c:pt>
                <c:pt idx="3030">
                  <c:v>194.32</c:v>
                </c:pt>
                <c:pt idx="3031">
                  <c:v>25.99</c:v>
                </c:pt>
                <c:pt idx="3032">
                  <c:v>195.136</c:v>
                </c:pt>
                <c:pt idx="3033">
                  <c:v>20.736000000000001</c:v>
                </c:pt>
                <c:pt idx="3034">
                  <c:v>53.7</c:v>
                </c:pt>
                <c:pt idx="3035">
                  <c:v>36.26</c:v>
                </c:pt>
                <c:pt idx="3036">
                  <c:v>56.3</c:v>
                </c:pt>
                <c:pt idx="3037">
                  <c:v>32.4</c:v>
                </c:pt>
                <c:pt idx="3038">
                  <c:v>29.16</c:v>
                </c:pt>
                <c:pt idx="3039">
                  <c:v>171.28800000000001</c:v>
                </c:pt>
                <c:pt idx="3040">
                  <c:v>16.72</c:v>
                </c:pt>
                <c:pt idx="3041">
                  <c:v>12.96</c:v>
                </c:pt>
                <c:pt idx="3042">
                  <c:v>22.18</c:v>
                </c:pt>
                <c:pt idx="3043">
                  <c:v>2054.2719999999999</c:v>
                </c:pt>
                <c:pt idx="3044">
                  <c:v>1022.97</c:v>
                </c:pt>
                <c:pt idx="3045">
                  <c:v>13.9</c:v>
                </c:pt>
                <c:pt idx="3046">
                  <c:v>26.38</c:v>
                </c:pt>
                <c:pt idx="3047">
                  <c:v>43.176000000000002</c:v>
                </c:pt>
                <c:pt idx="3048">
                  <c:v>411.8</c:v>
                </c:pt>
                <c:pt idx="3049">
                  <c:v>360</c:v>
                </c:pt>
                <c:pt idx="3050">
                  <c:v>41.96</c:v>
                </c:pt>
                <c:pt idx="3051">
                  <c:v>227.84</c:v>
                </c:pt>
                <c:pt idx="3052">
                  <c:v>37.94</c:v>
                </c:pt>
                <c:pt idx="3053">
                  <c:v>517.9</c:v>
                </c:pt>
                <c:pt idx="3054">
                  <c:v>5.28</c:v>
                </c:pt>
                <c:pt idx="3055">
                  <c:v>2799.96</c:v>
                </c:pt>
                <c:pt idx="3056">
                  <c:v>8.9600000000000009</c:v>
                </c:pt>
                <c:pt idx="3057">
                  <c:v>31.5</c:v>
                </c:pt>
                <c:pt idx="3058">
                  <c:v>30.56</c:v>
                </c:pt>
                <c:pt idx="3059">
                  <c:v>24.367999999999999</c:v>
                </c:pt>
                <c:pt idx="3060">
                  <c:v>119.976</c:v>
                </c:pt>
                <c:pt idx="3061">
                  <c:v>26.88</c:v>
                </c:pt>
                <c:pt idx="3062">
                  <c:v>83.97</c:v>
                </c:pt>
                <c:pt idx="3063">
                  <c:v>104.97</c:v>
                </c:pt>
                <c:pt idx="3064">
                  <c:v>90.8</c:v>
                </c:pt>
                <c:pt idx="3065">
                  <c:v>140.73599999999999</c:v>
                </c:pt>
                <c:pt idx="3066">
                  <c:v>214.95</c:v>
                </c:pt>
                <c:pt idx="3067">
                  <c:v>45.36</c:v>
                </c:pt>
                <c:pt idx="3068">
                  <c:v>288.24</c:v>
                </c:pt>
                <c:pt idx="3069">
                  <c:v>663.93600000000004</c:v>
                </c:pt>
                <c:pt idx="3070">
                  <c:v>2934.33</c:v>
                </c:pt>
                <c:pt idx="3071">
                  <c:v>124.41</c:v>
                </c:pt>
                <c:pt idx="3072">
                  <c:v>57.75</c:v>
                </c:pt>
                <c:pt idx="3073">
                  <c:v>114.46</c:v>
                </c:pt>
                <c:pt idx="3074">
                  <c:v>120.666</c:v>
                </c:pt>
                <c:pt idx="3075">
                  <c:v>342.86399999999998</c:v>
                </c:pt>
                <c:pt idx="3076">
                  <c:v>16.739999999999998</c:v>
                </c:pt>
                <c:pt idx="3077">
                  <c:v>981.37199999999996</c:v>
                </c:pt>
                <c:pt idx="3078">
                  <c:v>31.84</c:v>
                </c:pt>
                <c:pt idx="3079">
                  <c:v>12.96</c:v>
                </c:pt>
                <c:pt idx="3080">
                  <c:v>43.176000000000002</c:v>
                </c:pt>
                <c:pt idx="3081">
                  <c:v>58.34</c:v>
                </c:pt>
                <c:pt idx="3082">
                  <c:v>539.97</c:v>
                </c:pt>
                <c:pt idx="3083">
                  <c:v>3.9279999999999999</c:v>
                </c:pt>
                <c:pt idx="3084">
                  <c:v>252.78399999999999</c:v>
                </c:pt>
                <c:pt idx="3085">
                  <c:v>127.98399999999999</c:v>
                </c:pt>
                <c:pt idx="3086">
                  <c:v>3.984</c:v>
                </c:pt>
                <c:pt idx="3087">
                  <c:v>12.992000000000001</c:v>
                </c:pt>
                <c:pt idx="3088">
                  <c:v>61</c:v>
                </c:pt>
                <c:pt idx="3089">
                  <c:v>671.93</c:v>
                </c:pt>
                <c:pt idx="3090">
                  <c:v>447.86</c:v>
                </c:pt>
                <c:pt idx="3091">
                  <c:v>479.95</c:v>
                </c:pt>
                <c:pt idx="3092">
                  <c:v>166.44</c:v>
                </c:pt>
                <c:pt idx="3093">
                  <c:v>31.68</c:v>
                </c:pt>
                <c:pt idx="3094">
                  <c:v>10.368</c:v>
                </c:pt>
                <c:pt idx="3095">
                  <c:v>12.032</c:v>
                </c:pt>
                <c:pt idx="3096">
                  <c:v>5.7679999999999998</c:v>
                </c:pt>
                <c:pt idx="3097">
                  <c:v>33.119999999999997</c:v>
                </c:pt>
                <c:pt idx="3098">
                  <c:v>220.26560000000001</c:v>
                </c:pt>
                <c:pt idx="3099">
                  <c:v>10.776</c:v>
                </c:pt>
                <c:pt idx="3100">
                  <c:v>242.352</c:v>
                </c:pt>
                <c:pt idx="3101">
                  <c:v>695.16</c:v>
                </c:pt>
                <c:pt idx="3102">
                  <c:v>220.98</c:v>
                </c:pt>
                <c:pt idx="3103">
                  <c:v>12.957000000000001</c:v>
                </c:pt>
                <c:pt idx="3104">
                  <c:v>25.68</c:v>
                </c:pt>
                <c:pt idx="3105">
                  <c:v>15.712</c:v>
                </c:pt>
                <c:pt idx="3106">
                  <c:v>298.464</c:v>
                </c:pt>
                <c:pt idx="3107">
                  <c:v>21.93</c:v>
                </c:pt>
                <c:pt idx="3108">
                  <c:v>242.94</c:v>
                </c:pt>
                <c:pt idx="3109">
                  <c:v>7.64</c:v>
                </c:pt>
                <c:pt idx="3110">
                  <c:v>51.84</c:v>
                </c:pt>
                <c:pt idx="3111">
                  <c:v>265.17</c:v>
                </c:pt>
                <c:pt idx="3112">
                  <c:v>837.6</c:v>
                </c:pt>
                <c:pt idx="3113">
                  <c:v>135.9</c:v>
                </c:pt>
                <c:pt idx="3114">
                  <c:v>34.68</c:v>
                </c:pt>
                <c:pt idx="3115">
                  <c:v>532.70399999999995</c:v>
                </c:pt>
                <c:pt idx="3116">
                  <c:v>43.1</c:v>
                </c:pt>
                <c:pt idx="3117">
                  <c:v>15.88</c:v>
                </c:pt>
                <c:pt idx="3118">
                  <c:v>1123.92</c:v>
                </c:pt>
                <c:pt idx="3119">
                  <c:v>249.584</c:v>
                </c:pt>
                <c:pt idx="3120">
                  <c:v>48.671999999999997</c:v>
                </c:pt>
                <c:pt idx="3121">
                  <c:v>60.768000000000001</c:v>
                </c:pt>
                <c:pt idx="3122">
                  <c:v>78.599999999999994</c:v>
                </c:pt>
                <c:pt idx="3123">
                  <c:v>3.7679999999999998</c:v>
                </c:pt>
                <c:pt idx="3124">
                  <c:v>1036.624</c:v>
                </c:pt>
                <c:pt idx="3125">
                  <c:v>563.80799999999999</c:v>
                </c:pt>
                <c:pt idx="3126">
                  <c:v>258.52800000000002</c:v>
                </c:pt>
                <c:pt idx="3127">
                  <c:v>49.12</c:v>
                </c:pt>
                <c:pt idx="3128">
                  <c:v>44.46</c:v>
                </c:pt>
                <c:pt idx="3129">
                  <c:v>241.56800000000001</c:v>
                </c:pt>
                <c:pt idx="3130">
                  <c:v>395</c:v>
                </c:pt>
                <c:pt idx="3131">
                  <c:v>627.16800000000001</c:v>
                </c:pt>
                <c:pt idx="3132">
                  <c:v>13.28</c:v>
                </c:pt>
                <c:pt idx="3133">
                  <c:v>12.672000000000001</c:v>
                </c:pt>
                <c:pt idx="3134">
                  <c:v>30.56</c:v>
                </c:pt>
                <c:pt idx="3135">
                  <c:v>77.951999999999998</c:v>
                </c:pt>
                <c:pt idx="3136">
                  <c:v>67.992000000000004</c:v>
                </c:pt>
                <c:pt idx="3137">
                  <c:v>12.224</c:v>
                </c:pt>
                <c:pt idx="3138">
                  <c:v>44.783999999999999</c:v>
                </c:pt>
                <c:pt idx="3139">
                  <c:v>22.847999999999999</c:v>
                </c:pt>
                <c:pt idx="3140">
                  <c:v>206.43</c:v>
                </c:pt>
                <c:pt idx="3141">
                  <c:v>210.392</c:v>
                </c:pt>
                <c:pt idx="3142">
                  <c:v>119.96</c:v>
                </c:pt>
                <c:pt idx="3143">
                  <c:v>10.608000000000001</c:v>
                </c:pt>
                <c:pt idx="3144">
                  <c:v>347.80200000000002</c:v>
                </c:pt>
                <c:pt idx="3145">
                  <c:v>963.13599999999997</c:v>
                </c:pt>
                <c:pt idx="3146">
                  <c:v>88.775999999999996</c:v>
                </c:pt>
                <c:pt idx="3147">
                  <c:v>32.4</c:v>
                </c:pt>
                <c:pt idx="3148">
                  <c:v>32.4</c:v>
                </c:pt>
                <c:pt idx="3149">
                  <c:v>31.05</c:v>
                </c:pt>
                <c:pt idx="3150">
                  <c:v>2025.36</c:v>
                </c:pt>
                <c:pt idx="3151">
                  <c:v>1799.9939999999999</c:v>
                </c:pt>
                <c:pt idx="3152">
                  <c:v>101.988</c:v>
                </c:pt>
                <c:pt idx="3153">
                  <c:v>262.86399999999998</c:v>
                </c:pt>
                <c:pt idx="3154">
                  <c:v>735.98</c:v>
                </c:pt>
                <c:pt idx="3155">
                  <c:v>93.024000000000001</c:v>
                </c:pt>
                <c:pt idx="3156">
                  <c:v>284.36399999999998</c:v>
                </c:pt>
                <c:pt idx="3157">
                  <c:v>26</c:v>
                </c:pt>
                <c:pt idx="3158">
                  <c:v>67.64</c:v>
                </c:pt>
                <c:pt idx="3159">
                  <c:v>119.976</c:v>
                </c:pt>
                <c:pt idx="3160">
                  <c:v>5.18</c:v>
                </c:pt>
                <c:pt idx="3161">
                  <c:v>15.56</c:v>
                </c:pt>
                <c:pt idx="3162">
                  <c:v>78.349999999999994</c:v>
                </c:pt>
                <c:pt idx="3163">
                  <c:v>59.52</c:v>
                </c:pt>
                <c:pt idx="3164">
                  <c:v>38.520000000000003</c:v>
                </c:pt>
                <c:pt idx="3165">
                  <c:v>239.98400000000001</c:v>
                </c:pt>
                <c:pt idx="3166">
                  <c:v>19.350000000000001</c:v>
                </c:pt>
                <c:pt idx="3167">
                  <c:v>67</c:v>
                </c:pt>
                <c:pt idx="3168">
                  <c:v>390.27199999999999</c:v>
                </c:pt>
                <c:pt idx="3169">
                  <c:v>62.192</c:v>
                </c:pt>
                <c:pt idx="3170">
                  <c:v>23.88</c:v>
                </c:pt>
                <c:pt idx="3171">
                  <c:v>3.1680000000000001</c:v>
                </c:pt>
                <c:pt idx="3172">
                  <c:v>528.42999999999995</c:v>
                </c:pt>
                <c:pt idx="3173">
                  <c:v>13.391999999999999</c:v>
                </c:pt>
                <c:pt idx="3174">
                  <c:v>181.86</c:v>
                </c:pt>
                <c:pt idx="3175">
                  <c:v>180.58799999999999</c:v>
                </c:pt>
                <c:pt idx="3176">
                  <c:v>47.984000000000002</c:v>
                </c:pt>
                <c:pt idx="3177">
                  <c:v>18.760000000000002</c:v>
                </c:pt>
                <c:pt idx="3178">
                  <c:v>20.94</c:v>
                </c:pt>
                <c:pt idx="3179">
                  <c:v>58.68</c:v>
                </c:pt>
                <c:pt idx="3180">
                  <c:v>254.9</c:v>
                </c:pt>
                <c:pt idx="3181">
                  <c:v>9.64</c:v>
                </c:pt>
                <c:pt idx="3182">
                  <c:v>826.62</c:v>
                </c:pt>
                <c:pt idx="3183">
                  <c:v>1633.14</c:v>
                </c:pt>
                <c:pt idx="3184">
                  <c:v>544.38</c:v>
                </c:pt>
                <c:pt idx="3185">
                  <c:v>26.045999999999999</c:v>
                </c:pt>
                <c:pt idx="3186">
                  <c:v>74.352000000000004</c:v>
                </c:pt>
                <c:pt idx="3187">
                  <c:v>69.930000000000007</c:v>
                </c:pt>
                <c:pt idx="3188">
                  <c:v>3.75</c:v>
                </c:pt>
                <c:pt idx="3189">
                  <c:v>20.928000000000001</c:v>
                </c:pt>
                <c:pt idx="3190">
                  <c:v>12.672000000000001</c:v>
                </c:pt>
                <c:pt idx="3191">
                  <c:v>65.989999999999995</c:v>
                </c:pt>
                <c:pt idx="3192">
                  <c:v>6.37</c:v>
                </c:pt>
                <c:pt idx="3193">
                  <c:v>3.6480000000000001</c:v>
                </c:pt>
                <c:pt idx="3194">
                  <c:v>31.103999999999999</c:v>
                </c:pt>
                <c:pt idx="3195">
                  <c:v>23.34</c:v>
                </c:pt>
                <c:pt idx="3196">
                  <c:v>29.97</c:v>
                </c:pt>
                <c:pt idx="3197">
                  <c:v>3.3660000000000001</c:v>
                </c:pt>
                <c:pt idx="3198">
                  <c:v>95.968000000000004</c:v>
                </c:pt>
                <c:pt idx="3199">
                  <c:v>18.704000000000001</c:v>
                </c:pt>
                <c:pt idx="3200">
                  <c:v>149.232</c:v>
                </c:pt>
                <c:pt idx="3201">
                  <c:v>15.936</c:v>
                </c:pt>
                <c:pt idx="3202">
                  <c:v>601.53599999999994</c:v>
                </c:pt>
                <c:pt idx="3203">
                  <c:v>10.99</c:v>
                </c:pt>
                <c:pt idx="3204">
                  <c:v>39.880000000000003</c:v>
                </c:pt>
                <c:pt idx="3205">
                  <c:v>62.24</c:v>
                </c:pt>
                <c:pt idx="3206">
                  <c:v>53.2</c:v>
                </c:pt>
                <c:pt idx="3207">
                  <c:v>39.840000000000003</c:v>
                </c:pt>
                <c:pt idx="3208">
                  <c:v>349.95</c:v>
                </c:pt>
                <c:pt idx="3209">
                  <c:v>377.928</c:v>
                </c:pt>
                <c:pt idx="3210">
                  <c:v>13.391999999999999</c:v>
                </c:pt>
                <c:pt idx="3211">
                  <c:v>11.228</c:v>
                </c:pt>
                <c:pt idx="3212">
                  <c:v>207.24</c:v>
                </c:pt>
                <c:pt idx="3213">
                  <c:v>1.504</c:v>
                </c:pt>
                <c:pt idx="3214">
                  <c:v>34.847999999999999</c:v>
                </c:pt>
                <c:pt idx="3215">
                  <c:v>75.180000000000007</c:v>
                </c:pt>
                <c:pt idx="3216">
                  <c:v>149.97</c:v>
                </c:pt>
                <c:pt idx="3217">
                  <c:v>931.17600000000004</c:v>
                </c:pt>
                <c:pt idx="3218">
                  <c:v>430.88</c:v>
                </c:pt>
                <c:pt idx="3219">
                  <c:v>94.85</c:v>
                </c:pt>
                <c:pt idx="3220">
                  <c:v>51.12</c:v>
                </c:pt>
                <c:pt idx="3221">
                  <c:v>90</c:v>
                </c:pt>
                <c:pt idx="3222">
                  <c:v>9.4079999999999995</c:v>
                </c:pt>
                <c:pt idx="3223">
                  <c:v>4.6719999999999997</c:v>
                </c:pt>
                <c:pt idx="3224">
                  <c:v>318.39999999999998</c:v>
                </c:pt>
                <c:pt idx="3225">
                  <c:v>12.768000000000001</c:v>
                </c:pt>
                <c:pt idx="3226">
                  <c:v>15.36</c:v>
                </c:pt>
                <c:pt idx="3227">
                  <c:v>230.376</c:v>
                </c:pt>
                <c:pt idx="3228">
                  <c:v>7.16</c:v>
                </c:pt>
                <c:pt idx="3229">
                  <c:v>375.34</c:v>
                </c:pt>
                <c:pt idx="3230">
                  <c:v>114.9</c:v>
                </c:pt>
                <c:pt idx="3231">
                  <c:v>26.045999999999999</c:v>
                </c:pt>
                <c:pt idx="3232">
                  <c:v>2.8959999999999999</c:v>
                </c:pt>
                <c:pt idx="3233">
                  <c:v>32.543999999999997</c:v>
                </c:pt>
                <c:pt idx="3234">
                  <c:v>3.984</c:v>
                </c:pt>
                <c:pt idx="3235">
                  <c:v>181.797</c:v>
                </c:pt>
                <c:pt idx="3236">
                  <c:v>44.94</c:v>
                </c:pt>
                <c:pt idx="3237">
                  <c:v>45.576000000000001</c:v>
                </c:pt>
                <c:pt idx="3238">
                  <c:v>318.43</c:v>
                </c:pt>
                <c:pt idx="3239">
                  <c:v>122.92</c:v>
                </c:pt>
                <c:pt idx="3240">
                  <c:v>7.0679999999999996</c:v>
                </c:pt>
                <c:pt idx="3241">
                  <c:v>56.45</c:v>
                </c:pt>
                <c:pt idx="3242">
                  <c:v>13.468</c:v>
                </c:pt>
                <c:pt idx="3243">
                  <c:v>219.8</c:v>
                </c:pt>
                <c:pt idx="3244">
                  <c:v>317.05799999999999</c:v>
                </c:pt>
                <c:pt idx="3245">
                  <c:v>49.08</c:v>
                </c:pt>
                <c:pt idx="3246">
                  <c:v>324.89999999999998</c:v>
                </c:pt>
                <c:pt idx="3247">
                  <c:v>18.239999999999998</c:v>
                </c:pt>
                <c:pt idx="3248">
                  <c:v>113.88800000000001</c:v>
                </c:pt>
                <c:pt idx="3249">
                  <c:v>105.584</c:v>
                </c:pt>
                <c:pt idx="3250">
                  <c:v>24.85</c:v>
                </c:pt>
                <c:pt idx="3251">
                  <c:v>60.311999999999998</c:v>
                </c:pt>
                <c:pt idx="3252">
                  <c:v>7.056</c:v>
                </c:pt>
                <c:pt idx="3253">
                  <c:v>27.184000000000001</c:v>
                </c:pt>
                <c:pt idx="3254">
                  <c:v>107.98399999999999</c:v>
                </c:pt>
                <c:pt idx="3255">
                  <c:v>19.295999999999999</c:v>
                </c:pt>
                <c:pt idx="3256">
                  <c:v>4.6079999999999997</c:v>
                </c:pt>
                <c:pt idx="3257">
                  <c:v>79.974000000000004</c:v>
                </c:pt>
                <c:pt idx="3258">
                  <c:v>2.9460000000000002</c:v>
                </c:pt>
                <c:pt idx="3259">
                  <c:v>3.1360000000000001</c:v>
                </c:pt>
                <c:pt idx="3260">
                  <c:v>20.736000000000001</c:v>
                </c:pt>
                <c:pt idx="3261">
                  <c:v>99.98</c:v>
                </c:pt>
                <c:pt idx="3262">
                  <c:v>733.95</c:v>
                </c:pt>
                <c:pt idx="3263">
                  <c:v>241.44</c:v>
                </c:pt>
                <c:pt idx="3264">
                  <c:v>10.08</c:v>
                </c:pt>
                <c:pt idx="3265">
                  <c:v>281.904</c:v>
                </c:pt>
                <c:pt idx="3266">
                  <c:v>201.43199999999999</c:v>
                </c:pt>
                <c:pt idx="3267">
                  <c:v>135.97999999999999</c:v>
                </c:pt>
                <c:pt idx="3268">
                  <c:v>44.95</c:v>
                </c:pt>
                <c:pt idx="3269">
                  <c:v>2.97</c:v>
                </c:pt>
                <c:pt idx="3270">
                  <c:v>6.54</c:v>
                </c:pt>
                <c:pt idx="3271">
                  <c:v>7.92</c:v>
                </c:pt>
                <c:pt idx="3272">
                  <c:v>203.92</c:v>
                </c:pt>
                <c:pt idx="3273">
                  <c:v>3359.9520000000002</c:v>
                </c:pt>
                <c:pt idx="3274">
                  <c:v>18.239999999999998</c:v>
                </c:pt>
                <c:pt idx="3275">
                  <c:v>27.78</c:v>
                </c:pt>
                <c:pt idx="3276">
                  <c:v>22.96</c:v>
                </c:pt>
                <c:pt idx="3277">
                  <c:v>28.99</c:v>
                </c:pt>
                <c:pt idx="3278">
                  <c:v>12.96</c:v>
                </c:pt>
                <c:pt idx="3279">
                  <c:v>22.96</c:v>
                </c:pt>
                <c:pt idx="3280">
                  <c:v>4164.05</c:v>
                </c:pt>
                <c:pt idx="3281">
                  <c:v>47.984000000000002</c:v>
                </c:pt>
                <c:pt idx="3282">
                  <c:v>4.6239999999999997</c:v>
                </c:pt>
                <c:pt idx="3283">
                  <c:v>15.24</c:v>
                </c:pt>
                <c:pt idx="3284">
                  <c:v>63.923999999999999</c:v>
                </c:pt>
                <c:pt idx="3285">
                  <c:v>6.56</c:v>
                </c:pt>
                <c:pt idx="3286">
                  <c:v>13.11</c:v>
                </c:pt>
                <c:pt idx="3287">
                  <c:v>494.37599999999998</c:v>
                </c:pt>
                <c:pt idx="3288">
                  <c:v>29.2</c:v>
                </c:pt>
                <c:pt idx="3289">
                  <c:v>248.85</c:v>
                </c:pt>
                <c:pt idx="3290">
                  <c:v>36.24</c:v>
                </c:pt>
                <c:pt idx="3291">
                  <c:v>11.68</c:v>
                </c:pt>
                <c:pt idx="3292">
                  <c:v>11.91</c:v>
                </c:pt>
                <c:pt idx="3293">
                  <c:v>3.48</c:v>
                </c:pt>
                <c:pt idx="3294">
                  <c:v>30.96</c:v>
                </c:pt>
                <c:pt idx="3295">
                  <c:v>1704.89</c:v>
                </c:pt>
                <c:pt idx="3296">
                  <c:v>19.193999999999999</c:v>
                </c:pt>
                <c:pt idx="3297">
                  <c:v>121.792</c:v>
                </c:pt>
                <c:pt idx="3298">
                  <c:v>1919.9760000000001</c:v>
                </c:pt>
                <c:pt idx="3299">
                  <c:v>50.997</c:v>
                </c:pt>
                <c:pt idx="3300">
                  <c:v>76.792000000000002</c:v>
                </c:pt>
                <c:pt idx="3301">
                  <c:v>539.96400000000006</c:v>
                </c:pt>
                <c:pt idx="3302">
                  <c:v>60.311999999999998</c:v>
                </c:pt>
                <c:pt idx="3303">
                  <c:v>1.944</c:v>
                </c:pt>
                <c:pt idx="3304">
                  <c:v>12.984</c:v>
                </c:pt>
                <c:pt idx="3305">
                  <c:v>217.584</c:v>
                </c:pt>
                <c:pt idx="3306">
                  <c:v>328.77600000000001</c:v>
                </c:pt>
                <c:pt idx="3307">
                  <c:v>2.286</c:v>
                </c:pt>
                <c:pt idx="3308">
                  <c:v>47.984000000000002</c:v>
                </c:pt>
                <c:pt idx="3309">
                  <c:v>25.344000000000001</c:v>
                </c:pt>
                <c:pt idx="3310">
                  <c:v>232.4</c:v>
                </c:pt>
                <c:pt idx="3311">
                  <c:v>86.45</c:v>
                </c:pt>
                <c:pt idx="3312">
                  <c:v>603.91999999999996</c:v>
                </c:pt>
                <c:pt idx="3313">
                  <c:v>81.98</c:v>
                </c:pt>
                <c:pt idx="3314">
                  <c:v>271.76400000000001</c:v>
                </c:pt>
                <c:pt idx="3315">
                  <c:v>14.375999999999999</c:v>
                </c:pt>
                <c:pt idx="3316">
                  <c:v>341.96</c:v>
                </c:pt>
                <c:pt idx="3317">
                  <c:v>181.35</c:v>
                </c:pt>
                <c:pt idx="3318">
                  <c:v>8.64</c:v>
                </c:pt>
                <c:pt idx="3319">
                  <c:v>43.512</c:v>
                </c:pt>
                <c:pt idx="3320">
                  <c:v>662.88</c:v>
                </c:pt>
                <c:pt idx="3321">
                  <c:v>25.92</c:v>
                </c:pt>
                <c:pt idx="3322">
                  <c:v>68.94</c:v>
                </c:pt>
                <c:pt idx="3323">
                  <c:v>128.82</c:v>
                </c:pt>
                <c:pt idx="3324">
                  <c:v>896.99</c:v>
                </c:pt>
                <c:pt idx="3325">
                  <c:v>1.234</c:v>
                </c:pt>
                <c:pt idx="3326">
                  <c:v>67.56</c:v>
                </c:pt>
                <c:pt idx="3327">
                  <c:v>21.72</c:v>
                </c:pt>
                <c:pt idx="3328">
                  <c:v>262.33600000000001</c:v>
                </c:pt>
                <c:pt idx="3329">
                  <c:v>148.47999999999999</c:v>
                </c:pt>
                <c:pt idx="3330">
                  <c:v>241.17599999999999</c:v>
                </c:pt>
                <c:pt idx="3331">
                  <c:v>227.976</c:v>
                </c:pt>
                <c:pt idx="3332">
                  <c:v>52.68</c:v>
                </c:pt>
                <c:pt idx="3333">
                  <c:v>2.032</c:v>
                </c:pt>
                <c:pt idx="3334">
                  <c:v>17.12</c:v>
                </c:pt>
                <c:pt idx="3335">
                  <c:v>431.96800000000002</c:v>
                </c:pt>
                <c:pt idx="3336">
                  <c:v>129.91999999999999</c:v>
                </c:pt>
                <c:pt idx="3337">
                  <c:v>568.72799999999995</c:v>
                </c:pt>
                <c:pt idx="3338">
                  <c:v>117.14400000000001</c:v>
                </c:pt>
                <c:pt idx="3339">
                  <c:v>203.52</c:v>
                </c:pt>
                <c:pt idx="3340">
                  <c:v>51.75</c:v>
                </c:pt>
                <c:pt idx="3341">
                  <c:v>122.97</c:v>
                </c:pt>
                <c:pt idx="3342">
                  <c:v>244.61500000000001</c:v>
                </c:pt>
                <c:pt idx="3343">
                  <c:v>59.97</c:v>
                </c:pt>
                <c:pt idx="3344">
                  <c:v>81.540000000000006</c:v>
                </c:pt>
                <c:pt idx="3345">
                  <c:v>11.68</c:v>
                </c:pt>
                <c:pt idx="3346">
                  <c:v>29</c:v>
                </c:pt>
                <c:pt idx="3347">
                  <c:v>50.8</c:v>
                </c:pt>
                <c:pt idx="3348">
                  <c:v>16.03</c:v>
                </c:pt>
                <c:pt idx="3349">
                  <c:v>15.712</c:v>
                </c:pt>
                <c:pt idx="3350">
                  <c:v>89.97</c:v>
                </c:pt>
                <c:pt idx="3351">
                  <c:v>435.99900000000002</c:v>
                </c:pt>
                <c:pt idx="3352">
                  <c:v>83.983999999999995</c:v>
                </c:pt>
                <c:pt idx="3353">
                  <c:v>359.98</c:v>
                </c:pt>
                <c:pt idx="3354">
                  <c:v>70.56</c:v>
                </c:pt>
                <c:pt idx="3355">
                  <c:v>20.88</c:v>
                </c:pt>
                <c:pt idx="3356">
                  <c:v>3.81</c:v>
                </c:pt>
                <c:pt idx="3357">
                  <c:v>73.007999999999996</c:v>
                </c:pt>
                <c:pt idx="3358">
                  <c:v>3.2080000000000002</c:v>
                </c:pt>
                <c:pt idx="3359">
                  <c:v>26.175999999999998</c:v>
                </c:pt>
                <c:pt idx="3360">
                  <c:v>30.44</c:v>
                </c:pt>
                <c:pt idx="3361">
                  <c:v>35.28</c:v>
                </c:pt>
                <c:pt idx="3362">
                  <c:v>19.440000000000001</c:v>
                </c:pt>
                <c:pt idx="3363">
                  <c:v>37.880000000000003</c:v>
                </c:pt>
                <c:pt idx="3364">
                  <c:v>9.5519999999999996</c:v>
                </c:pt>
                <c:pt idx="3365">
                  <c:v>290.666</c:v>
                </c:pt>
                <c:pt idx="3366">
                  <c:v>10.368</c:v>
                </c:pt>
                <c:pt idx="3367">
                  <c:v>14.352</c:v>
                </c:pt>
                <c:pt idx="3368">
                  <c:v>141.96</c:v>
                </c:pt>
                <c:pt idx="3369">
                  <c:v>66.048000000000002</c:v>
                </c:pt>
                <c:pt idx="3370">
                  <c:v>1287.45</c:v>
                </c:pt>
                <c:pt idx="3371">
                  <c:v>25.824000000000002</c:v>
                </c:pt>
                <c:pt idx="3372">
                  <c:v>160.96</c:v>
                </c:pt>
                <c:pt idx="3373">
                  <c:v>28.44</c:v>
                </c:pt>
                <c:pt idx="3374">
                  <c:v>364.41</c:v>
                </c:pt>
                <c:pt idx="3375">
                  <c:v>39.96</c:v>
                </c:pt>
                <c:pt idx="3376">
                  <c:v>361.76400000000001</c:v>
                </c:pt>
                <c:pt idx="3377">
                  <c:v>111.672</c:v>
                </c:pt>
                <c:pt idx="3378">
                  <c:v>13.776</c:v>
                </c:pt>
                <c:pt idx="3379">
                  <c:v>10.272</c:v>
                </c:pt>
                <c:pt idx="3380">
                  <c:v>24.047999999999998</c:v>
                </c:pt>
                <c:pt idx="3381">
                  <c:v>2.8959999999999999</c:v>
                </c:pt>
                <c:pt idx="3382">
                  <c:v>17.940000000000001</c:v>
                </c:pt>
                <c:pt idx="3383">
                  <c:v>384.17399999999998</c:v>
                </c:pt>
                <c:pt idx="3384">
                  <c:v>1799.75</c:v>
                </c:pt>
                <c:pt idx="3385">
                  <c:v>580.67200000000003</c:v>
                </c:pt>
                <c:pt idx="3386">
                  <c:v>18.936</c:v>
                </c:pt>
                <c:pt idx="3387">
                  <c:v>222.38399999999999</c:v>
                </c:pt>
                <c:pt idx="3388">
                  <c:v>50.454000000000001</c:v>
                </c:pt>
                <c:pt idx="3389">
                  <c:v>154.76400000000001</c:v>
                </c:pt>
                <c:pt idx="3390">
                  <c:v>6.8479999999999999</c:v>
                </c:pt>
                <c:pt idx="3391">
                  <c:v>1091.1679999999999</c:v>
                </c:pt>
                <c:pt idx="3392">
                  <c:v>219.16800000000001</c:v>
                </c:pt>
                <c:pt idx="3393">
                  <c:v>6.9279999999999999</c:v>
                </c:pt>
                <c:pt idx="3394">
                  <c:v>40.031999999999996</c:v>
                </c:pt>
                <c:pt idx="3395">
                  <c:v>443.92</c:v>
                </c:pt>
                <c:pt idx="3396">
                  <c:v>169.99</c:v>
                </c:pt>
                <c:pt idx="3397">
                  <c:v>25.92</c:v>
                </c:pt>
                <c:pt idx="3398">
                  <c:v>36.99</c:v>
                </c:pt>
                <c:pt idx="3399">
                  <c:v>629.1</c:v>
                </c:pt>
                <c:pt idx="3400">
                  <c:v>193.95</c:v>
                </c:pt>
                <c:pt idx="3401">
                  <c:v>5.46</c:v>
                </c:pt>
                <c:pt idx="3402">
                  <c:v>22.288</c:v>
                </c:pt>
                <c:pt idx="3403">
                  <c:v>65.424000000000007</c:v>
                </c:pt>
                <c:pt idx="3404">
                  <c:v>77.88</c:v>
                </c:pt>
                <c:pt idx="3405">
                  <c:v>281.37200000000001</c:v>
                </c:pt>
                <c:pt idx="3406">
                  <c:v>281.37200000000001</c:v>
                </c:pt>
                <c:pt idx="3407">
                  <c:v>7.4880000000000004</c:v>
                </c:pt>
                <c:pt idx="3408">
                  <c:v>22.335999999999999</c:v>
                </c:pt>
                <c:pt idx="3409">
                  <c:v>10.368</c:v>
                </c:pt>
                <c:pt idx="3410">
                  <c:v>65.790000000000006</c:v>
                </c:pt>
                <c:pt idx="3411">
                  <c:v>271.98399999999998</c:v>
                </c:pt>
                <c:pt idx="3412">
                  <c:v>11.76</c:v>
                </c:pt>
                <c:pt idx="3413">
                  <c:v>77.52</c:v>
                </c:pt>
                <c:pt idx="3414">
                  <c:v>48.64</c:v>
                </c:pt>
                <c:pt idx="3415">
                  <c:v>1.81</c:v>
                </c:pt>
                <c:pt idx="3416">
                  <c:v>8.26</c:v>
                </c:pt>
                <c:pt idx="3417">
                  <c:v>43.56</c:v>
                </c:pt>
                <c:pt idx="3418">
                  <c:v>5.84</c:v>
                </c:pt>
                <c:pt idx="3419">
                  <c:v>271.76400000000001</c:v>
                </c:pt>
                <c:pt idx="3420">
                  <c:v>262.24</c:v>
                </c:pt>
                <c:pt idx="3421">
                  <c:v>182.72</c:v>
                </c:pt>
                <c:pt idx="3422">
                  <c:v>131.6</c:v>
                </c:pt>
                <c:pt idx="3423">
                  <c:v>22.72</c:v>
                </c:pt>
                <c:pt idx="3424">
                  <c:v>558.4</c:v>
                </c:pt>
                <c:pt idx="3425">
                  <c:v>15.24</c:v>
                </c:pt>
                <c:pt idx="3426">
                  <c:v>1408.1</c:v>
                </c:pt>
                <c:pt idx="3427">
                  <c:v>32.896000000000001</c:v>
                </c:pt>
                <c:pt idx="3428">
                  <c:v>215.148</c:v>
                </c:pt>
                <c:pt idx="3429">
                  <c:v>30.96</c:v>
                </c:pt>
                <c:pt idx="3430">
                  <c:v>29.79</c:v>
                </c:pt>
                <c:pt idx="3431">
                  <c:v>128.9</c:v>
                </c:pt>
                <c:pt idx="3432">
                  <c:v>60.12</c:v>
                </c:pt>
                <c:pt idx="3433">
                  <c:v>24.815999999999999</c:v>
                </c:pt>
                <c:pt idx="3434">
                  <c:v>14.976000000000001</c:v>
                </c:pt>
                <c:pt idx="3435">
                  <c:v>15.08</c:v>
                </c:pt>
                <c:pt idx="3436">
                  <c:v>24.288</c:v>
                </c:pt>
                <c:pt idx="3437">
                  <c:v>16.192</c:v>
                </c:pt>
                <c:pt idx="3438">
                  <c:v>251.006</c:v>
                </c:pt>
                <c:pt idx="3439">
                  <c:v>54.192</c:v>
                </c:pt>
                <c:pt idx="3440">
                  <c:v>4.3040000000000003</c:v>
                </c:pt>
                <c:pt idx="3441">
                  <c:v>108.92</c:v>
                </c:pt>
                <c:pt idx="3442">
                  <c:v>16.739999999999998</c:v>
                </c:pt>
                <c:pt idx="3443">
                  <c:v>2504.7399999999998</c:v>
                </c:pt>
                <c:pt idx="3444">
                  <c:v>84.784000000000006</c:v>
                </c:pt>
                <c:pt idx="3445">
                  <c:v>29.9</c:v>
                </c:pt>
                <c:pt idx="3446">
                  <c:v>70.88</c:v>
                </c:pt>
                <c:pt idx="3447">
                  <c:v>3.76</c:v>
                </c:pt>
                <c:pt idx="3448">
                  <c:v>27.263999999999999</c:v>
                </c:pt>
                <c:pt idx="3449">
                  <c:v>56.65</c:v>
                </c:pt>
                <c:pt idx="3450">
                  <c:v>14.97</c:v>
                </c:pt>
                <c:pt idx="3451">
                  <c:v>4.0199999999999996</c:v>
                </c:pt>
                <c:pt idx="3452">
                  <c:v>471.92</c:v>
                </c:pt>
                <c:pt idx="3453">
                  <c:v>58.72</c:v>
                </c:pt>
                <c:pt idx="3454">
                  <c:v>5.16</c:v>
                </c:pt>
                <c:pt idx="3455">
                  <c:v>16.495999999999999</c:v>
                </c:pt>
                <c:pt idx="3456">
                  <c:v>71.975999999999999</c:v>
                </c:pt>
                <c:pt idx="3457">
                  <c:v>22.512</c:v>
                </c:pt>
                <c:pt idx="3458">
                  <c:v>3.444</c:v>
                </c:pt>
                <c:pt idx="3459">
                  <c:v>538.19399999999996</c:v>
                </c:pt>
                <c:pt idx="3460">
                  <c:v>47.984000000000002</c:v>
                </c:pt>
                <c:pt idx="3461">
                  <c:v>492.76799999999997</c:v>
                </c:pt>
                <c:pt idx="3462">
                  <c:v>286.79000000000002</c:v>
                </c:pt>
                <c:pt idx="3463">
                  <c:v>5.08</c:v>
                </c:pt>
                <c:pt idx="3464">
                  <c:v>47.991999999999997</c:v>
                </c:pt>
                <c:pt idx="3465">
                  <c:v>61.96</c:v>
                </c:pt>
                <c:pt idx="3466">
                  <c:v>361.96</c:v>
                </c:pt>
                <c:pt idx="3467">
                  <c:v>278.82</c:v>
                </c:pt>
                <c:pt idx="3468">
                  <c:v>133.38</c:v>
                </c:pt>
                <c:pt idx="3469">
                  <c:v>47.951999999999998</c:v>
                </c:pt>
                <c:pt idx="3470">
                  <c:v>16.739999999999998</c:v>
                </c:pt>
                <c:pt idx="3471">
                  <c:v>10.848000000000001</c:v>
                </c:pt>
                <c:pt idx="3472">
                  <c:v>18.544</c:v>
                </c:pt>
                <c:pt idx="3473">
                  <c:v>180.98</c:v>
                </c:pt>
                <c:pt idx="3474">
                  <c:v>99.98</c:v>
                </c:pt>
                <c:pt idx="3475">
                  <c:v>34.950000000000003</c:v>
                </c:pt>
                <c:pt idx="3476">
                  <c:v>152</c:v>
                </c:pt>
                <c:pt idx="3477">
                  <c:v>92.52</c:v>
                </c:pt>
                <c:pt idx="3478">
                  <c:v>8.56</c:v>
                </c:pt>
                <c:pt idx="3479">
                  <c:v>45.36</c:v>
                </c:pt>
                <c:pt idx="3480">
                  <c:v>1421.664</c:v>
                </c:pt>
                <c:pt idx="3481">
                  <c:v>8.9600000000000009</c:v>
                </c:pt>
                <c:pt idx="3482">
                  <c:v>579.95000000000005</c:v>
                </c:pt>
                <c:pt idx="3483">
                  <c:v>29.12</c:v>
                </c:pt>
                <c:pt idx="3484">
                  <c:v>1202.94</c:v>
                </c:pt>
                <c:pt idx="3485">
                  <c:v>7.92</c:v>
                </c:pt>
                <c:pt idx="3486">
                  <c:v>36.192</c:v>
                </c:pt>
                <c:pt idx="3487">
                  <c:v>147.184</c:v>
                </c:pt>
                <c:pt idx="3488">
                  <c:v>408.42200000000003</c:v>
                </c:pt>
                <c:pt idx="3489">
                  <c:v>382.11599999999999</c:v>
                </c:pt>
                <c:pt idx="3490">
                  <c:v>68.599999999999994</c:v>
                </c:pt>
                <c:pt idx="3491">
                  <c:v>435.50400000000002</c:v>
                </c:pt>
                <c:pt idx="3492">
                  <c:v>11.167999999999999</c:v>
                </c:pt>
                <c:pt idx="3493">
                  <c:v>72</c:v>
                </c:pt>
                <c:pt idx="3494">
                  <c:v>655.9</c:v>
                </c:pt>
                <c:pt idx="3495">
                  <c:v>603.91999999999996</c:v>
                </c:pt>
                <c:pt idx="3496">
                  <c:v>513.024</c:v>
                </c:pt>
                <c:pt idx="3497">
                  <c:v>487.92</c:v>
                </c:pt>
                <c:pt idx="3498">
                  <c:v>15.24</c:v>
                </c:pt>
                <c:pt idx="3499">
                  <c:v>209.97</c:v>
                </c:pt>
                <c:pt idx="3500">
                  <c:v>62.94</c:v>
                </c:pt>
                <c:pt idx="3501">
                  <c:v>25.92</c:v>
                </c:pt>
                <c:pt idx="3502">
                  <c:v>10.368</c:v>
                </c:pt>
                <c:pt idx="3503">
                  <c:v>95.736000000000004</c:v>
                </c:pt>
                <c:pt idx="3504">
                  <c:v>900.08</c:v>
                </c:pt>
                <c:pt idx="3505">
                  <c:v>201.584</c:v>
                </c:pt>
                <c:pt idx="3506">
                  <c:v>3.3919999999999999</c:v>
                </c:pt>
                <c:pt idx="3507">
                  <c:v>193.06559999999999</c:v>
                </c:pt>
                <c:pt idx="3508">
                  <c:v>15.552</c:v>
                </c:pt>
                <c:pt idx="3509">
                  <c:v>11.648</c:v>
                </c:pt>
                <c:pt idx="3510">
                  <c:v>418.8</c:v>
                </c:pt>
                <c:pt idx="3511">
                  <c:v>509.488</c:v>
                </c:pt>
                <c:pt idx="3512">
                  <c:v>825.17399999999998</c:v>
                </c:pt>
                <c:pt idx="3513">
                  <c:v>17.760000000000002</c:v>
                </c:pt>
                <c:pt idx="3514">
                  <c:v>6.9119999999999999</c:v>
                </c:pt>
                <c:pt idx="3515">
                  <c:v>66.3</c:v>
                </c:pt>
                <c:pt idx="3516">
                  <c:v>30.815999999999999</c:v>
                </c:pt>
                <c:pt idx="3517">
                  <c:v>44.783999999999999</c:v>
                </c:pt>
                <c:pt idx="3518">
                  <c:v>569.53599999999994</c:v>
                </c:pt>
                <c:pt idx="3519">
                  <c:v>796.42499999999995</c:v>
                </c:pt>
                <c:pt idx="3520">
                  <c:v>12.832000000000001</c:v>
                </c:pt>
                <c:pt idx="3521">
                  <c:v>40.46</c:v>
                </c:pt>
                <c:pt idx="3522">
                  <c:v>404.94</c:v>
                </c:pt>
                <c:pt idx="3523">
                  <c:v>116</c:v>
                </c:pt>
                <c:pt idx="3524">
                  <c:v>657.55200000000002</c:v>
                </c:pt>
                <c:pt idx="3525">
                  <c:v>599.97</c:v>
                </c:pt>
                <c:pt idx="3526">
                  <c:v>38.97</c:v>
                </c:pt>
                <c:pt idx="3527">
                  <c:v>45.84</c:v>
                </c:pt>
                <c:pt idx="3528">
                  <c:v>38.24</c:v>
                </c:pt>
                <c:pt idx="3529">
                  <c:v>87.168000000000006</c:v>
                </c:pt>
                <c:pt idx="3530">
                  <c:v>21.4</c:v>
                </c:pt>
                <c:pt idx="3531">
                  <c:v>54.9</c:v>
                </c:pt>
                <c:pt idx="3532">
                  <c:v>287.96800000000002</c:v>
                </c:pt>
                <c:pt idx="3533">
                  <c:v>13.12</c:v>
                </c:pt>
                <c:pt idx="3534">
                  <c:v>10.75</c:v>
                </c:pt>
                <c:pt idx="3535">
                  <c:v>11.62</c:v>
                </c:pt>
                <c:pt idx="3536">
                  <c:v>40.74</c:v>
                </c:pt>
                <c:pt idx="3537">
                  <c:v>83.25</c:v>
                </c:pt>
                <c:pt idx="3538">
                  <c:v>9.4499999999999993</c:v>
                </c:pt>
                <c:pt idx="3539">
                  <c:v>20.65</c:v>
                </c:pt>
                <c:pt idx="3540">
                  <c:v>45.36</c:v>
                </c:pt>
                <c:pt idx="3541">
                  <c:v>5.3520000000000003</c:v>
                </c:pt>
                <c:pt idx="3542">
                  <c:v>99.372</c:v>
                </c:pt>
                <c:pt idx="3543">
                  <c:v>2.6720000000000002</c:v>
                </c:pt>
                <c:pt idx="3544">
                  <c:v>28.672000000000001</c:v>
                </c:pt>
                <c:pt idx="3545">
                  <c:v>29.312000000000001</c:v>
                </c:pt>
                <c:pt idx="3546">
                  <c:v>105.98</c:v>
                </c:pt>
                <c:pt idx="3547">
                  <c:v>35.06</c:v>
                </c:pt>
                <c:pt idx="3548">
                  <c:v>33.94</c:v>
                </c:pt>
                <c:pt idx="3549">
                  <c:v>30</c:v>
                </c:pt>
                <c:pt idx="3550">
                  <c:v>45.527999999999999</c:v>
                </c:pt>
                <c:pt idx="3551">
                  <c:v>844.11599999999999</c:v>
                </c:pt>
                <c:pt idx="3552">
                  <c:v>812.73599999999999</c:v>
                </c:pt>
                <c:pt idx="3553">
                  <c:v>7.476</c:v>
                </c:pt>
                <c:pt idx="3554">
                  <c:v>330.4</c:v>
                </c:pt>
                <c:pt idx="3555">
                  <c:v>604.75199999999995</c:v>
                </c:pt>
                <c:pt idx="3556">
                  <c:v>45.36</c:v>
                </c:pt>
                <c:pt idx="3557">
                  <c:v>10.128</c:v>
                </c:pt>
                <c:pt idx="3558">
                  <c:v>21.792000000000002</c:v>
                </c:pt>
                <c:pt idx="3559">
                  <c:v>439.8</c:v>
                </c:pt>
                <c:pt idx="3560">
                  <c:v>8.2560000000000002</c:v>
                </c:pt>
                <c:pt idx="3561">
                  <c:v>25.56</c:v>
                </c:pt>
                <c:pt idx="3562">
                  <c:v>4.3680000000000003</c:v>
                </c:pt>
                <c:pt idx="3563">
                  <c:v>11.52</c:v>
                </c:pt>
                <c:pt idx="3564">
                  <c:v>12.96</c:v>
                </c:pt>
                <c:pt idx="3565">
                  <c:v>3.96</c:v>
                </c:pt>
                <c:pt idx="3566">
                  <c:v>1577.94</c:v>
                </c:pt>
                <c:pt idx="3567">
                  <c:v>15.007999999999999</c:v>
                </c:pt>
                <c:pt idx="3568">
                  <c:v>59.98</c:v>
                </c:pt>
                <c:pt idx="3569">
                  <c:v>2395.1999999999998</c:v>
                </c:pt>
                <c:pt idx="3570">
                  <c:v>1687.8</c:v>
                </c:pt>
                <c:pt idx="3571">
                  <c:v>7.992</c:v>
                </c:pt>
                <c:pt idx="3572">
                  <c:v>5.1840000000000002</c:v>
                </c:pt>
                <c:pt idx="3573">
                  <c:v>11.68</c:v>
                </c:pt>
                <c:pt idx="3574">
                  <c:v>104.8</c:v>
                </c:pt>
                <c:pt idx="3575">
                  <c:v>14.496</c:v>
                </c:pt>
                <c:pt idx="3576">
                  <c:v>4.7839999999999998</c:v>
                </c:pt>
                <c:pt idx="3577">
                  <c:v>4.7300000000000004</c:v>
                </c:pt>
                <c:pt idx="3578">
                  <c:v>7.89</c:v>
                </c:pt>
                <c:pt idx="3579">
                  <c:v>65.5</c:v>
                </c:pt>
                <c:pt idx="3580">
                  <c:v>2430.08</c:v>
                </c:pt>
                <c:pt idx="3581">
                  <c:v>104.85</c:v>
                </c:pt>
                <c:pt idx="3582">
                  <c:v>3.9</c:v>
                </c:pt>
                <c:pt idx="3583">
                  <c:v>801.96</c:v>
                </c:pt>
                <c:pt idx="3584">
                  <c:v>191.96</c:v>
                </c:pt>
                <c:pt idx="3585">
                  <c:v>2.61</c:v>
                </c:pt>
                <c:pt idx="3586">
                  <c:v>5.96</c:v>
                </c:pt>
                <c:pt idx="3587">
                  <c:v>1169.694</c:v>
                </c:pt>
                <c:pt idx="3588">
                  <c:v>1665.62</c:v>
                </c:pt>
                <c:pt idx="3589">
                  <c:v>2.88</c:v>
                </c:pt>
                <c:pt idx="3590">
                  <c:v>1443.96</c:v>
                </c:pt>
                <c:pt idx="3591">
                  <c:v>2.92</c:v>
                </c:pt>
                <c:pt idx="3592">
                  <c:v>465.18</c:v>
                </c:pt>
                <c:pt idx="3593">
                  <c:v>22.428000000000001</c:v>
                </c:pt>
                <c:pt idx="3594">
                  <c:v>37.520000000000003</c:v>
                </c:pt>
                <c:pt idx="3595">
                  <c:v>2.6240000000000001</c:v>
                </c:pt>
                <c:pt idx="3596">
                  <c:v>15.552</c:v>
                </c:pt>
                <c:pt idx="3597">
                  <c:v>64.703999999999994</c:v>
                </c:pt>
                <c:pt idx="3598">
                  <c:v>17.472000000000001</c:v>
                </c:pt>
                <c:pt idx="3599">
                  <c:v>135.51599999999999</c:v>
                </c:pt>
                <c:pt idx="3600">
                  <c:v>431.928</c:v>
                </c:pt>
                <c:pt idx="3601">
                  <c:v>12.448</c:v>
                </c:pt>
                <c:pt idx="3602">
                  <c:v>657.93</c:v>
                </c:pt>
                <c:pt idx="3603">
                  <c:v>277.39999999999998</c:v>
                </c:pt>
                <c:pt idx="3604">
                  <c:v>25.16</c:v>
                </c:pt>
                <c:pt idx="3605">
                  <c:v>91.92</c:v>
                </c:pt>
                <c:pt idx="3606">
                  <c:v>29.34</c:v>
                </c:pt>
                <c:pt idx="3607">
                  <c:v>139.44</c:v>
                </c:pt>
                <c:pt idx="3608">
                  <c:v>6.9119999999999999</c:v>
                </c:pt>
                <c:pt idx="3609">
                  <c:v>27.096</c:v>
                </c:pt>
                <c:pt idx="3610">
                  <c:v>177.56800000000001</c:v>
                </c:pt>
                <c:pt idx="3611">
                  <c:v>58.415999999999997</c:v>
                </c:pt>
                <c:pt idx="3612">
                  <c:v>16.448</c:v>
                </c:pt>
                <c:pt idx="3613">
                  <c:v>36.783999999999999</c:v>
                </c:pt>
                <c:pt idx="3614">
                  <c:v>718.11599999999999</c:v>
                </c:pt>
                <c:pt idx="3615">
                  <c:v>31.776</c:v>
                </c:pt>
                <c:pt idx="3616">
                  <c:v>9.5549999999999997</c:v>
                </c:pt>
                <c:pt idx="3617">
                  <c:v>487.98399999999998</c:v>
                </c:pt>
                <c:pt idx="3618">
                  <c:v>5.56</c:v>
                </c:pt>
                <c:pt idx="3619">
                  <c:v>217.85</c:v>
                </c:pt>
                <c:pt idx="3620">
                  <c:v>40.776000000000003</c:v>
                </c:pt>
                <c:pt idx="3621">
                  <c:v>63.936</c:v>
                </c:pt>
                <c:pt idx="3622">
                  <c:v>142.4</c:v>
                </c:pt>
                <c:pt idx="3623">
                  <c:v>7.16</c:v>
                </c:pt>
                <c:pt idx="3624">
                  <c:v>681.40800000000002</c:v>
                </c:pt>
                <c:pt idx="3625">
                  <c:v>3.52</c:v>
                </c:pt>
                <c:pt idx="3626">
                  <c:v>5.58</c:v>
                </c:pt>
                <c:pt idx="3627">
                  <c:v>36.32</c:v>
                </c:pt>
                <c:pt idx="3628">
                  <c:v>2060.7440000000001</c:v>
                </c:pt>
                <c:pt idx="3629">
                  <c:v>52.271999999999998</c:v>
                </c:pt>
                <c:pt idx="3630">
                  <c:v>213.136</c:v>
                </c:pt>
                <c:pt idx="3631">
                  <c:v>69.52</c:v>
                </c:pt>
                <c:pt idx="3632">
                  <c:v>763.44</c:v>
                </c:pt>
                <c:pt idx="3633">
                  <c:v>9.2159999999999993</c:v>
                </c:pt>
                <c:pt idx="3634">
                  <c:v>41.957999999999998</c:v>
                </c:pt>
                <c:pt idx="3635">
                  <c:v>89.567999999999998</c:v>
                </c:pt>
                <c:pt idx="3636">
                  <c:v>22.248000000000001</c:v>
                </c:pt>
                <c:pt idx="3637">
                  <c:v>334.88</c:v>
                </c:pt>
                <c:pt idx="3638">
                  <c:v>148.28800000000001</c:v>
                </c:pt>
                <c:pt idx="3639">
                  <c:v>4.6239999999999997</c:v>
                </c:pt>
                <c:pt idx="3640">
                  <c:v>178.92</c:v>
                </c:pt>
                <c:pt idx="3641">
                  <c:v>69.888000000000005</c:v>
                </c:pt>
                <c:pt idx="3642">
                  <c:v>487.98399999999998</c:v>
                </c:pt>
                <c:pt idx="3643">
                  <c:v>47.3</c:v>
                </c:pt>
                <c:pt idx="3644">
                  <c:v>4.13</c:v>
                </c:pt>
                <c:pt idx="3645">
                  <c:v>155.12</c:v>
                </c:pt>
                <c:pt idx="3646">
                  <c:v>6.48</c:v>
                </c:pt>
                <c:pt idx="3647">
                  <c:v>15.52</c:v>
                </c:pt>
                <c:pt idx="3648">
                  <c:v>2.9460000000000002</c:v>
                </c:pt>
                <c:pt idx="3649">
                  <c:v>55.103999999999999</c:v>
                </c:pt>
                <c:pt idx="3650">
                  <c:v>104.88</c:v>
                </c:pt>
                <c:pt idx="3651">
                  <c:v>34.700000000000003</c:v>
                </c:pt>
                <c:pt idx="3652">
                  <c:v>33.72</c:v>
                </c:pt>
                <c:pt idx="3653">
                  <c:v>14.94</c:v>
                </c:pt>
                <c:pt idx="3654">
                  <c:v>638.73</c:v>
                </c:pt>
                <c:pt idx="3655">
                  <c:v>113.568</c:v>
                </c:pt>
                <c:pt idx="3656">
                  <c:v>9.0960000000000001</c:v>
                </c:pt>
                <c:pt idx="3657">
                  <c:v>8.6880000000000006</c:v>
                </c:pt>
                <c:pt idx="3658">
                  <c:v>30.88</c:v>
                </c:pt>
                <c:pt idx="3659">
                  <c:v>6.4080000000000004</c:v>
                </c:pt>
                <c:pt idx="3660">
                  <c:v>33.799999999999997</c:v>
                </c:pt>
                <c:pt idx="3661">
                  <c:v>377.97</c:v>
                </c:pt>
                <c:pt idx="3662">
                  <c:v>258.89999999999998</c:v>
                </c:pt>
                <c:pt idx="3663">
                  <c:v>24.56</c:v>
                </c:pt>
                <c:pt idx="3664">
                  <c:v>27.888000000000002</c:v>
                </c:pt>
                <c:pt idx="3665">
                  <c:v>6.4560000000000004</c:v>
                </c:pt>
                <c:pt idx="3666">
                  <c:v>52.68</c:v>
                </c:pt>
                <c:pt idx="3667">
                  <c:v>13.88</c:v>
                </c:pt>
                <c:pt idx="3668">
                  <c:v>103.92</c:v>
                </c:pt>
                <c:pt idx="3669">
                  <c:v>11.52</c:v>
                </c:pt>
                <c:pt idx="3670">
                  <c:v>10.368</c:v>
                </c:pt>
                <c:pt idx="3671">
                  <c:v>39.072000000000003</c:v>
                </c:pt>
                <c:pt idx="3672">
                  <c:v>8.8719999999999999</c:v>
                </c:pt>
                <c:pt idx="3673">
                  <c:v>121.104</c:v>
                </c:pt>
                <c:pt idx="3674">
                  <c:v>127.372</c:v>
                </c:pt>
                <c:pt idx="3675">
                  <c:v>47.951999999999998</c:v>
                </c:pt>
                <c:pt idx="3676">
                  <c:v>44.46</c:v>
                </c:pt>
                <c:pt idx="3677">
                  <c:v>15.8</c:v>
                </c:pt>
                <c:pt idx="3678">
                  <c:v>464.97</c:v>
                </c:pt>
                <c:pt idx="3679">
                  <c:v>181.96</c:v>
                </c:pt>
                <c:pt idx="3680">
                  <c:v>12.39</c:v>
                </c:pt>
                <c:pt idx="3681">
                  <c:v>84.09</c:v>
                </c:pt>
                <c:pt idx="3682">
                  <c:v>79.36</c:v>
                </c:pt>
                <c:pt idx="3683">
                  <c:v>153.36000000000001</c:v>
                </c:pt>
                <c:pt idx="3684">
                  <c:v>43.68</c:v>
                </c:pt>
                <c:pt idx="3685">
                  <c:v>98.21</c:v>
                </c:pt>
                <c:pt idx="3686">
                  <c:v>9.84</c:v>
                </c:pt>
                <c:pt idx="3687">
                  <c:v>2.694</c:v>
                </c:pt>
                <c:pt idx="3688">
                  <c:v>25.344000000000001</c:v>
                </c:pt>
                <c:pt idx="3689">
                  <c:v>43.92</c:v>
                </c:pt>
                <c:pt idx="3690">
                  <c:v>59.994</c:v>
                </c:pt>
                <c:pt idx="3691">
                  <c:v>439.99200000000002</c:v>
                </c:pt>
                <c:pt idx="3692">
                  <c:v>87.96</c:v>
                </c:pt>
                <c:pt idx="3693">
                  <c:v>15.488</c:v>
                </c:pt>
                <c:pt idx="3694">
                  <c:v>232.96</c:v>
                </c:pt>
                <c:pt idx="3695">
                  <c:v>66.540000000000006</c:v>
                </c:pt>
                <c:pt idx="3696">
                  <c:v>43.26</c:v>
                </c:pt>
                <c:pt idx="3697">
                  <c:v>141.96</c:v>
                </c:pt>
                <c:pt idx="3698">
                  <c:v>79.400000000000006</c:v>
                </c:pt>
                <c:pt idx="3699">
                  <c:v>163.96</c:v>
                </c:pt>
                <c:pt idx="3700">
                  <c:v>37.93</c:v>
                </c:pt>
                <c:pt idx="3701">
                  <c:v>15.167999999999999</c:v>
                </c:pt>
                <c:pt idx="3702">
                  <c:v>24.78</c:v>
                </c:pt>
                <c:pt idx="3703">
                  <c:v>19.14</c:v>
                </c:pt>
                <c:pt idx="3704">
                  <c:v>899.97</c:v>
                </c:pt>
                <c:pt idx="3705">
                  <c:v>32.4</c:v>
                </c:pt>
                <c:pt idx="3706">
                  <c:v>23.832000000000001</c:v>
                </c:pt>
                <c:pt idx="3707">
                  <c:v>6.3680000000000003</c:v>
                </c:pt>
                <c:pt idx="3708">
                  <c:v>34.176000000000002</c:v>
                </c:pt>
                <c:pt idx="3709">
                  <c:v>5.5439999999999996</c:v>
                </c:pt>
                <c:pt idx="3710">
                  <c:v>510.24</c:v>
                </c:pt>
                <c:pt idx="3711">
                  <c:v>204.95</c:v>
                </c:pt>
                <c:pt idx="3712">
                  <c:v>11.54</c:v>
                </c:pt>
                <c:pt idx="3713">
                  <c:v>162.6</c:v>
                </c:pt>
                <c:pt idx="3714">
                  <c:v>45.68</c:v>
                </c:pt>
                <c:pt idx="3715">
                  <c:v>603.91999999999996</c:v>
                </c:pt>
                <c:pt idx="3716">
                  <c:v>23.55</c:v>
                </c:pt>
                <c:pt idx="3717">
                  <c:v>5.04</c:v>
                </c:pt>
                <c:pt idx="3718">
                  <c:v>249.95</c:v>
                </c:pt>
                <c:pt idx="3719">
                  <c:v>33.4</c:v>
                </c:pt>
                <c:pt idx="3720">
                  <c:v>18.920000000000002</c:v>
                </c:pt>
                <c:pt idx="3721">
                  <c:v>15.42</c:v>
                </c:pt>
                <c:pt idx="3722">
                  <c:v>35.712000000000003</c:v>
                </c:pt>
                <c:pt idx="3723">
                  <c:v>551.98500000000001</c:v>
                </c:pt>
                <c:pt idx="3724">
                  <c:v>7.056</c:v>
                </c:pt>
                <c:pt idx="3725">
                  <c:v>18.72</c:v>
                </c:pt>
                <c:pt idx="3726">
                  <c:v>360.38</c:v>
                </c:pt>
                <c:pt idx="3727">
                  <c:v>11.16</c:v>
                </c:pt>
                <c:pt idx="3728">
                  <c:v>14.94</c:v>
                </c:pt>
                <c:pt idx="3729">
                  <c:v>41.96</c:v>
                </c:pt>
                <c:pt idx="3730">
                  <c:v>636.86</c:v>
                </c:pt>
                <c:pt idx="3731">
                  <c:v>499.99</c:v>
                </c:pt>
                <c:pt idx="3732">
                  <c:v>1259.93</c:v>
                </c:pt>
                <c:pt idx="3733">
                  <c:v>65.08</c:v>
                </c:pt>
                <c:pt idx="3734">
                  <c:v>26.38</c:v>
                </c:pt>
                <c:pt idx="3735">
                  <c:v>71.97</c:v>
                </c:pt>
                <c:pt idx="3736">
                  <c:v>129.97999999999999</c:v>
                </c:pt>
                <c:pt idx="3737">
                  <c:v>32.54</c:v>
                </c:pt>
                <c:pt idx="3738">
                  <c:v>10.9</c:v>
                </c:pt>
                <c:pt idx="3739">
                  <c:v>59.98</c:v>
                </c:pt>
                <c:pt idx="3740">
                  <c:v>61.929000000000002</c:v>
                </c:pt>
                <c:pt idx="3741">
                  <c:v>16.52</c:v>
                </c:pt>
                <c:pt idx="3742">
                  <c:v>60.12</c:v>
                </c:pt>
                <c:pt idx="3743">
                  <c:v>49.536000000000001</c:v>
                </c:pt>
                <c:pt idx="3744">
                  <c:v>11.85</c:v>
                </c:pt>
                <c:pt idx="3745">
                  <c:v>118.25</c:v>
                </c:pt>
                <c:pt idx="3746">
                  <c:v>368.97</c:v>
                </c:pt>
                <c:pt idx="3747">
                  <c:v>198.46</c:v>
                </c:pt>
                <c:pt idx="3748">
                  <c:v>321.92</c:v>
                </c:pt>
                <c:pt idx="3749">
                  <c:v>879.98400000000004</c:v>
                </c:pt>
                <c:pt idx="3750">
                  <c:v>28.4</c:v>
                </c:pt>
                <c:pt idx="3751">
                  <c:v>230.28</c:v>
                </c:pt>
                <c:pt idx="3752">
                  <c:v>116.28</c:v>
                </c:pt>
                <c:pt idx="3753">
                  <c:v>841.56799999999998</c:v>
                </c:pt>
                <c:pt idx="3754">
                  <c:v>354.9</c:v>
                </c:pt>
                <c:pt idx="3755">
                  <c:v>42.783999999999999</c:v>
                </c:pt>
                <c:pt idx="3756">
                  <c:v>563.42999999999995</c:v>
                </c:pt>
                <c:pt idx="3757">
                  <c:v>111.104</c:v>
                </c:pt>
                <c:pt idx="3758">
                  <c:v>11.68</c:v>
                </c:pt>
                <c:pt idx="3759">
                  <c:v>16.899999999999999</c:v>
                </c:pt>
                <c:pt idx="3760">
                  <c:v>24.4</c:v>
                </c:pt>
                <c:pt idx="3761">
                  <c:v>87.6</c:v>
                </c:pt>
                <c:pt idx="3762">
                  <c:v>241.96</c:v>
                </c:pt>
                <c:pt idx="3763">
                  <c:v>8.52</c:v>
                </c:pt>
                <c:pt idx="3764">
                  <c:v>1.788</c:v>
                </c:pt>
                <c:pt idx="3765">
                  <c:v>99.372</c:v>
                </c:pt>
                <c:pt idx="3766">
                  <c:v>1.3440000000000001</c:v>
                </c:pt>
                <c:pt idx="3767">
                  <c:v>119.96</c:v>
                </c:pt>
                <c:pt idx="3768">
                  <c:v>1013.832</c:v>
                </c:pt>
                <c:pt idx="3769">
                  <c:v>1.984</c:v>
                </c:pt>
                <c:pt idx="3770">
                  <c:v>2003.52</c:v>
                </c:pt>
                <c:pt idx="3771">
                  <c:v>82.367999999999995</c:v>
                </c:pt>
                <c:pt idx="3772">
                  <c:v>62.91</c:v>
                </c:pt>
                <c:pt idx="3773">
                  <c:v>6.9119999999999999</c:v>
                </c:pt>
                <c:pt idx="3774">
                  <c:v>383.976</c:v>
                </c:pt>
                <c:pt idx="3775">
                  <c:v>10.368</c:v>
                </c:pt>
                <c:pt idx="3776">
                  <c:v>335.94400000000002</c:v>
                </c:pt>
                <c:pt idx="3777">
                  <c:v>665.88</c:v>
                </c:pt>
                <c:pt idx="3778">
                  <c:v>71.975999999999999</c:v>
                </c:pt>
                <c:pt idx="3779">
                  <c:v>37.94</c:v>
                </c:pt>
                <c:pt idx="3780">
                  <c:v>273.95999999999998</c:v>
                </c:pt>
                <c:pt idx="3781">
                  <c:v>269.98200000000003</c:v>
                </c:pt>
                <c:pt idx="3782">
                  <c:v>8.9039999999999999</c:v>
                </c:pt>
                <c:pt idx="3783">
                  <c:v>720.06399999999996</c:v>
                </c:pt>
                <c:pt idx="3784">
                  <c:v>41.423999999999999</c:v>
                </c:pt>
                <c:pt idx="3785">
                  <c:v>3.1320000000000001</c:v>
                </c:pt>
                <c:pt idx="3786">
                  <c:v>1085.42</c:v>
                </c:pt>
                <c:pt idx="3787">
                  <c:v>3.9119999999999999</c:v>
                </c:pt>
                <c:pt idx="3788">
                  <c:v>62.375999999999998</c:v>
                </c:pt>
                <c:pt idx="3789">
                  <c:v>29.05</c:v>
                </c:pt>
                <c:pt idx="3790">
                  <c:v>180.96</c:v>
                </c:pt>
                <c:pt idx="3791">
                  <c:v>4.4189999999999996</c:v>
                </c:pt>
                <c:pt idx="3792">
                  <c:v>16.032</c:v>
                </c:pt>
                <c:pt idx="3793">
                  <c:v>29.79</c:v>
                </c:pt>
                <c:pt idx="3794">
                  <c:v>57.23</c:v>
                </c:pt>
                <c:pt idx="3795">
                  <c:v>333</c:v>
                </c:pt>
                <c:pt idx="3796">
                  <c:v>36.44</c:v>
                </c:pt>
                <c:pt idx="3797">
                  <c:v>251.64</c:v>
                </c:pt>
                <c:pt idx="3798">
                  <c:v>523.76400000000001</c:v>
                </c:pt>
                <c:pt idx="3799">
                  <c:v>1359.96</c:v>
                </c:pt>
                <c:pt idx="3800">
                  <c:v>102.592</c:v>
                </c:pt>
                <c:pt idx="3801">
                  <c:v>22.704000000000001</c:v>
                </c:pt>
                <c:pt idx="3802">
                  <c:v>93.024000000000001</c:v>
                </c:pt>
                <c:pt idx="3803">
                  <c:v>12.768000000000001</c:v>
                </c:pt>
                <c:pt idx="3804">
                  <c:v>35.008000000000003</c:v>
                </c:pt>
                <c:pt idx="3805">
                  <c:v>39.152000000000001</c:v>
                </c:pt>
                <c:pt idx="3806">
                  <c:v>11.76</c:v>
                </c:pt>
                <c:pt idx="3807">
                  <c:v>5.2380000000000004</c:v>
                </c:pt>
                <c:pt idx="3808">
                  <c:v>4.6619999999999999</c:v>
                </c:pt>
                <c:pt idx="3809">
                  <c:v>523.91999999999996</c:v>
                </c:pt>
                <c:pt idx="3810">
                  <c:v>100.792</c:v>
                </c:pt>
                <c:pt idx="3811">
                  <c:v>146.136</c:v>
                </c:pt>
                <c:pt idx="3812">
                  <c:v>25.06</c:v>
                </c:pt>
                <c:pt idx="3813">
                  <c:v>19.824000000000002</c:v>
                </c:pt>
                <c:pt idx="3814">
                  <c:v>823.96</c:v>
                </c:pt>
                <c:pt idx="3815">
                  <c:v>15.984</c:v>
                </c:pt>
                <c:pt idx="3816">
                  <c:v>801.96</c:v>
                </c:pt>
                <c:pt idx="3817">
                  <c:v>59.97</c:v>
                </c:pt>
                <c:pt idx="3818">
                  <c:v>1056.8599999999999</c:v>
                </c:pt>
                <c:pt idx="3819">
                  <c:v>12.816000000000001</c:v>
                </c:pt>
                <c:pt idx="3820">
                  <c:v>314.35199999999998</c:v>
                </c:pt>
                <c:pt idx="3821">
                  <c:v>18.98</c:v>
                </c:pt>
                <c:pt idx="3822">
                  <c:v>18.239999999999998</c:v>
                </c:pt>
                <c:pt idx="3823">
                  <c:v>991.2</c:v>
                </c:pt>
                <c:pt idx="3824">
                  <c:v>879.98400000000004</c:v>
                </c:pt>
                <c:pt idx="3825">
                  <c:v>12.96</c:v>
                </c:pt>
                <c:pt idx="3826">
                  <c:v>107.44</c:v>
                </c:pt>
                <c:pt idx="3827">
                  <c:v>1458.65</c:v>
                </c:pt>
                <c:pt idx="3828">
                  <c:v>26.64</c:v>
                </c:pt>
                <c:pt idx="3829">
                  <c:v>476.8</c:v>
                </c:pt>
                <c:pt idx="3830">
                  <c:v>87.444000000000003</c:v>
                </c:pt>
                <c:pt idx="3831">
                  <c:v>76.14</c:v>
                </c:pt>
                <c:pt idx="3832">
                  <c:v>19.96</c:v>
                </c:pt>
                <c:pt idx="3833">
                  <c:v>1049.97</c:v>
                </c:pt>
                <c:pt idx="3834">
                  <c:v>611.05799999999999</c:v>
                </c:pt>
                <c:pt idx="3835">
                  <c:v>2.3679999999999999</c:v>
                </c:pt>
                <c:pt idx="3836">
                  <c:v>19.007999999999999</c:v>
                </c:pt>
                <c:pt idx="3837">
                  <c:v>911.98400000000004</c:v>
                </c:pt>
                <c:pt idx="3838">
                  <c:v>674.35199999999998</c:v>
                </c:pt>
                <c:pt idx="3839">
                  <c:v>134.01</c:v>
                </c:pt>
                <c:pt idx="3840">
                  <c:v>170.97</c:v>
                </c:pt>
                <c:pt idx="3841">
                  <c:v>170.352</c:v>
                </c:pt>
                <c:pt idx="3842">
                  <c:v>7.1840000000000002</c:v>
                </c:pt>
                <c:pt idx="3843">
                  <c:v>6.28</c:v>
                </c:pt>
                <c:pt idx="3844">
                  <c:v>480.74</c:v>
                </c:pt>
                <c:pt idx="3845">
                  <c:v>616.99800000000005</c:v>
                </c:pt>
                <c:pt idx="3846">
                  <c:v>141.4</c:v>
                </c:pt>
                <c:pt idx="3847">
                  <c:v>501.81</c:v>
                </c:pt>
                <c:pt idx="3848">
                  <c:v>691.96</c:v>
                </c:pt>
                <c:pt idx="3849">
                  <c:v>34.950000000000003</c:v>
                </c:pt>
                <c:pt idx="3850">
                  <c:v>85.96</c:v>
                </c:pt>
                <c:pt idx="3851">
                  <c:v>85.3</c:v>
                </c:pt>
                <c:pt idx="3852">
                  <c:v>33.567999999999998</c:v>
                </c:pt>
                <c:pt idx="3853">
                  <c:v>4.95</c:v>
                </c:pt>
                <c:pt idx="3854">
                  <c:v>26.4</c:v>
                </c:pt>
                <c:pt idx="3855">
                  <c:v>3.5640000000000001</c:v>
                </c:pt>
                <c:pt idx="3856">
                  <c:v>823.96</c:v>
                </c:pt>
                <c:pt idx="3857">
                  <c:v>10.272</c:v>
                </c:pt>
                <c:pt idx="3858">
                  <c:v>447.94400000000002</c:v>
                </c:pt>
                <c:pt idx="3859">
                  <c:v>480.96</c:v>
                </c:pt>
                <c:pt idx="3860">
                  <c:v>124.792</c:v>
                </c:pt>
                <c:pt idx="3861">
                  <c:v>40.176000000000002</c:v>
                </c:pt>
                <c:pt idx="3862">
                  <c:v>10.896000000000001</c:v>
                </c:pt>
                <c:pt idx="3863">
                  <c:v>10.64</c:v>
                </c:pt>
                <c:pt idx="3864">
                  <c:v>151.96</c:v>
                </c:pt>
                <c:pt idx="3865">
                  <c:v>238</c:v>
                </c:pt>
                <c:pt idx="3866">
                  <c:v>155.34</c:v>
                </c:pt>
                <c:pt idx="3867">
                  <c:v>148.32</c:v>
                </c:pt>
                <c:pt idx="3868">
                  <c:v>240.78399999999999</c:v>
                </c:pt>
                <c:pt idx="3869">
                  <c:v>191.96799999999999</c:v>
                </c:pt>
                <c:pt idx="3870">
                  <c:v>11.56</c:v>
                </c:pt>
                <c:pt idx="3871">
                  <c:v>11.8</c:v>
                </c:pt>
                <c:pt idx="3872">
                  <c:v>842.35199999999998</c:v>
                </c:pt>
                <c:pt idx="3873">
                  <c:v>23.472000000000001</c:v>
                </c:pt>
                <c:pt idx="3874">
                  <c:v>86.058000000000007</c:v>
                </c:pt>
                <c:pt idx="3875">
                  <c:v>108.78400000000001</c:v>
                </c:pt>
                <c:pt idx="3876">
                  <c:v>10.272</c:v>
                </c:pt>
                <c:pt idx="3877">
                  <c:v>38.19</c:v>
                </c:pt>
                <c:pt idx="3878">
                  <c:v>49.631999999999998</c:v>
                </c:pt>
                <c:pt idx="3879">
                  <c:v>52.095999999999997</c:v>
                </c:pt>
                <c:pt idx="3880">
                  <c:v>9.5679999999999996</c:v>
                </c:pt>
                <c:pt idx="3881">
                  <c:v>82.367999999999995</c:v>
                </c:pt>
                <c:pt idx="3882">
                  <c:v>364.70400000000001</c:v>
                </c:pt>
                <c:pt idx="3883">
                  <c:v>40.256</c:v>
                </c:pt>
                <c:pt idx="3884">
                  <c:v>4.3680000000000003</c:v>
                </c:pt>
                <c:pt idx="3885">
                  <c:v>12.128</c:v>
                </c:pt>
                <c:pt idx="3886">
                  <c:v>134.85</c:v>
                </c:pt>
                <c:pt idx="3887">
                  <c:v>8.56</c:v>
                </c:pt>
                <c:pt idx="3888">
                  <c:v>239.97</c:v>
                </c:pt>
                <c:pt idx="3889">
                  <c:v>356.94</c:v>
                </c:pt>
                <c:pt idx="3890">
                  <c:v>659.9</c:v>
                </c:pt>
                <c:pt idx="3891">
                  <c:v>1684.752</c:v>
                </c:pt>
                <c:pt idx="3892">
                  <c:v>559.91999999999996</c:v>
                </c:pt>
                <c:pt idx="3893">
                  <c:v>279.94400000000002</c:v>
                </c:pt>
                <c:pt idx="3894">
                  <c:v>9.98</c:v>
                </c:pt>
                <c:pt idx="3895">
                  <c:v>48.9</c:v>
                </c:pt>
                <c:pt idx="3896">
                  <c:v>3.552</c:v>
                </c:pt>
                <c:pt idx="3897">
                  <c:v>15.552</c:v>
                </c:pt>
                <c:pt idx="3898">
                  <c:v>2.3679999999999999</c:v>
                </c:pt>
                <c:pt idx="3899">
                  <c:v>127.98399999999999</c:v>
                </c:pt>
                <c:pt idx="3900">
                  <c:v>10.368</c:v>
                </c:pt>
                <c:pt idx="3901">
                  <c:v>47.984000000000002</c:v>
                </c:pt>
                <c:pt idx="3902">
                  <c:v>270.33999999999997</c:v>
                </c:pt>
                <c:pt idx="3903">
                  <c:v>98.111999999999995</c:v>
                </c:pt>
                <c:pt idx="3904">
                  <c:v>563.80799999999999</c:v>
                </c:pt>
                <c:pt idx="3905">
                  <c:v>10.428000000000001</c:v>
                </c:pt>
                <c:pt idx="3906">
                  <c:v>547.13599999999997</c:v>
                </c:pt>
                <c:pt idx="3907">
                  <c:v>14.85</c:v>
                </c:pt>
                <c:pt idx="3908">
                  <c:v>41.988</c:v>
                </c:pt>
                <c:pt idx="3909">
                  <c:v>7.5839999999999996</c:v>
                </c:pt>
                <c:pt idx="3910">
                  <c:v>352.45</c:v>
                </c:pt>
                <c:pt idx="3911">
                  <c:v>470.37599999999998</c:v>
                </c:pt>
                <c:pt idx="3912">
                  <c:v>19.440000000000001</c:v>
                </c:pt>
                <c:pt idx="3913">
                  <c:v>9.82</c:v>
                </c:pt>
                <c:pt idx="3914">
                  <c:v>801.6</c:v>
                </c:pt>
                <c:pt idx="3915">
                  <c:v>161.56800000000001</c:v>
                </c:pt>
                <c:pt idx="3916">
                  <c:v>16.096</c:v>
                </c:pt>
                <c:pt idx="3917">
                  <c:v>7.6559999999999997</c:v>
                </c:pt>
                <c:pt idx="3918">
                  <c:v>311.976</c:v>
                </c:pt>
                <c:pt idx="3919">
                  <c:v>61.68</c:v>
                </c:pt>
                <c:pt idx="3920">
                  <c:v>63.96</c:v>
                </c:pt>
                <c:pt idx="3921">
                  <c:v>359.976</c:v>
                </c:pt>
                <c:pt idx="3922">
                  <c:v>25.344000000000001</c:v>
                </c:pt>
                <c:pt idx="3923">
                  <c:v>26.72</c:v>
                </c:pt>
                <c:pt idx="3924">
                  <c:v>30.28</c:v>
                </c:pt>
                <c:pt idx="3925">
                  <c:v>57.93</c:v>
                </c:pt>
                <c:pt idx="3926">
                  <c:v>35.340000000000003</c:v>
                </c:pt>
                <c:pt idx="3927">
                  <c:v>137.24</c:v>
                </c:pt>
                <c:pt idx="3928">
                  <c:v>241.33199999999999</c:v>
                </c:pt>
                <c:pt idx="3929">
                  <c:v>5.1840000000000002</c:v>
                </c:pt>
                <c:pt idx="3930">
                  <c:v>145.54400000000001</c:v>
                </c:pt>
                <c:pt idx="3931">
                  <c:v>5.4720000000000004</c:v>
                </c:pt>
                <c:pt idx="3932">
                  <c:v>47.984000000000002</c:v>
                </c:pt>
                <c:pt idx="3933">
                  <c:v>9.4</c:v>
                </c:pt>
                <c:pt idx="3934">
                  <c:v>74</c:v>
                </c:pt>
                <c:pt idx="3935">
                  <c:v>201.584</c:v>
                </c:pt>
                <c:pt idx="3936">
                  <c:v>28.751999999999999</c:v>
                </c:pt>
                <c:pt idx="3937">
                  <c:v>27.216000000000001</c:v>
                </c:pt>
                <c:pt idx="3938">
                  <c:v>197.37200000000001</c:v>
                </c:pt>
                <c:pt idx="3939">
                  <c:v>1424.9</c:v>
                </c:pt>
                <c:pt idx="3940">
                  <c:v>14.56</c:v>
                </c:pt>
                <c:pt idx="3941">
                  <c:v>3.048</c:v>
                </c:pt>
                <c:pt idx="3942">
                  <c:v>25.92</c:v>
                </c:pt>
                <c:pt idx="3943">
                  <c:v>835.17</c:v>
                </c:pt>
                <c:pt idx="3944">
                  <c:v>17.34</c:v>
                </c:pt>
                <c:pt idx="3945">
                  <c:v>44.384</c:v>
                </c:pt>
                <c:pt idx="3946">
                  <c:v>2.944</c:v>
                </c:pt>
                <c:pt idx="3947">
                  <c:v>6.3680000000000003</c:v>
                </c:pt>
                <c:pt idx="3948">
                  <c:v>48.847999999999999</c:v>
                </c:pt>
                <c:pt idx="3949">
                  <c:v>19.648</c:v>
                </c:pt>
                <c:pt idx="3950">
                  <c:v>255.108</c:v>
                </c:pt>
                <c:pt idx="3951">
                  <c:v>17.248000000000001</c:v>
                </c:pt>
                <c:pt idx="3952">
                  <c:v>159.98400000000001</c:v>
                </c:pt>
                <c:pt idx="3953">
                  <c:v>12.7</c:v>
                </c:pt>
                <c:pt idx="3954">
                  <c:v>5.47</c:v>
                </c:pt>
                <c:pt idx="3955">
                  <c:v>79.36</c:v>
                </c:pt>
                <c:pt idx="3956">
                  <c:v>22.14</c:v>
                </c:pt>
                <c:pt idx="3957">
                  <c:v>11.276999999999999</c:v>
                </c:pt>
                <c:pt idx="3958">
                  <c:v>4.4480000000000004</c:v>
                </c:pt>
                <c:pt idx="3959">
                  <c:v>44.76</c:v>
                </c:pt>
                <c:pt idx="3960">
                  <c:v>38.28</c:v>
                </c:pt>
                <c:pt idx="3961">
                  <c:v>149.94999999999999</c:v>
                </c:pt>
                <c:pt idx="3962">
                  <c:v>12.84</c:v>
                </c:pt>
                <c:pt idx="3963">
                  <c:v>44.67</c:v>
                </c:pt>
                <c:pt idx="3964">
                  <c:v>7.8719999999999999</c:v>
                </c:pt>
                <c:pt idx="3965">
                  <c:v>7.8719999999999999</c:v>
                </c:pt>
                <c:pt idx="3966">
                  <c:v>88.04</c:v>
                </c:pt>
                <c:pt idx="3967">
                  <c:v>40.634999999999998</c:v>
                </c:pt>
                <c:pt idx="3968">
                  <c:v>5.7279999999999998</c:v>
                </c:pt>
                <c:pt idx="3969">
                  <c:v>42.24</c:v>
                </c:pt>
                <c:pt idx="3970">
                  <c:v>53.82</c:v>
                </c:pt>
                <c:pt idx="3971">
                  <c:v>79.36</c:v>
                </c:pt>
                <c:pt idx="3972">
                  <c:v>13.48</c:v>
                </c:pt>
                <c:pt idx="3973">
                  <c:v>29.8</c:v>
                </c:pt>
                <c:pt idx="3974">
                  <c:v>414</c:v>
                </c:pt>
                <c:pt idx="3975">
                  <c:v>41.328000000000003</c:v>
                </c:pt>
                <c:pt idx="3976">
                  <c:v>39.92</c:v>
                </c:pt>
                <c:pt idx="3977">
                  <c:v>8.94</c:v>
                </c:pt>
                <c:pt idx="3978">
                  <c:v>84.784000000000006</c:v>
                </c:pt>
                <c:pt idx="3979">
                  <c:v>53.316000000000003</c:v>
                </c:pt>
                <c:pt idx="3980">
                  <c:v>56.52</c:v>
                </c:pt>
                <c:pt idx="3981">
                  <c:v>22.77</c:v>
                </c:pt>
                <c:pt idx="3982">
                  <c:v>287.96800000000002</c:v>
                </c:pt>
                <c:pt idx="3983">
                  <c:v>2799.96</c:v>
                </c:pt>
                <c:pt idx="3984">
                  <c:v>48.94</c:v>
                </c:pt>
                <c:pt idx="3985">
                  <c:v>257.49900000000002</c:v>
                </c:pt>
                <c:pt idx="3986">
                  <c:v>2591.56</c:v>
                </c:pt>
                <c:pt idx="3987">
                  <c:v>41.95</c:v>
                </c:pt>
                <c:pt idx="3988">
                  <c:v>79.12</c:v>
                </c:pt>
                <c:pt idx="3989">
                  <c:v>52.96</c:v>
                </c:pt>
                <c:pt idx="3990">
                  <c:v>286.34399999999999</c:v>
                </c:pt>
                <c:pt idx="3991">
                  <c:v>63.552</c:v>
                </c:pt>
                <c:pt idx="3992">
                  <c:v>41.375999999999998</c:v>
                </c:pt>
                <c:pt idx="3993">
                  <c:v>172.70400000000001</c:v>
                </c:pt>
                <c:pt idx="3994">
                  <c:v>512.94000000000005</c:v>
                </c:pt>
                <c:pt idx="3995">
                  <c:v>860.93</c:v>
                </c:pt>
                <c:pt idx="3996">
                  <c:v>769.95</c:v>
                </c:pt>
                <c:pt idx="3997">
                  <c:v>14.98</c:v>
                </c:pt>
                <c:pt idx="3998">
                  <c:v>373.08</c:v>
                </c:pt>
                <c:pt idx="3999">
                  <c:v>231.92</c:v>
                </c:pt>
                <c:pt idx="4000">
                  <c:v>63.47</c:v>
                </c:pt>
                <c:pt idx="4001">
                  <c:v>345</c:v>
                </c:pt>
                <c:pt idx="4002">
                  <c:v>637.89599999999996</c:v>
                </c:pt>
                <c:pt idx="4003">
                  <c:v>287.91000000000003</c:v>
                </c:pt>
                <c:pt idx="4004">
                  <c:v>36.6</c:v>
                </c:pt>
                <c:pt idx="4005">
                  <c:v>1.78</c:v>
                </c:pt>
                <c:pt idx="4006">
                  <c:v>25.92</c:v>
                </c:pt>
                <c:pt idx="4007">
                  <c:v>101.94</c:v>
                </c:pt>
                <c:pt idx="4008">
                  <c:v>6.8479999999999999</c:v>
                </c:pt>
                <c:pt idx="4009">
                  <c:v>474.43</c:v>
                </c:pt>
                <c:pt idx="4010">
                  <c:v>8.4480000000000004</c:v>
                </c:pt>
                <c:pt idx="4011">
                  <c:v>39.295999999999999</c:v>
                </c:pt>
                <c:pt idx="4012">
                  <c:v>17.12</c:v>
                </c:pt>
                <c:pt idx="4013">
                  <c:v>542.94000000000005</c:v>
                </c:pt>
                <c:pt idx="4014">
                  <c:v>8.64</c:v>
                </c:pt>
                <c:pt idx="4015">
                  <c:v>193.8</c:v>
                </c:pt>
                <c:pt idx="4016">
                  <c:v>21.4</c:v>
                </c:pt>
                <c:pt idx="4017">
                  <c:v>97.88</c:v>
                </c:pt>
                <c:pt idx="4018">
                  <c:v>251.91</c:v>
                </c:pt>
                <c:pt idx="4019">
                  <c:v>25.86</c:v>
                </c:pt>
                <c:pt idx="4020">
                  <c:v>170.05799999999999</c:v>
                </c:pt>
                <c:pt idx="4021">
                  <c:v>82.781999999999996</c:v>
                </c:pt>
                <c:pt idx="4022">
                  <c:v>853.93</c:v>
                </c:pt>
                <c:pt idx="4023">
                  <c:v>556.66499999999996</c:v>
                </c:pt>
                <c:pt idx="4024">
                  <c:v>95.84</c:v>
                </c:pt>
                <c:pt idx="4025">
                  <c:v>29.664000000000001</c:v>
                </c:pt>
                <c:pt idx="4026">
                  <c:v>9.1839999999999993</c:v>
                </c:pt>
                <c:pt idx="4027">
                  <c:v>153.584</c:v>
                </c:pt>
                <c:pt idx="4028">
                  <c:v>12.864000000000001</c:v>
                </c:pt>
                <c:pt idx="4029">
                  <c:v>479.97</c:v>
                </c:pt>
                <c:pt idx="4030">
                  <c:v>232.88</c:v>
                </c:pt>
                <c:pt idx="4031">
                  <c:v>236.88</c:v>
                </c:pt>
                <c:pt idx="4032">
                  <c:v>29.9</c:v>
                </c:pt>
                <c:pt idx="4033">
                  <c:v>100</c:v>
                </c:pt>
                <c:pt idx="4034">
                  <c:v>18.693000000000001</c:v>
                </c:pt>
                <c:pt idx="4035">
                  <c:v>383.952</c:v>
                </c:pt>
                <c:pt idx="4036">
                  <c:v>24.815999999999999</c:v>
                </c:pt>
                <c:pt idx="4037">
                  <c:v>24.9</c:v>
                </c:pt>
                <c:pt idx="4038">
                  <c:v>21.12</c:v>
                </c:pt>
                <c:pt idx="4039">
                  <c:v>767.952</c:v>
                </c:pt>
                <c:pt idx="4040">
                  <c:v>14.352</c:v>
                </c:pt>
                <c:pt idx="4041">
                  <c:v>191.976</c:v>
                </c:pt>
                <c:pt idx="4042">
                  <c:v>274.77</c:v>
                </c:pt>
                <c:pt idx="4043">
                  <c:v>70.56</c:v>
                </c:pt>
                <c:pt idx="4044">
                  <c:v>204.85</c:v>
                </c:pt>
                <c:pt idx="4045">
                  <c:v>9.1560000000000006</c:v>
                </c:pt>
                <c:pt idx="4046">
                  <c:v>23.992000000000001</c:v>
                </c:pt>
                <c:pt idx="4047">
                  <c:v>80.88</c:v>
                </c:pt>
                <c:pt idx="4048">
                  <c:v>599.9</c:v>
                </c:pt>
                <c:pt idx="4049">
                  <c:v>276.69</c:v>
                </c:pt>
                <c:pt idx="4050">
                  <c:v>172.76400000000001</c:v>
                </c:pt>
                <c:pt idx="4051">
                  <c:v>4.2240000000000002</c:v>
                </c:pt>
                <c:pt idx="4052">
                  <c:v>409.27199999999999</c:v>
                </c:pt>
                <c:pt idx="4053">
                  <c:v>55.44</c:v>
                </c:pt>
                <c:pt idx="4054">
                  <c:v>20.928000000000001</c:v>
                </c:pt>
                <c:pt idx="4055">
                  <c:v>1801.6320000000001</c:v>
                </c:pt>
                <c:pt idx="4056">
                  <c:v>67.176000000000002</c:v>
                </c:pt>
                <c:pt idx="4057">
                  <c:v>646.20000000000005</c:v>
                </c:pt>
                <c:pt idx="4058">
                  <c:v>72.744</c:v>
                </c:pt>
                <c:pt idx="4059">
                  <c:v>572.16</c:v>
                </c:pt>
                <c:pt idx="4060">
                  <c:v>68.111999999999995</c:v>
                </c:pt>
                <c:pt idx="4061">
                  <c:v>25.032</c:v>
                </c:pt>
                <c:pt idx="4062">
                  <c:v>39.991999999999997</c:v>
                </c:pt>
                <c:pt idx="4063">
                  <c:v>20.015999999999998</c:v>
                </c:pt>
                <c:pt idx="4064">
                  <c:v>3.1040000000000001</c:v>
                </c:pt>
                <c:pt idx="4065">
                  <c:v>7.52</c:v>
                </c:pt>
                <c:pt idx="4066">
                  <c:v>10.272</c:v>
                </c:pt>
                <c:pt idx="4067">
                  <c:v>47.808</c:v>
                </c:pt>
                <c:pt idx="4068">
                  <c:v>978.84</c:v>
                </c:pt>
                <c:pt idx="4069">
                  <c:v>13.14</c:v>
                </c:pt>
                <c:pt idx="4070">
                  <c:v>10.023999999999999</c:v>
                </c:pt>
                <c:pt idx="4071">
                  <c:v>156.37280000000001</c:v>
                </c:pt>
                <c:pt idx="4072">
                  <c:v>999.98</c:v>
                </c:pt>
                <c:pt idx="4073">
                  <c:v>821.94</c:v>
                </c:pt>
                <c:pt idx="4074">
                  <c:v>220.06399999999999</c:v>
                </c:pt>
                <c:pt idx="4075">
                  <c:v>339.13600000000002</c:v>
                </c:pt>
                <c:pt idx="4076">
                  <c:v>7.04</c:v>
                </c:pt>
                <c:pt idx="4077">
                  <c:v>5.04</c:v>
                </c:pt>
                <c:pt idx="4078">
                  <c:v>116.28</c:v>
                </c:pt>
                <c:pt idx="4079">
                  <c:v>47.975999999999999</c:v>
                </c:pt>
                <c:pt idx="4080">
                  <c:v>60.048000000000002</c:v>
                </c:pt>
                <c:pt idx="4081">
                  <c:v>5.0220000000000002</c:v>
                </c:pt>
                <c:pt idx="4082">
                  <c:v>182.994</c:v>
                </c:pt>
                <c:pt idx="4083">
                  <c:v>10.272</c:v>
                </c:pt>
                <c:pt idx="4084">
                  <c:v>7.8570000000000002</c:v>
                </c:pt>
                <c:pt idx="4085">
                  <c:v>302.38400000000001</c:v>
                </c:pt>
                <c:pt idx="4086">
                  <c:v>20.952000000000002</c:v>
                </c:pt>
                <c:pt idx="4087">
                  <c:v>11.784000000000001</c:v>
                </c:pt>
                <c:pt idx="4088">
                  <c:v>638.82000000000005</c:v>
                </c:pt>
                <c:pt idx="4089">
                  <c:v>20.7</c:v>
                </c:pt>
                <c:pt idx="4090">
                  <c:v>10.95</c:v>
                </c:pt>
                <c:pt idx="4091">
                  <c:v>14.352</c:v>
                </c:pt>
                <c:pt idx="4092">
                  <c:v>221.024</c:v>
                </c:pt>
                <c:pt idx="4093">
                  <c:v>3080</c:v>
                </c:pt>
                <c:pt idx="4094">
                  <c:v>79.959999999999994</c:v>
                </c:pt>
                <c:pt idx="4095">
                  <c:v>587.97</c:v>
                </c:pt>
                <c:pt idx="4096">
                  <c:v>32.4</c:v>
                </c:pt>
                <c:pt idx="4097">
                  <c:v>404.9</c:v>
                </c:pt>
                <c:pt idx="4098">
                  <c:v>9449.9500000000007</c:v>
                </c:pt>
                <c:pt idx="4099">
                  <c:v>12.94</c:v>
                </c:pt>
                <c:pt idx="4100">
                  <c:v>2.2639999999999998</c:v>
                </c:pt>
                <c:pt idx="4101">
                  <c:v>0.44400000000000001</c:v>
                </c:pt>
                <c:pt idx="4102">
                  <c:v>146.17599999999999</c:v>
                </c:pt>
                <c:pt idx="4103">
                  <c:v>15.92</c:v>
                </c:pt>
                <c:pt idx="4104">
                  <c:v>159.96</c:v>
                </c:pt>
                <c:pt idx="4105">
                  <c:v>13.76</c:v>
                </c:pt>
                <c:pt idx="4106">
                  <c:v>4.3120000000000003</c:v>
                </c:pt>
                <c:pt idx="4107">
                  <c:v>13.96</c:v>
                </c:pt>
                <c:pt idx="4108">
                  <c:v>27.414000000000001</c:v>
                </c:pt>
                <c:pt idx="4109">
                  <c:v>73.98</c:v>
                </c:pt>
                <c:pt idx="4110">
                  <c:v>160.97999999999999</c:v>
                </c:pt>
                <c:pt idx="4111">
                  <c:v>17.34</c:v>
                </c:pt>
                <c:pt idx="4112">
                  <c:v>3.28</c:v>
                </c:pt>
                <c:pt idx="4113">
                  <c:v>8.8559999999999999</c:v>
                </c:pt>
                <c:pt idx="4114">
                  <c:v>158.376</c:v>
                </c:pt>
                <c:pt idx="4115">
                  <c:v>1219.96</c:v>
                </c:pt>
                <c:pt idx="4116">
                  <c:v>3.1680000000000001</c:v>
                </c:pt>
                <c:pt idx="4117">
                  <c:v>19.440000000000001</c:v>
                </c:pt>
                <c:pt idx="4118">
                  <c:v>454.86</c:v>
                </c:pt>
                <c:pt idx="4119">
                  <c:v>91.391999999999996</c:v>
                </c:pt>
                <c:pt idx="4120">
                  <c:v>19.04</c:v>
                </c:pt>
                <c:pt idx="4121">
                  <c:v>37.44</c:v>
                </c:pt>
                <c:pt idx="4122">
                  <c:v>37.590000000000003</c:v>
                </c:pt>
                <c:pt idx="4123">
                  <c:v>26.032</c:v>
                </c:pt>
                <c:pt idx="4124">
                  <c:v>35.909999999999997</c:v>
                </c:pt>
                <c:pt idx="4125">
                  <c:v>91.031999999999996</c:v>
                </c:pt>
                <c:pt idx="4126">
                  <c:v>54.66</c:v>
                </c:pt>
                <c:pt idx="4127">
                  <c:v>67.343999999999994</c:v>
                </c:pt>
                <c:pt idx="4128">
                  <c:v>2624.9850000000001</c:v>
                </c:pt>
                <c:pt idx="4129">
                  <c:v>73.28</c:v>
                </c:pt>
                <c:pt idx="4130">
                  <c:v>14.48</c:v>
                </c:pt>
                <c:pt idx="4131">
                  <c:v>11.952</c:v>
                </c:pt>
                <c:pt idx="4132">
                  <c:v>15.552</c:v>
                </c:pt>
                <c:pt idx="4133">
                  <c:v>45</c:v>
                </c:pt>
                <c:pt idx="4134">
                  <c:v>209.97</c:v>
                </c:pt>
                <c:pt idx="4135">
                  <c:v>112.12</c:v>
                </c:pt>
                <c:pt idx="4136">
                  <c:v>1575.14</c:v>
                </c:pt>
                <c:pt idx="4137">
                  <c:v>25.06</c:v>
                </c:pt>
                <c:pt idx="4138">
                  <c:v>6.9240000000000004</c:v>
                </c:pt>
                <c:pt idx="4139">
                  <c:v>37.392000000000003</c:v>
                </c:pt>
                <c:pt idx="4140">
                  <c:v>79.12</c:v>
                </c:pt>
                <c:pt idx="4141">
                  <c:v>18.899999999999999</c:v>
                </c:pt>
                <c:pt idx="4142">
                  <c:v>57.42</c:v>
                </c:pt>
                <c:pt idx="4143">
                  <c:v>12.74</c:v>
                </c:pt>
                <c:pt idx="4144">
                  <c:v>8.82</c:v>
                </c:pt>
                <c:pt idx="4145">
                  <c:v>120.78400000000001</c:v>
                </c:pt>
                <c:pt idx="4146">
                  <c:v>322.58999999999997</c:v>
                </c:pt>
                <c:pt idx="4147">
                  <c:v>9.7620000000000005</c:v>
                </c:pt>
                <c:pt idx="4148">
                  <c:v>13.72</c:v>
                </c:pt>
                <c:pt idx="4149">
                  <c:v>55.2</c:v>
                </c:pt>
                <c:pt idx="4150">
                  <c:v>259.13600000000002</c:v>
                </c:pt>
                <c:pt idx="4151">
                  <c:v>29.24</c:v>
                </c:pt>
                <c:pt idx="4152">
                  <c:v>15.552</c:v>
                </c:pt>
                <c:pt idx="4153">
                  <c:v>4.8959999999999999</c:v>
                </c:pt>
                <c:pt idx="4154">
                  <c:v>38.088000000000001</c:v>
                </c:pt>
                <c:pt idx="4155">
                  <c:v>2.8079999999999998</c:v>
                </c:pt>
                <c:pt idx="4156">
                  <c:v>47.984000000000002</c:v>
                </c:pt>
                <c:pt idx="4157">
                  <c:v>26.064</c:v>
                </c:pt>
                <c:pt idx="4158">
                  <c:v>15.696</c:v>
                </c:pt>
                <c:pt idx="4159">
                  <c:v>12.84</c:v>
                </c:pt>
                <c:pt idx="4160">
                  <c:v>539.97</c:v>
                </c:pt>
                <c:pt idx="4161">
                  <c:v>22.58</c:v>
                </c:pt>
                <c:pt idx="4162">
                  <c:v>16.52</c:v>
                </c:pt>
                <c:pt idx="4163">
                  <c:v>671.94</c:v>
                </c:pt>
                <c:pt idx="4164">
                  <c:v>169.06399999999999</c:v>
                </c:pt>
                <c:pt idx="4165">
                  <c:v>168.624</c:v>
                </c:pt>
                <c:pt idx="4166">
                  <c:v>19.440000000000001</c:v>
                </c:pt>
                <c:pt idx="4167">
                  <c:v>31.92</c:v>
                </c:pt>
                <c:pt idx="4168">
                  <c:v>433.56799999999998</c:v>
                </c:pt>
                <c:pt idx="4169">
                  <c:v>31.103999999999999</c:v>
                </c:pt>
                <c:pt idx="4170">
                  <c:v>54.816000000000003</c:v>
                </c:pt>
                <c:pt idx="4171">
                  <c:v>48.86</c:v>
                </c:pt>
                <c:pt idx="4172">
                  <c:v>14.2</c:v>
                </c:pt>
                <c:pt idx="4173">
                  <c:v>12.96</c:v>
                </c:pt>
                <c:pt idx="4174">
                  <c:v>58.34</c:v>
                </c:pt>
                <c:pt idx="4175">
                  <c:v>56.3</c:v>
                </c:pt>
                <c:pt idx="4176">
                  <c:v>629.95000000000005</c:v>
                </c:pt>
                <c:pt idx="4177">
                  <c:v>122.97</c:v>
                </c:pt>
                <c:pt idx="4178">
                  <c:v>46.35</c:v>
                </c:pt>
                <c:pt idx="4179">
                  <c:v>14.976000000000001</c:v>
                </c:pt>
                <c:pt idx="4180">
                  <c:v>4.24</c:v>
                </c:pt>
                <c:pt idx="4181">
                  <c:v>319.95999999999998</c:v>
                </c:pt>
                <c:pt idx="4182">
                  <c:v>17.04</c:v>
                </c:pt>
                <c:pt idx="4183">
                  <c:v>344.91</c:v>
                </c:pt>
                <c:pt idx="4184">
                  <c:v>81.94</c:v>
                </c:pt>
                <c:pt idx="4185">
                  <c:v>98.16</c:v>
                </c:pt>
                <c:pt idx="4186">
                  <c:v>6.8739999999999997</c:v>
                </c:pt>
                <c:pt idx="4187">
                  <c:v>1.996</c:v>
                </c:pt>
                <c:pt idx="4188">
                  <c:v>8.9280000000000008</c:v>
                </c:pt>
                <c:pt idx="4189">
                  <c:v>9.99</c:v>
                </c:pt>
                <c:pt idx="4190">
                  <c:v>10499.97</c:v>
                </c:pt>
                <c:pt idx="4191">
                  <c:v>21.12</c:v>
                </c:pt>
                <c:pt idx="4192">
                  <c:v>696.42</c:v>
                </c:pt>
                <c:pt idx="4193">
                  <c:v>304.77600000000001</c:v>
                </c:pt>
                <c:pt idx="4194">
                  <c:v>51.98</c:v>
                </c:pt>
                <c:pt idx="4195">
                  <c:v>24.7</c:v>
                </c:pt>
                <c:pt idx="4196">
                  <c:v>21.93</c:v>
                </c:pt>
                <c:pt idx="4197">
                  <c:v>394.81599999999997</c:v>
                </c:pt>
                <c:pt idx="4198">
                  <c:v>18.192</c:v>
                </c:pt>
                <c:pt idx="4199">
                  <c:v>7.31</c:v>
                </c:pt>
                <c:pt idx="4200">
                  <c:v>799.98400000000004</c:v>
                </c:pt>
                <c:pt idx="4201">
                  <c:v>41.28</c:v>
                </c:pt>
                <c:pt idx="4202">
                  <c:v>184.66</c:v>
                </c:pt>
                <c:pt idx="4203">
                  <c:v>49.25</c:v>
                </c:pt>
                <c:pt idx="4204">
                  <c:v>10.16</c:v>
                </c:pt>
                <c:pt idx="4205">
                  <c:v>14.76</c:v>
                </c:pt>
                <c:pt idx="4206">
                  <c:v>34.08</c:v>
                </c:pt>
                <c:pt idx="4207">
                  <c:v>17.670000000000002</c:v>
                </c:pt>
                <c:pt idx="4208">
                  <c:v>1604.9</c:v>
                </c:pt>
                <c:pt idx="4209">
                  <c:v>385.68599999999998</c:v>
                </c:pt>
                <c:pt idx="4210">
                  <c:v>15.984</c:v>
                </c:pt>
                <c:pt idx="4211">
                  <c:v>9.42</c:v>
                </c:pt>
                <c:pt idx="4212">
                  <c:v>6.56</c:v>
                </c:pt>
                <c:pt idx="4213">
                  <c:v>24.56</c:v>
                </c:pt>
                <c:pt idx="4214">
                  <c:v>128.4</c:v>
                </c:pt>
                <c:pt idx="4215">
                  <c:v>62.28</c:v>
                </c:pt>
                <c:pt idx="4216">
                  <c:v>9.24</c:v>
                </c:pt>
                <c:pt idx="4217">
                  <c:v>482.66399999999999</c:v>
                </c:pt>
                <c:pt idx="4218">
                  <c:v>4799.9840000000004</c:v>
                </c:pt>
                <c:pt idx="4219">
                  <c:v>37.94</c:v>
                </c:pt>
                <c:pt idx="4220">
                  <c:v>18.288</c:v>
                </c:pt>
                <c:pt idx="4221">
                  <c:v>385.8</c:v>
                </c:pt>
                <c:pt idx="4222">
                  <c:v>102.96</c:v>
                </c:pt>
                <c:pt idx="4223">
                  <c:v>174.42</c:v>
                </c:pt>
                <c:pt idx="4224">
                  <c:v>1.964</c:v>
                </c:pt>
                <c:pt idx="4225">
                  <c:v>94.427999999999997</c:v>
                </c:pt>
                <c:pt idx="4226">
                  <c:v>45.92</c:v>
                </c:pt>
                <c:pt idx="4227">
                  <c:v>61.584000000000003</c:v>
                </c:pt>
                <c:pt idx="4228">
                  <c:v>22.48</c:v>
                </c:pt>
                <c:pt idx="4229">
                  <c:v>332.02800000000002</c:v>
                </c:pt>
                <c:pt idx="4230">
                  <c:v>11.394</c:v>
                </c:pt>
                <c:pt idx="4231">
                  <c:v>15.552</c:v>
                </c:pt>
                <c:pt idx="4232">
                  <c:v>31.103999999999999</c:v>
                </c:pt>
                <c:pt idx="4233">
                  <c:v>6.3159999999999998</c:v>
                </c:pt>
                <c:pt idx="4234">
                  <c:v>11.352</c:v>
                </c:pt>
                <c:pt idx="4235">
                  <c:v>20.808</c:v>
                </c:pt>
                <c:pt idx="4236">
                  <c:v>11.416</c:v>
                </c:pt>
                <c:pt idx="4237">
                  <c:v>9.4079999999999995</c:v>
                </c:pt>
                <c:pt idx="4238">
                  <c:v>19.829999999999998</c:v>
                </c:pt>
                <c:pt idx="4239">
                  <c:v>209.7</c:v>
                </c:pt>
                <c:pt idx="4240">
                  <c:v>43.92</c:v>
                </c:pt>
                <c:pt idx="4241">
                  <c:v>20.231999999999999</c:v>
                </c:pt>
                <c:pt idx="4242">
                  <c:v>149.97</c:v>
                </c:pt>
                <c:pt idx="4243">
                  <c:v>27.81</c:v>
                </c:pt>
                <c:pt idx="4244">
                  <c:v>66.3</c:v>
                </c:pt>
                <c:pt idx="4245">
                  <c:v>1.64</c:v>
                </c:pt>
                <c:pt idx="4246">
                  <c:v>1049.2</c:v>
                </c:pt>
                <c:pt idx="4247">
                  <c:v>20.9</c:v>
                </c:pt>
                <c:pt idx="4248">
                  <c:v>88.08</c:v>
                </c:pt>
                <c:pt idx="4249">
                  <c:v>751.92</c:v>
                </c:pt>
                <c:pt idx="4250">
                  <c:v>887.10299999999995</c:v>
                </c:pt>
                <c:pt idx="4251">
                  <c:v>55.944000000000003</c:v>
                </c:pt>
                <c:pt idx="4252">
                  <c:v>10.688000000000001</c:v>
                </c:pt>
                <c:pt idx="4253">
                  <c:v>11.824</c:v>
                </c:pt>
                <c:pt idx="4254">
                  <c:v>63.311999999999998</c:v>
                </c:pt>
                <c:pt idx="4255">
                  <c:v>96.784000000000006</c:v>
                </c:pt>
                <c:pt idx="4256">
                  <c:v>10.476000000000001</c:v>
                </c:pt>
                <c:pt idx="4257">
                  <c:v>9.7620000000000005</c:v>
                </c:pt>
                <c:pt idx="4258">
                  <c:v>196.78399999999999</c:v>
                </c:pt>
                <c:pt idx="4259">
                  <c:v>47.98</c:v>
                </c:pt>
                <c:pt idx="4260">
                  <c:v>13.05</c:v>
                </c:pt>
                <c:pt idx="4261">
                  <c:v>63.96</c:v>
                </c:pt>
                <c:pt idx="4262">
                  <c:v>80.48</c:v>
                </c:pt>
                <c:pt idx="4263">
                  <c:v>11.673</c:v>
                </c:pt>
                <c:pt idx="4264">
                  <c:v>863.12800000000004</c:v>
                </c:pt>
                <c:pt idx="4265">
                  <c:v>3.5640000000000001</c:v>
                </c:pt>
                <c:pt idx="4266">
                  <c:v>956.66480000000001</c:v>
                </c:pt>
                <c:pt idx="4267">
                  <c:v>12.587999999999999</c:v>
                </c:pt>
                <c:pt idx="4268">
                  <c:v>171.96</c:v>
                </c:pt>
                <c:pt idx="4269">
                  <c:v>871.4</c:v>
                </c:pt>
                <c:pt idx="4270">
                  <c:v>692.47199999999998</c:v>
                </c:pt>
                <c:pt idx="4271">
                  <c:v>207.76</c:v>
                </c:pt>
                <c:pt idx="4272">
                  <c:v>71.927999999999997</c:v>
                </c:pt>
                <c:pt idx="4273">
                  <c:v>25.99</c:v>
                </c:pt>
                <c:pt idx="4274">
                  <c:v>3.5920000000000001</c:v>
                </c:pt>
                <c:pt idx="4275">
                  <c:v>48.631999999999998</c:v>
                </c:pt>
                <c:pt idx="4276">
                  <c:v>323.10000000000002</c:v>
                </c:pt>
                <c:pt idx="4277">
                  <c:v>9099.93</c:v>
                </c:pt>
                <c:pt idx="4278">
                  <c:v>9.9600000000000009</c:v>
                </c:pt>
                <c:pt idx="4279">
                  <c:v>25.3</c:v>
                </c:pt>
                <c:pt idx="4280">
                  <c:v>11.36</c:v>
                </c:pt>
                <c:pt idx="4281">
                  <c:v>69.263999999999996</c:v>
                </c:pt>
                <c:pt idx="4282">
                  <c:v>3.69</c:v>
                </c:pt>
                <c:pt idx="4283">
                  <c:v>1103.97</c:v>
                </c:pt>
                <c:pt idx="4284">
                  <c:v>246.1328</c:v>
                </c:pt>
                <c:pt idx="4285">
                  <c:v>11.696</c:v>
                </c:pt>
                <c:pt idx="4286">
                  <c:v>439.99200000000002</c:v>
                </c:pt>
                <c:pt idx="4287">
                  <c:v>64.784000000000006</c:v>
                </c:pt>
                <c:pt idx="4288">
                  <c:v>33.28</c:v>
                </c:pt>
                <c:pt idx="4289">
                  <c:v>14.087999999999999</c:v>
                </c:pt>
                <c:pt idx="4290">
                  <c:v>11.16</c:v>
                </c:pt>
                <c:pt idx="4291">
                  <c:v>896.32799999999997</c:v>
                </c:pt>
                <c:pt idx="4292">
                  <c:v>189</c:v>
                </c:pt>
                <c:pt idx="4293">
                  <c:v>53.981999999999999</c:v>
                </c:pt>
                <c:pt idx="4294">
                  <c:v>177.22499999999999</c:v>
                </c:pt>
                <c:pt idx="4295">
                  <c:v>129.38999999999999</c:v>
                </c:pt>
                <c:pt idx="4296">
                  <c:v>54.32</c:v>
                </c:pt>
                <c:pt idx="4297">
                  <c:v>4367.8959999999997</c:v>
                </c:pt>
                <c:pt idx="4298">
                  <c:v>49.567999999999998</c:v>
                </c:pt>
                <c:pt idx="4299">
                  <c:v>161.376</c:v>
                </c:pt>
                <c:pt idx="4300">
                  <c:v>2.7839999999999998</c:v>
                </c:pt>
                <c:pt idx="4301">
                  <c:v>8.7200000000000006</c:v>
                </c:pt>
                <c:pt idx="4302">
                  <c:v>3.9119999999999999</c:v>
                </c:pt>
                <c:pt idx="4303">
                  <c:v>59.752000000000002</c:v>
                </c:pt>
                <c:pt idx="4304">
                  <c:v>63.92</c:v>
                </c:pt>
                <c:pt idx="4305">
                  <c:v>383.96</c:v>
                </c:pt>
                <c:pt idx="4306">
                  <c:v>7.7519999999999998</c:v>
                </c:pt>
                <c:pt idx="4307">
                  <c:v>33.567999999999998</c:v>
                </c:pt>
                <c:pt idx="4308">
                  <c:v>666.34400000000005</c:v>
                </c:pt>
                <c:pt idx="4309">
                  <c:v>573.72799999999995</c:v>
                </c:pt>
                <c:pt idx="4310">
                  <c:v>21.936</c:v>
                </c:pt>
                <c:pt idx="4311">
                  <c:v>19.440000000000001</c:v>
                </c:pt>
                <c:pt idx="4312">
                  <c:v>447.96800000000002</c:v>
                </c:pt>
                <c:pt idx="4313">
                  <c:v>16.78</c:v>
                </c:pt>
                <c:pt idx="4314">
                  <c:v>20.96</c:v>
                </c:pt>
                <c:pt idx="4315">
                  <c:v>88.751999999999995</c:v>
                </c:pt>
                <c:pt idx="4316">
                  <c:v>304.23</c:v>
                </c:pt>
                <c:pt idx="4317">
                  <c:v>167.86</c:v>
                </c:pt>
                <c:pt idx="4318">
                  <c:v>82.38</c:v>
                </c:pt>
                <c:pt idx="4319">
                  <c:v>23.975999999999999</c:v>
                </c:pt>
                <c:pt idx="4320">
                  <c:v>33.29</c:v>
                </c:pt>
                <c:pt idx="4321">
                  <c:v>14.952</c:v>
                </c:pt>
                <c:pt idx="4322">
                  <c:v>323.98200000000003</c:v>
                </c:pt>
                <c:pt idx="4323">
                  <c:v>2.286</c:v>
                </c:pt>
                <c:pt idx="4324">
                  <c:v>14.352</c:v>
                </c:pt>
                <c:pt idx="4325">
                  <c:v>71.975999999999999</c:v>
                </c:pt>
                <c:pt idx="4326">
                  <c:v>9.2100000000000009</c:v>
                </c:pt>
                <c:pt idx="4327">
                  <c:v>18</c:v>
                </c:pt>
                <c:pt idx="4328">
                  <c:v>42.93</c:v>
                </c:pt>
                <c:pt idx="4329">
                  <c:v>15.552</c:v>
                </c:pt>
                <c:pt idx="4330">
                  <c:v>17.920000000000002</c:v>
                </c:pt>
                <c:pt idx="4331">
                  <c:v>19.989999999999998</c:v>
                </c:pt>
                <c:pt idx="4332">
                  <c:v>22.92</c:v>
                </c:pt>
                <c:pt idx="4333">
                  <c:v>50.88</c:v>
                </c:pt>
                <c:pt idx="4334">
                  <c:v>27.312000000000001</c:v>
                </c:pt>
                <c:pt idx="4335">
                  <c:v>7.92</c:v>
                </c:pt>
                <c:pt idx="4336">
                  <c:v>14.368</c:v>
                </c:pt>
                <c:pt idx="4337">
                  <c:v>107.97</c:v>
                </c:pt>
                <c:pt idx="4338">
                  <c:v>113.82</c:v>
                </c:pt>
                <c:pt idx="4339">
                  <c:v>5.1840000000000002</c:v>
                </c:pt>
                <c:pt idx="4340">
                  <c:v>16.28</c:v>
                </c:pt>
                <c:pt idx="4341">
                  <c:v>544.38</c:v>
                </c:pt>
                <c:pt idx="4342">
                  <c:v>19.824000000000002</c:v>
                </c:pt>
                <c:pt idx="4343">
                  <c:v>657.50400000000002</c:v>
                </c:pt>
                <c:pt idx="4344">
                  <c:v>99.54</c:v>
                </c:pt>
                <c:pt idx="4345">
                  <c:v>199.96</c:v>
                </c:pt>
                <c:pt idx="4346">
                  <c:v>631.78200000000004</c:v>
                </c:pt>
                <c:pt idx="4347">
                  <c:v>60.72</c:v>
                </c:pt>
                <c:pt idx="4348">
                  <c:v>20.724</c:v>
                </c:pt>
                <c:pt idx="4349">
                  <c:v>415.87200000000001</c:v>
                </c:pt>
                <c:pt idx="4350">
                  <c:v>16.768000000000001</c:v>
                </c:pt>
                <c:pt idx="4351">
                  <c:v>27.12</c:v>
                </c:pt>
                <c:pt idx="4352">
                  <c:v>95.84</c:v>
                </c:pt>
                <c:pt idx="4353">
                  <c:v>12.96</c:v>
                </c:pt>
                <c:pt idx="4354">
                  <c:v>19.007999999999999</c:v>
                </c:pt>
                <c:pt idx="4355">
                  <c:v>1598.058</c:v>
                </c:pt>
                <c:pt idx="4356">
                  <c:v>36.96</c:v>
                </c:pt>
                <c:pt idx="4357">
                  <c:v>10.368</c:v>
                </c:pt>
                <c:pt idx="4358">
                  <c:v>77.72</c:v>
                </c:pt>
                <c:pt idx="4359">
                  <c:v>520.46400000000006</c:v>
                </c:pt>
                <c:pt idx="4360">
                  <c:v>111.96</c:v>
                </c:pt>
                <c:pt idx="4361">
                  <c:v>29.16</c:v>
                </c:pt>
                <c:pt idx="4362">
                  <c:v>131.94</c:v>
                </c:pt>
                <c:pt idx="4363">
                  <c:v>25.92</c:v>
                </c:pt>
                <c:pt idx="4364">
                  <c:v>704.76</c:v>
                </c:pt>
                <c:pt idx="4365">
                  <c:v>7.41</c:v>
                </c:pt>
                <c:pt idx="4366">
                  <c:v>21.5</c:v>
                </c:pt>
                <c:pt idx="4367">
                  <c:v>10.528</c:v>
                </c:pt>
                <c:pt idx="4368">
                  <c:v>20.544</c:v>
                </c:pt>
                <c:pt idx="4369">
                  <c:v>104.9</c:v>
                </c:pt>
                <c:pt idx="4370">
                  <c:v>39.68</c:v>
                </c:pt>
                <c:pt idx="4371">
                  <c:v>51.75</c:v>
                </c:pt>
                <c:pt idx="4372">
                  <c:v>11.68</c:v>
                </c:pt>
                <c:pt idx="4373">
                  <c:v>159.75</c:v>
                </c:pt>
                <c:pt idx="4374">
                  <c:v>103.968</c:v>
                </c:pt>
                <c:pt idx="4375">
                  <c:v>303.25</c:v>
                </c:pt>
                <c:pt idx="4376">
                  <c:v>270.72000000000003</c:v>
                </c:pt>
                <c:pt idx="4377">
                  <c:v>1487.04</c:v>
                </c:pt>
                <c:pt idx="4378">
                  <c:v>17.48</c:v>
                </c:pt>
                <c:pt idx="4379">
                  <c:v>71.88</c:v>
                </c:pt>
                <c:pt idx="4380">
                  <c:v>60.45</c:v>
                </c:pt>
                <c:pt idx="4381">
                  <c:v>253.17599999999999</c:v>
                </c:pt>
                <c:pt idx="4382">
                  <c:v>2.88</c:v>
                </c:pt>
                <c:pt idx="4383">
                  <c:v>384.94400000000002</c:v>
                </c:pt>
                <c:pt idx="4384">
                  <c:v>153.584</c:v>
                </c:pt>
                <c:pt idx="4385">
                  <c:v>913.43</c:v>
                </c:pt>
                <c:pt idx="4386">
                  <c:v>43.92</c:v>
                </c:pt>
                <c:pt idx="4387">
                  <c:v>25.032</c:v>
                </c:pt>
                <c:pt idx="4388">
                  <c:v>46.76</c:v>
                </c:pt>
                <c:pt idx="4389">
                  <c:v>183.96799999999999</c:v>
                </c:pt>
                <c:pt idx="4390">
                  <c:v>1259.97</c:v>
                </c:pt>
                <c:pt idx="4391">
                  <c:v>68.97</c:v>
                </c:pt>
                <c:pt idx="4392">
                  <c:v>70.367999999999995</c:v>
                </c:pt>
                <c:pt idx="4393">
                  <c:v>59.96</c:v>
                </c:pt>
                <c:pt idx="4394">
                  <c:v>25.984000000000002</c:v>
                </c:pt>
                <c:pt idx="4395">
                  <c:v>27.36</c:v>
                </c:pt>
                <c:pt idx="4396">
                  <c:v>361.37599999999998</c:v>
                </c:pt>
                <c:pt idx="4397">
                  <c:v>172.18600000000001</c:v>
                </c:pt>
                <c:pt idx="4398">
                  <c:v>69.007999999999996</c:v>
                </c:pt>
                <c:pt idx="4399">
                  <c:v>199.9</c:v>
                </c:pt>
                <c:pt idx="4400">
                  <c:v>901.95</c:v>
                </c:pt>
                <c:pt idx="4401">
                  <c:v>971.5</c:v>
                </c:pt>
                <c:pt idx="4402">
                  <c:v>11.327999999999999</c:v>
                </c:pt>
                <c:pt idx="4403">
                  <c:v>21.24</c:v>
                </c:pt>
                <c:pt idx="4404">
                  <c:v>34.799999999999997</c:v>
                </c:pt>
                <c:pt idx="4405">
                  <c:v>38.975999999999999</c:v>
                </c:pt>
                <c:pt idx="4406">
                  <c:v>9.08</c:v>
                </c:pt>
                <c:pt idx="4407">
                  <c:v>314.55</c:v>
                </c:pt>
                <c:pt idx="4408">
                  <c:v>4.91</c:v>
                </c:pt>
                <c:pt idx="4409">
                  <c:v>5.78</c:v>
                </c:pt>
                <c:pt idx="4410">
                  <c:v>107.94</c:v>
                </c:pt>
                <c:pt idx="4411">
                  <c:v>19.649999999999999</c:v>
                </c:pt>
                <c:pt idx="4412">
                  <c:v>617.97</c:v>
                </c:pt>
                <c:pt idx="4413">
                  <c:v>59.7</c:v>
                </c:pt>
                <c:pt idx="4414">
                  <c:v>387.99</c:v>
                </c:pt>
                <c:pt idx="4415">
                  <c:v>575.91999999999996</c:v>
                </c:pt>
                <c:pt idx="4416">
                  <c:v>30.4</c:v>
                </c:pt>
                <c:pt idx="4417">
                  <c:v>478.24</c:v>
                </c:pt>
                <c:pt idx="4418">
                  <c:v>190.84800000000001</c:v>
                </c:pt>
                <c:pt idx="4419">
                  <c:v>5.484</c:v>
                </c:pt>
                <c:pt idx="4420">
                  <c:v>40.92</c:v>
                </c:pt>
                <c:pt idx="4421">
                  <c:v>15.552</c:v>
                </c:pt>
                <c:pt idx="4422">
                  <c:v>17.239999999999998</c:v>
                </c:pt>
                <c:pt idx="4423">
                  <c:v>302.94</c:v>
                </c:pt>
                <c:pt idx="4424">
                  <c:v>34.75</c:v>
                </c:pt>
                <c:pt idx="4425">
                  <c:v>113.94</c:v>
                </c:pt>
                <c:pt idx="4426">
                  <c:v>55.98</c:v>
                </c:pt>
                <c:pt idx="4427">
                  <c:v>27.18</c:v>
                </c:pt>
                <c:pt idx="4428">
                  <c:v>1805.88</c:v>
                </c:pt>
                <c:pt idx="4429">
                  <c:v>70.95</c:v>
                </c:pt>
                <c:pt idx="4430">
                  <c:v>20</c:v>
                </c:pt>
                <c:pt idx="4431">
                  <c:v>7.98</c:v>
                </c:pt>
                <c:pt idx="4432">
                  <c:v>24.1</c:v>
                </c:pt>
                <c:pt idx="4433">
                  <c:v>8.75</c:v>
                </c:pt>
                <c:pt idx="4434">
                  <c:v>842.94</c:v>
                </c:pt>
                <c:pt idx="4435">
                  <c:v>2.1819999999999999</c:v>
                </c:pt>
                <c:pt idx="4436">
                  <c:v>27.384</c:v>
                </c:pt>
                <c:pt idx="4437">
                  <c:v>26.405999999999999</c:v>
                </c:pt>
                <c:pt idx="4438">
                  <c:v>10.368</c:v>
                </c:pt>
                <c:pt idx="4439">
                  <c:v>23.68</c:v>
                </c:pt>
                <c:pt idx="4440">
                  <c:v>109.95</c:v>
                </c:pt>
                <c:pt idx="4441">
                  <c:v>965.85</c:v>
                </c:pt>
                <c:pt idx="4442">
                  <c:v>29.2</c:v>
                </c:pt>
                <c:pt idx="4443">
                  <c:v>32.4</c:v>
                </c:pt>
                <c:pt idx="4444">
                  <c:v>78.349999999999994</c:v>
                </c:pt>
                <c:pt idx="4445">
                  <c:v>31.68</c:v>
                </c:pt>
                <c:pt idx="4446">
                  <c:v>29.12</c:v>
                </c:pt>
                <c:pt idx="4447">
                  <c:v>169.45</c:v>
                </c:pt>
                <c:pt idx="4448">
                  <c:v>12.56</c:v>
                </c:pt>
                <c:pt idx="4449">
                  <c:v>6.48</c:v>
                </c:pt>
                <c:pt idx="4450">
                  <c:v>186.69</c:v>
                </c:pt>
                <c:pt idx="4451">
                  <c:v>25.4</c:v>
                </c:pt>
                <c:pt idx="4452">
                  <c:v>43.96</c:v>
                </c:pt>
                <c:pt idx="4453">
                  <c:v>1279.165</c:v>
                </c:pt>
                <c:pt idx="4454">
                  <c:v>27.92</c:v>
                </c:pt>
                <c:pt idx="4455">
                  <c:v>129.56800000000001</c:v>
                </c:pt>
                <c:pt idx="4456">
                  <c:v>6.3680000000000003</c:v>
                </c:pt>
                <c:pt idx="4457">
                  <c:v>244.55</c:v>
                </c:pt>
                <c:pt idx="4458">
                  <c:v>1332.4960000000001</c:v>
                </c:pt>
                <c:pt idx="4459">
                  <c:v>32.776000000000003</c:v>
                </c:pt>
                <c:pt idx="4460">
                  <c:v>147.184</c:v>
                </c:pt>
                <c:pt idx="4461">
                  <c:v>54.384</c:v>
                </c:pt>
                <c:pt idx="4462">
                  <c:v>76.775999999999996</c:v>
                </c:pt>
                <c:pt idx="4463">
                  <c:v>14.352</c:v>
                </c:pt>
                <c:pt idx="4464">
                  <c:v>209.792</c:v>
                </c:pt>
                <c:pt idx="4465">
                  <c:v>3.3039999999999998</c:v>
                </c:pt>
                <c:pt idx="4466">
                  <c:v>16.38</c:v>
                </c:pt>
                <c:pt idx="4467">
                  <c:v>167.96</c:v>
                </c:pt>
                <c:pt idx="4468">
                  <c:v>321.56799999999998</c:v>
                </c:pt>
                <c:pt idx="4469">
                  <c:v>12.96</c:v>
                </c:pt>
                <c:pt idx="4470">
                  <c:v>128.05799999999999</c:v>
                </c:pt>
                <c:pt idx="4471">
                  <c:v>63.686</c:v>
                </c:pt>
                <c:pt idx="4472">
                  <c:v>239.976</c:v>
                </c:pt>
                <c:pt idx="4473">
                  <c:v>344.22</c:v>
                </c:pt>
                <c:pt idx="4474">
                  <c:v>15.552</c:v>
                </c:pt>
                <c:pt idx="4475">
                  <c:v>21.248000000000001</c:v>
                </c:pt>
                <c:pt idx="4476">
                  <c:v>8.4480000000000004</c:v>
                </c:pt>
                <c:pt idx="4477">
                  <c:v>333.09</c:v>
                </c:pt>
                <c:pt idx="4478">
                  <c:v>248.98</c:v>
                </c:pt>
                <c:pt idx="4479">
                  <c:v>24.9</c:v>
                </c:pt>
                <c:pt idx="4480">
                  <c:v>15.26</c:v>
                </c:pt>
                <c:pt idx="4481">
                  <c:v>43.32</c:v>
                </c:pt>
                <c:pt idx="4482">
                  <c:v>43.584000000000003</c:v>
                </c:pt>
                <c:pt idx="4483">
                  <c:v>116.28</c:v>
                </c:pt>
                <c:pt idx="4484">
                  <c:v>9.2959999999999994</c:v>
                </c:pt>
                <c:pt idx="4485">
                  <c:v>19.440000000000001</c:v>
                </c:pt>
                <c:pt idx="4486">
                  <c:v>314.55</c:v>
                </c:pt>
                <c:pt idx="4487">
                  <c:v>16.27</c:v>
                </c:pt>
                <c:pt idx="4488">
                  <c:v>69.12</c:v>
                </c:pt>
                <c:pt idx="4489">
                  <c:v>4.47</c:v>
                </c:pt>
                <c:pt idx="4490">
                  <c:v>418.29599999999999</c:v>
                </c:pt>
                <c:pt idx="4491">
                  <c:v>659.98800000000006</c:v>
                </c:pt>
                <c:pt idx="4492">
                  <c:v>8.1280000000000001</c:v>
                </c:pt>
                <c:pt idx="4493">
                  <c:v>36.287999999999997</c:v>
                </c:pt>
                <c:pt idx="4494">
                  <c:v>909.72</c:v>
                </c:pt>
                <c:pt idx="4495">
                  <c:v>917.92349999999999</c:v>
                </c:pt>
                <c:pt idx="4496">
                  <c:v>38.880000000000003</c:v>
                </c:pt>
                <c:pt idx="4497">
                  <c:v>631.17600000000004</c:v>
                </c:pt>
                <c:pt idx="4498">
                  <c:v>12.96</c:v>
                </c:pt>
                <c:pt idx="4499">
                  <c:v>12.96</c:v>
                </c:pt>
                <c:pt idx="4500">
                  <c:v>23.2</c:v>
                </c:pt>
                <c:pt idx="4501">
                  <c:v>25.92</c:v>
                </c:pt>
                <c:pt idx="4502">
                  <c:v>21.312000000000001</c:v>
                </c:pt>
                <c:pt idx="4503">
                  <c:v>173.65600000000001</c:v>
                </c:pt>
                <c:pt idx="4504">
                  <c:v>361.96</c:v>
                </c:pt>
                <c:pt idx="4505">
                  <c:v>62.85</c:v>
                </c:pt>
                <c:pt idx="4506">
                  <c:v>818.37599999999998</c:v>
                </c:pt>
                <c:pt idx="4507">
                  <c:v>20.34</c:v>
                </c:pt>
                <c:pt idx="4508">
                  <c:v>23.99</c:v>
                </c:pt>
                <c:pt idx="4509">
                  <c:v>171.28800000000001</c:v>
                </c:pt>
                <c:pt idx="4510">
                  <c:v>37.299999999999997</c:v>
                </c:pt>
                <c:pt idx="4511">
                  <c:v>81.96</c:v>
                </c:pt>
                <c:pt idx="4512">
                  <c:v>54.792000000000002</c:v>
                </c:pt>
                <c:pt idx="4513">
                  <c:v>10.784000000000001</c:v>
                </c:pt>
                <c:pt idx="4514">
                  <c:v>290.98</c:v>
                </c:pt>
                <c:pt idx="4515">
                  <c:v>36.44</c:v>
                </c:pt>
                <c:pt idx="4516">
                  <c:v>21.4</c:v>
                </c:pt>
                <c:pt idx="4517">
                  <c:v>48.664000000000001</c:v>
                </c:pt>
                <c:pt idx="4518">
                  <c:v>16.559999999999999</c:v>
                </c:pt>
                <c:pt idx="4519">
                  <c:v>1347.52</c:v>
                </c:pt>
                <c:pt idx="4520">
                  <c:v>62.31</c:v>
                </c:pt>
                <c:pt idx="4521">
                  <c:v>20.32</c:v>
                </c:pt>
                <c:pt idx="4522">
                  <c:v>9.4320000000000004</c:v>
                </c:pt>
                <c:pt idx="4523">
                  <c:v>34.86</c:v>
                </c:pt>
                <c:pt idx="4524">
                  <c:v>89.34</c:v>
                </c:pt>
                <c:pt idx="4525">
                  <c:v>269.98</c:v>
                </c:pt>
                <c:pt idx="4526">
                  <c:v>99.9</c:v>
                </c:pt>
                <c:pt idx="4527">
                  <c:v>39.08</c:v>
                </c:pt>
                <c:pt idx="4528">
                  <c:v>116.83199999999999</c:v>
                </c:pt>
                <c:pt idx="4529">
                  <c:v>2.2959999999999998</c:v>
                </c:pt>
                <c:pt idx="4530">
                  <c:v>408.00599999999997</c:v>
                </c:pt>
                <c:pt idx="4531">
                  <c:v>40.44</c:v>
                </c:pt>
                <c:pt idx="4532">
                  <c:v>122.352</c:v>
                </c:pt>
                <c:pt idx="4533">
                  <c:v>15.28</c:v>
                </c:pt>
                <c:pt idx="4534">
                  <c:v>11.96</c:v>
                </c:pt>
                <c:pt idx="4535">
                  <c:v>15.84</c:v>
                </c:pt>
                <c:pt idx="4536">
                  <c:v>86.376000000000005</c:v>
                </c:pt>
                <c:pt idx="4537">
                  <c:v>18.239999999999998</c:v>
                </c:pt>
                <c:pt idx="4538">
                  <c:v>13.12</c:v>
                </c:pt>
                <c:pt idx="4539">
                  <c:v>105.98</c:v>
                </c:pt>
                <c:pt idx="4540">
                  <c:v>493.92</c:v>
                </c:pt>
                <c:pt idx="4541">
                  <c:v>5.9359999999999999</c:v>
                </c:pt>
                <c:pt idx="4542">
                  <c:v>325.86</c:v>
                </c:pt>
                <c:pt idx="4543">
                  <c:v>383.60700000000003</c:v>
                </c:pt>
                <c:pt idx="4544">
                  <c:v>148.47999999999999</c:v>
                </c:pt>
                <c:pt idx="4545">
                  <c:v>537.54399999999998</c:v>
                </c:pt>
                <c:pt idx="4546">
                  <c:v>1.9279999999999999</c:v>
                </c:pt>
                <c:pt idx="4547">
                  <c:v>6.9119999999999999</c:v>
                </c:pt>
                <c:pt idx="4548">
                  <c:v>7.76</c:v>
                </c:pt>
                <c:pt idx="4549">
                  <c:v>659.16800000000001</c:v>
                </c:pt>
                <c:pt idx="4550">
                  <c:v>5.76</c:v>
                </c:pt>
                <c:pt idx="4551">
                  <c:v>351.21600000000001</c:v>
                </c:pt>
                <c:pt idx="4552">
                  <c:v>230.28</c:v>
                </c:pt>
                <c:pt idx="4553">
                  <c:v>12.84</c:v>
                </c:pt>
                <c:pt idx="4554">
                  <c:v>56.82</c:v>
                </c:pt>
                <c:pt idx="4555">
                  <c:v>31.56</c:v>
                </c:pt>
                <c:pt idx="4556">
                  <c:v>27.92</c:v>
                </c:pt>
                <c:pt idx="4557">
                  <c:v>8.5589999999999993</c:v>
                </c:pt>
                <c:pt idx="4558">
                  <c:v>49.567999999999998</c:v>
                </c:pt>
                <c:pt idx="4559">
                  <c:v>127.869</c:v>
                </c:pt>
                <c:pt idx="4560">
                  <c:v>271.44</c:v>
                </c:pt>
                <c:pt idx="4561">
                  <c:v>110.352</c:v>
                </c:pt>
                <c:pt idx="4562">
                  <c:v>36.4</c:v>
                </c:pt>
                <c:pt idx="4563">
                  <c:v>419.13600000000002</c:v>
                </c:pt>
                <c:pt idx="4564">
                  <c:v>100.70399999999999</c:v>
                </c:pt>
                <c:pt idx="4565">
                  <c:v>45.216000000000001</c:v>
                </c:pt>
                <c:pt idx="4566">
                  <c:v>28.782</c:v>
                </c:pt>
                <c:pt idx="4567">
                  <c:v>24.448</c:v>
                </c:pt>
                <c:pt idx="4568">
                  <c:v>10.476000000000001</c:v>
                </c:pt>
                <c:pt idx="4569">
                  <c:v>76.14</c:v>
                </c:pt>
                <c:pt idx="4570">
                  <c:v>21.24</c:v>
                </c:pt>
                <c:pt idx="4571">
                  <c:v>127.96</c:v>
                </c:pt>
                <c:pt idx="4572">
                  <c:v>479.98399999999998</c:v>
                </c:pt>
                <c:pt idx="4573">
                  <c:v>657.93</c:v>
                </c:pt>
                <c:pt idx="4574">
                  <c:v>33.479999999999997</c:v>
                </c:pt>
                <c:pt idx="4575">
                  <c:v>13.9</c:v>
                </c:pt>
                <c:pt idx="4576">
                  <c:v>26.86</c:v>
                </c:pt>
                <c:pt idx="4577">
                  <c:v>9.5839999999999996</c:v>
                </c:pt>
                <c:pt idx="4578">
                  <c:v>113.1</c:v>
                </c:pt>
                <c:pt idx="4579">
                  <c:v>65.78</c:v>
                </c:pt>
                <c:pt idx="4580">
                  <c:v>239.7</c:v>
                </c:pt>
                <c:pt idx="4581">
                  <c:v>25.632000000000001</c:v>
                </c:pt>
                <c:pt idx="4582">
                  <c:v>23.616</c:v>
                </c:pt>
                <c:pt idx="4583">
                  <c:v>8.26</c:v>
                </c:pt>
                <c:pt idx="4584">
                  <c:v>76.58</c:v>
                </c:pt>
                <c:pt idx="4585">
                  <c:v>8.8000000000000007</c:v>
                </c:pt>
                <c:pt idx="4586">
                  <c:v>590.35199999999998</c:v>
                </c:pt>
                <c:pt idx="4587">
                  <c:v>5.58</c:v>
                </c:pt>
                <c:pt idx="4588">
                  <c:v>25.02</c:v>
                </c:pt>
                <c:pt idx="4589">
                  <c:v>452.55</c:v>
                </c:pt>
                <c:pt idx="4590">
                  <c:v>17.760000000000002</c:v>
                </c:pt>
                <c:pt idx="4591">
                  <c:v>302.38400000000001</c:v>
                </c:pt>
                <c:pt idx="4592">
                  <c:v>146.352</c:v>
                </c:pt>
                <c:pt idx="4593">
                  <c:v>7.9</c:v>
                </c:pt>
                <c:pt idx="4594">
                  <c:v>902.71199999999999</c:v>
                </c:pt>
                <c:pt idx="4595">
                  <c:v>53.97</c:v>
                </c:pt>
                <c:pt idx="4596">
                  <c:v>33.92</c:v>
                </c:pt>
                <c:pt idx="4597">
                  <c:v>21.81</c:v>
                </c:pt>
                <c:pt idx="4598">
                  <c:v>91.6</c:v>
                </c:pt>
                <c:pt idx="4599">
                  <c:v>150.97999999999999</c:v>
                </c:pt>
                <c:pt idx="4600">
                  <c:v>137.25</c:v>
                </c:pt>
                <c:pt idx="4601">
                  <c:v>11.52</c:v>
                </c:pt>
                <c:pt idx="4602">
                  <c:v>18.271999999999998</c:v>
                </c:pt>
                <c:pt idx="4603">
                  <c:v>153.72800000000001</c:v>
                </c:pt>
                <c:pt idx="4604">
                  <c:v>12.224</c:v>
                </c:pt>
                <c:pt idx="4605">
                  <c:v>167.94399999999999</c:v>
                </c:pt>
                <c:pt idx="4606">
                  <c:v>45.99</c:v>
                </c:pt>
                <c:pt idx="4607">
                  <c:v>535.41</c:v>
                </c:pt>
                <c:pt idx="4608">
                  <c:v>6.0960000000000001</c:v>
                </c:pt>
                <c:pt idx="4609">
                  <c:v>45.36</c:v>
                </c:pt>
                <c:pt idx="4610">
                  <c:v>47.12</c:v>
                </c:pt>
                <c:pt idx="4611">
                  <c:v>31.36</c:v>
                </c:pt>
                <c:pt idx="4612">
                  <c:v>47.616</c:v>
                </c:pt>
                <c:pt idx="4613">
                  <c:v>23.48</c:v>
                </c:pt>
                <c:pt idx="4614">
                  <c:v>62.79</c:v>
                </c:pt>
                <c:pt idx="4615">
                  <c:v>28.44</c:v>
                </c:pt>
                <c:pt idx="4616">
                  <c:v>134.376</c:v>
                </c:pt>
                <c:pt idx="4617">
                  <c:v>589.9</c:v>
                </c:pt>
                <c:pt idx="4618">
                  <c:v>542.94000000000005</c:v>
                </c:pt>
                <c:pt idx="4619">
                  <c:v>2879.9520000000002</c:v>
                </c:pt>
                <c:pt idx="4620">
                  <c:v>90.48</c:v>
                </c:pt>
                <c:pt idx="4621">
                  <c:v>77.55</c:v>
                </c:pt>
                <c:pt idx="4622">
                  <c:v>8.8320000000000007</c:v>
                </c:pt>
                <c:pt idx="4623">
                  <c:v>177.536</c:v>
                </c:pt>
                <c:pt idx="4624">
                  <c:v>258.48</c:v>
                </c:pt>
                <c:pt idx="4625">
                  <c:v>14.135999999999999</c:v>
                </c:pt>
                <c:pt idx="4626">
                  <c:v>77.55</c:v>
                </c:pt>
                <c:pt idx="4627">
                  <c:v>24.88</c:v>
                </c:pt>
                <c:pt idx="4628">
                  <c:v>140.75</c:v>
                </c:pt>
                <c:pt idx="4629">
                  <c:v>36.630000000000003</c:v>
                </c:pt>
                <c:pt idx="4630">
                  <c:v>17.14</c:v>
                </c:pt>
                <c:pt idx="4631">
                  <c:v>51.75</c:v>
                </c:pt>
                <c:pt idx="4632">
                  <c:v>123.96</c:v>
                </c:pt>
                <c:pt idx="4633">
                  <c:v>586.39800000000002</c:v>
                </c:pt>
                <c:pt idx="4634">
                  <c:v>80.98</c:v>
                </c:pt>
                <c:pt idx="4635">
                  <c:v>242.94</c:v>
                </c:pt>
                <c:pt idx="4636">
                  <c:v>123.92</c:v>
                </c:pt>
                <c:pt idx="4637">
                  <c:v>12.39</c:v>
                </c:pt>
                <c:pt idx="4638">
                  <c:v>47.3</c:v>
                </c:pt>
                <c:pt idx="4639">
                  <c:v>1599.92</c:v>
                </c:pt>
                <c:pt idx="4640">
                  <c:v>11.09</c:v>
                </c:pt>
                <c:pt idx="4641">
                  <c:v>3.1680000000000001</c:v>
                </c:pt>
                <c:pt idx="4642">
                  <c:v>579.13599999999997</c:v>
                </c:pt>
                <c:pt idx="4643">
                  <c:v>6.3680000000000003</c:v>
                </c:pt>
                <c:pt idx="4644">
                  <c:v>558.4</c:v>
                </c:pt>
                <c:pt idx="4645">
                  <c:v>145.76400000000001</c:v>
                </c:pt>
                <c:pt idx="4646">
                  <c:v>13.62</c:v>
                </c:pt>
                <c:pt idx="4647">
                  <c:v>434.64600000000002</c:v>
                </c:pt>
                <c:pt idx="4648">
                  <c:v>440.19</c:v>
                </c:pt>
                <c:pt idx="4649">
                  <c:v>64.400000000000006</c:v>
                </c:pt>
                <c:pt idx="4650">
                  <c:v>244.55</c:v>
                </c:pt>
                <c:pt idx="4651">
                  <c:v>195.76</c:v>
                </c:pt>
                <c:pt idx="4652">
                  <c:v>11.76</c:v>
                </c:pt>
                <c:pt idx="4653">
                  <c:v>166.45</c:v>
                </c:pt>
                <c:pt idx="4654">
                  <c:v>2.88</c:v>
                </c:pt>
                <c:pt idx="4655">
                  <c:v>45.247999999999998</c:v>
                </c:pt>
                <c:pt idx="4656">
                  <c:v>59.904000000000003</c:v>
                </c:pt>
                <c:pt idx="4657">
                  <c:v>23.696000000000002</c:v>
                </c:pt>
                <c:pt idx="4658">
                  <c:v>7.968</c:v>
                </c:pt>
                <c:pt idx="4659">
                  <c:v>18.2</c:v>
                </c:pt>
                <c:pt idx="4660">
                  <c:v>27.552</c:v>
                </c:pt>
                <c:pt idx="4661">
                  <c:v>844.11599999999999</c:v>
                </c:pt>
                <c:pt idx="4662">
                  <c:v>76.751999999999995</c:v>
                </c:pt>
                <c:pt idx="4663">
                  <c:v>3</c:v>
                </c:pt>
                <c:pt idx="4664">
                  <c:v>7.5060000000000002</c:v>
                </c:pt>
                <c:pt idx="4665">
                  <c:v>16.559999999999999</c:v>
                </c:pt>
                <c:pt idx="4666">
                  <c:v>79.92</c:v>
                </c:pt>
                <c:pt idx="4667">
                  <c:v>69.98</c:v>
                </c:pt>
                <c:pt idx="4668">
                  <c:v>11.06</c:v>
                </c:pt>
                <c:pt idx="4669">
                  <c:v>623.46479999999997</c:v>
                </c:pt>
                <c:pt idx="4670">
                  <c:v>772.68</c:v>
                </c:pt>
                <c:pt idx="4671">
                  <c:v>283.14</c:v>
                </c:pt>
                <c:pt idx="4672">
                  <c:v>635.96</c:v>
                </c:pt>
                <c:pt idx="4673">
                  <c:v>118.99</c:v>
                </c:pt>
                <c:pt idx="4674">
                  <c:v>272.94</c:v>
                </c:pt>
                <c:pt idx="4675">
                  <c:v>15.007999999999999</c:v>
                </c:pt>
                <c:pt idx="4676">
                  <c:v>33.088000000000001</c:v>
                </c:pt>
                <c:pt idx="4677">
                  <c:v>80.98</c:v>
                </c:pt>
                <c:pt idx="4678">
                  <c:v>82.8</c:v>
                </c:pt>
                <c:pt idx="4679">
                  <c:v>21.36</c:v>
                </c:pt>
                <c:pt idx="4680">
                  <c:v>62.048000000000002</c:v>
                </c:pt>
                <c:pt idx="4681">
                  <c:v>29.61</c:v>
                </c:pt>
                <c:pt idx="4682">
                  <c:v>863.928</c:v>
                </c:pt>
                <c:pt idx="4683">
                  <c:v>241.92</c:v>
                </c:pt>
                <c:pt idx="4684">
                  <c:v>163.88</c:v>
                </c:pt>
                <c:pt idx="4685">
                  <c:v>3.4860000000000002</c:v>
                </c:pt>
                <c:pt idx="4686">
                  <c:v>10.584</c:v>
                </c:pt>
                <c:pt idx="4687">
                  <c:v>440.91</c:v>
                </c:pt>
                <c:pt idx="4688">
                  <c:v>5.7149999999999999</c:v>
                </c:pt>
                <c:pt idx="4689">
                  <c:v>51.968000000000004</c:v>
                </c:pt>
                <c:pt idx="4690">
                  <c:v>71.975999999999999</c:v>
                </c:pt>
                <c:pt idx="4691">
                  <c:v>242.352</c:v>
                </c:pt>
                <c:pt idx="4692">
                  <c:v>221.92</c:v>
                </c:pt>
                <c:pt idx="4693">
                  <c:v>8.4480000000000004</c:v>
                </c:pt>
                <c:pt idx="4694">
                  <c:v>29.52</c:v>
                </c:pt>
                <c:pt idx="4695">
                  <c:v>302.94</c:v>
                </c:pt>
                <c:pt idx="4696">
                  <c:v>142.36000000000001</c:v>
                </c:pt>
                <c:pt idx="4697">
                  <c:v>546.66</c:v>
                </c:pt>
                <c:pt idx="4698">
                  <c:v>212.13</c:v>
                </c:pt>
                <c:pt idx="4699">
                  <c:v>5.2480000000000002</c:v>
                </c:pt>
                <c:pt idx="4700">
                  <c:v>74.415999999999997</c:v>
                </c:pt>
                <c:pt idx="4701">
                  <c:v>6.8479999999999999</c:v>
                </c:pt>
                <c:pt idx="4702">
                  <c:v>7.9960000000000004</c:v>
                </c:pt>
                <c:pt idx="4703">
                  <c:v>8.7119999999999997</c:v>
                </c:pt>
                <c:pt idx="4704">
                  <c:v>65.17</c:v>
                </c:pt>
                <c:pt idx="4705">
                  <c:v>14.62</c:v>
                </c:pt>
                <c:pt idx="4706">
                  <c:v>173.24</c:v>
                </c:pt>
                <c:pt idx="4707">
                  <c:v>895.92</c:v>
                </c:pt>
                <c:pt idx="4708">
                  <c:v>130.71</c:v>
                </c:pt>
                <c:pt idx="4709">
                  <c:v>11.68</c:v>
                </c:pt>
                <c:pt idx="4710">
                  <c:v>62.31</c:v>
                </c:pt>
                <c:pt idx="4711">
                  <c:v>0.85199999999999998</c:v>
                </c:pt>
                <c:pt idx="4712">
                  <c:v>36.287999999999997</c:v>
                </c:pt>
                <c:pt idx="4713">
                  <c:v>56.567999999999998</c:v>
                </c:pt>
                <c:pt idx="4714">
                  <c:v>344.70400000000001</c:v>
                </c:pt>
                <c:pt idx="4715">
                  <c:v>201.584</c:v>
                </c:pt>
                <c:pt idx="4716">
                  <c:v>521.96</c:v>
                </c:pt>
                <c:pt idx="4717">
                  <c:v>8.2200000000000006</c:v>
                </c:pt>
                <c:pt idx="4718">
                  <c:v>45.36</c:v>
                </c:pt>
                <c:pt idx="4719">
                  <c:v>947.17</c:v>
                </c:pt>
                <c:pt idx="4720">
                  <c:v>61.96</c:v>
                </c:pt>
                <c:pt idx="4721">
                  <c:v>268.935</c:v>
                </c:pt>
                <c:pt idx="4722">
                  <c:v>7.58</c:v>
                </c:pt>
                <c:pt idx="4723">
                  <c:v>14.73</c:v>
                </c:pt>
                <c:pt idx="4724">
                  <c:v>9.8879999999999999</c:v>
                </c:pt>
                <c:pt idx="4725">
                  <c:v>671.54399999999998</c:v>
                </c:pt>
                <c:pt idx="4726">
                  <c:v>1117.92</c:v>
                </c:pt>
                <c:pt idx="4727">
                  <c:v>275.952</c:v>
                </c:pt>
                <c:pt idx="4728">
                  <c:v>123.14400000000001</c:v>
                </c:pt>
                <c:pt idx="4729">
                  <c:v>15.576000000000001</c:v>
                </c:pt>
                <c:pt idx="4730">
                  <c:v>212.64</c:v>
                </c:pt>
                <c:pt idx="4731">
                  <c:v>9.8699999999999992</c:v>
                </c:pt>
                <c:pt idx="4732">
                  <c:v>53.25</c:v>
                </c:pt>
                <c:pt idx="4733">
                  <c:v>19.920000000000002</c:v>
                </c:pt>
                <c:pt idx="4734">
                  <c:v>658.74599999999998</c:v>
                </c:pt>
                <c:pt idx="4735">
                  <c:v>8.26</c:v>
                </c:pt>
                <c:pt idx="4736">
                  <c:v>29.84</c:v>
                </c:pt>
                <c:pt idx="4737">
                  <c:v>67.98</c:v>
                </c:pt>
                <c:pt idx="4738">
                  <c:v>61.06</c:v>
                </c:pt>
                <c:pt idx="4739">
                  <c:v>35.543999999999997</c:v>
                </c:pt>
                <c:pt idx="4740">
                  <c:v>9.9600000000000009</c:v>
                </c:pt>
                <c:pt idx="4741">
                  <c:v>9.2100000000000009</c:v>
                </c:pt>
                <c:pt idx="4742">
                  <c:v>27.93</c:v>
                </c:pt>
                <c:pt idx="4743">
                  <c:v>7.9</c:v>
                </c:pt>
                <c:pt idx="4744">
                  <c:v>221.16</c:v>
                </c:pt>
                <c:pt idx="4745">
                  <c:v>127.96</c:v>
                </c:pt>
                <c:pt idx="4746">
                  <c:v>18.690000000000001</c:v>
                </c:pt>
                <c:pt idx="4747">
                  <c:v>25.35</c:v>
                </c:pt>
                <c:pt idx="4748">
                  <c:v>35.28</c:v>
                </c:pt>
                <c:pt idx="4749">
                  <c:v>33.4</c:v>
                </c:pt>
                <c:pt idx="4750">
                  <c:v>837.6</c:v>
                </c:pt>
                <c:pt idx="4751">
                  <c:v>40.68</c:v>
                </c:pt>
                <c:pt idx="4752">
                  <c:v>209.56800000000001</c:v>
                </c:pt>
                <c:pt idx="4753">
                  <c:v>22.367999999999999</c:v>
                </c:pt>
                <c:pt idx="4754">
                  <c:v>3.8820000000000001</c:v>
                </c:pt>
                <c:pt idx="4755">
                  <c:v>115.29600000000001</c:v>
                </c:pt>
                <c:pt idx="4756">
                  <c:v>1.9079999999999999</c:v>
                </c:pt>
                <c:pt idx="4757">
                  <c:v>43.372</c:v>
                </c:pt>
                <c:pt idx="4758">
                  <c:v>783.96</c:v>
                </c:pt>
                <c:pt idx="4759">
                  <c:v>48.896000000000001</c:v>
                </c:pt>
                <c:pt idx="4760">
                  <c:v>7.8559999999999999</c:v>
                </c:pt>
                <c:pt idx="4761">
                  <c:v>5.9039999999999999</c:v>
                </c:pt>
                <c:pt idx="4762">
                  <c:v>13.712</c:v>
                </c:pt>
                <c:pt idx="4763">
                  <c:v>182.94</c:v>
                </c:pt>
                <c:pt idx="4764">
                  <c:v>27.76</c:v>
                </c:pt>
                <c:pt idx="4765">
                  <c:v>25.99</c:v>
                </c:pt>
                <c:pt idx="4766">
                  <c:v>113.52</c:v>
                </c:pt>
                <c:pt idx="4767">
                  <c:v>359.88</c:v>
                </c:pt>
                <c:pt idx="4768">
                  <c:v>25.344000000000001</c:v>
                </c:pt>
                <c:pt idx="4769">
                  <c:v>11.952</c:v>
                </c:pt>
                <c:pt idx="4770">
                  <c:v>6.24</c:v>
                </c:pt>
                <c:pt idx="4771">
                  <c:v>742.33600000000001</c:v>
                </c:pt>
                <c:pt idx="4772">
                  <c:v>6.4640000000000004</c:v>
                </c:pt>
                <c:pt idx="4773">
                  <c:v>11.52</c:v>
                </c:pt>
                <c:pt idx="4774">
                  <c:v>222.38399999999999</c:v>
                </c:pt>
                <c:pt idx="4775">
                  <c:v>23.36</c:v>
                </c:pt>
                <c:pt idx="4776">
                  <c:v>8.67</c:v>
                </c:pt>
                <c:pt idx="4777">
                  <c:v>25.71</c:v>
                </c:pt>
                <c:pt idx="4778">
                  <c:v>100.94</c:v>
                </c:pt>
                <c:pt idx="4779">
                  <c:v>63.881999999999998</c:v>
                </c:pt>
                <c:pt idx="4780">
                  <c:v>683.14400000000001</c:v>
                </c:pt>
                <c:pt idx="4781">
                  <c:v>1.476</c:v>
                </c:pt>
                <c:pt idx="4782">
                  <c:v>40.712000000000003</c:v>
                </c:pt>
                <c:pt idx="4783">
                  <c:v>279.89999999999998</c:v>
                </c:pt>
                <c:pt idx="4784">
                  <c:v>13.12</c:v>
                </c:pt>
                <c:pt idx="4785">
                  <c:v>69.575999999999993</c:v>
                </c:pt>
                <c:pt idx="4786">
                  <c:v>4.2240000000000002</c:v>
                </c:pt>
                <c:pt idx="4787">
                  <c:v>58.08</c:v>
                </c:pt>
                <c:pt idx="4788">
                  <c:v>52.415999999999997</c:v>
                </c:pt>
                <c:pt idx="4789">
                  <c:v>54.92</c:v>
                </c:pt>
                <c:pt idx="4790">
                  <c:v>364.95</c:v>
                </c:pt>
                <c:pt idx="4791">
                  <c:v>85.055999999999997</c:v>
                </c:pt>
                <c:pt idx="4792">
                  <c:v>27.696000000000002</c:v>
                </c:pt>
                <c:pt idx="4793">
                  <c:v>24.96</c:v>
                </c:pt>
                <c:pt idx="4794">
                  <c:v>43.13</c:v>
                </c:pt>
                <c:pt idx="4795">
                  <c:v>5.64</c:v>
                </c:pt>
                <c:pt idx="4796">
                  <c:v>57.582000000000001</c:v>
                </c:pt>
                <c:pt idx="4797">
                  <c:v>31.103999999999999</c:v>
                </c:pt>
                <c:pt idx="4798">
                  <c:v>30.192</c:v>
                </c:pt>
                <c:pt idx="4799">
                  <c:v>43.6</c:v>
                </c:pt>
                <c:pt idx="4800">
                  <c:v>4.7679999999999998</c:v>
                </c:pt>
                <c:pt idx="4801">
                  <c:v>10.38</c:v>
                </c:pt>
                <c:pt idx="4802">
                  <c:v>13.391999999999999</c:v>
                </c:pt>
                <c:pt idx="4803">
                  <c:v>39.594000000000001</c:v>
                </c:pt>
                <c:pt idx="4804">
                  <c:v>91.007999999999996</c:v>
                </c:pt>
                <c:pt idx="4805">
                  <c:v>37.94</c:v>
                </c:pt>
                <c:pt idx="4806">
                  <c:v>42.8</c:v>
                </c:pt>
                <c:pt idx="4807">
                  <c:v>33.630000000000003</c:v>
                </c:pt>
                <c:pt idx="4808">
                  <c:v>62.808</c:v>
                </c:pt>
                <c:pt idx="4809">
                  <c:v>195.64</c:v>
                </c:pt>
                <c:pt idx="4810">
                  <c:v>239.9</c:v>
                </c:pt>
                <c:pt idx="4811">
                  <c:v>380.05799999999999</c:v>
                </c:pt>
                <c:pt idx="4812">
                  <c:v>1199.9760000000001</c:v>
                </c:pt>
                <c:pt idx="4813">
                  <c:v>48.576000000000001</c:v>
                </c:pt>
                <c:pt idx="4814">
                  <c:v>17.940000000000001</c:v>
                </c:pt>
                <c:pt idx="4815">
                  <c:v>18.263999999999999</c:v>
                </c:pt>
                <c:pt idx="4816">
                  <c:v>34.655999999999999</c:v>
                </c:pt>
                <c:pt idx="4817">
                  <c:v>81.552000000000007</c:v>
                </c:pt>
                <c:pt idx="4818">
                  <c:v>227.136</c:v>
                </c:pt>
                <c:pt idx="4819">
                  <c:v>10.36</c:v>
                </c:pt>
                <c:pt idx="4820">
                  <c:v>463.24799999999999</c:v>
                </c:pt>
                <c:pt idx="4821">
                  <c:v>383.952</c:v>
                </c:pt>
                <c:pt idx="4822">
                  <c:v>44.856000000000002</c:v>
                </c:pt>
                <c:pt idx="4823">
                  <c:v>30.344999999999999</c:v>
                </c:pt>
                <c:pt idx="4824">
                  <c:v>127.554</c:v>
                </c:pt>
                <c:pt idx="4825">
                  <c:v>77.951999999999998</c:v>
                </c:pt>
                <c:pt idx="4826">
                  <c:v>14.016</c:v>
                </c:pt>
                <c:pt idx="4827">
                  <c:v>69.52</c:v>
                </c:pt>
                <c:pt idx="4828">
                  <c:v>5.64</c:v>
                </c:pt>
                <c:pt idx="4829">
                  <c:v>13.776</c:v>
                </c:pt>
                <c:pt idx="4830">
                  <c:v>245.88</c:v>
                </c:pt>
                <c:pt idx="4831">
                  <c:v>36.630000000000003</c:v>
                </c:pt>
                <c:pt idx="4832">
                  <c:v>22.58</c:v>
                </c:pt>
                <c:pt idx="4833">
                  <c:v>12.39</c:v>
                </c:pt>
                <c:pt idx="4834">
                  <c:v>39.92</c:v>
                </c:pt>
                <c:pt idx="4835">
                  <c:v>61.96</c:v>
                </c:pt>
                <c:pt idx="4836">
                  <c:v>19.936</c:v>
                </c:pt>
                <c:pt idx="4837">
                  <c:v>3.798</c:v>
                </c:pt>
                <c:pt idx="4838">
                  <c:v>27.744</c:v>
                </c:pt>
                <c:pt idx="4839">
                  <c:v>158.376</c:v>
                </c:pt>
                <c:pt idx="4840">
                  <c:v>27.58</c:v>
                </c:pt>
                <c:pt idx="4841">
                  <c:v>5.5529999999999999</c:v>
                </c:pt>
                <c:pt idx="4842">
                  <c:v>243.92</c:v>
                </c:pt>
                <c:pt idx="4843">
                  <c:v>14.96</c:v>
                </c:pt>
                <c:pt idx="4844">
                  <c:v>7.1840000000000002</c:v>
                </c:pt>
                <c:pt idx="4845">
                  <c:v>10.512</c:v>
                </c:pt>
                <c:pt idx="4846">
                  <c:v>263.95999999999998</c:v>
                </c:pt>
                <c:pt idx="4847">
                  <c:v>71.632000000000005</c:v>
                </c:pt>
                <c:pt idx="4848">
                  <c:v>9.3279999999999994</c:v>
                </c:pt>
                <c:pt idx="4849">
                  <c:v>5.88</c:v>
                </c:pt>
                <c:pt idx="4850">
                  <c:v>975.92</c:v>
                </c:pt>
                <c:pt idx="4851">
                  <c:v>303.83999999999997</c:v>
                </c:pt>
                <c:pt idx="4852">
                  <c:v>485.88</c:v>
                </c:pt>
                <c:pt idx="4853">
                  <c:v>12.54</c:v>
                </c:pt>
                <c:pt idx="4854">
                  <c:v>8.94</c:v>
                </c:pt>
                <c:pt idx="4855">
                  <c:v>9.24</c:v>
                </c:pt>
                <c:pt idx="4856">
                  <c:v>70.007999999999996</c:v>
                </c:pt>
                <c:pt idx="4857">
                  <c:v>77.599999999999994</c:v>
                </c:pt>
                <c:pt idx="4858">
                  <c:v>464.85</c:v>
                </c:pt>
                <c:pt idx="4859">
                  <c:v>10.192</c:v>
                </c:pt>
                <c:pt idx="4860">
                  <c:v>1793.98</c:v>
                </c:pt>
                <c:pt idx="4861">
                  <c:v>758.35199999999998</c:v>
                </c:pt>
                <c:pt idx="4862">
                  <c:v>20.367999999999999</c:v>
                </c:pt>
                <c:pt idx="4863">
                  <c:v>49.847999999999999</c:v>
                </c:pt>
                <c:pt idx="4864">
                  <c:v>239.97</c:v>
                </c:pt>
                <c:pt idx="4865">
                  <c:v>2404.7040000000002</c:v>
                </c:pt>
                <c:pt idx="4866">
                  <c:v>563.024</c:v>
                </c:pt>
                <c:pt idx="4867">
                  <c:v>344.91</c:v>
                </c:pt>
                <c:pt idx="4868">
                  <c:v>8.64</c:v>
                </c:pt>
                <c:pt idx="4869">
                  <c:v>89.988</c:v>
                </c:pt>
                <c:pt idx="4870">
                  <c:v>229.54400000000001</c:v>
                </c:pt>
                <c:pt idx="4871">
                  <c:v>1.8240000000000001</c:v>
                </c:pt>
                <c:pt idx="4872">
                  <c:v>18.32</c:v>
                </c:pt>
                <c:pt idx="4873">
                  <c:v>48.816000000000003</c:v>
                </c:pt>
                <c:pt idx="4874">
                  <c:v>1.1879999999999999</c:v>
                </c:pt>
                <c:pt idx="4875">
                  <c:v>119.8</c:v>
                </c:pt>
                <c:pt idx="4876">
                  <c:v>61.567999999999998</c:v>
                </c:pt>
                <c:pt idx="4877">
                  <c:v>6.1920000000000002</c:v>
                </c:pt>
                <c:pt idx="4878">
                  <c:v>2.214</c:v>
                </c:pt>
                <c:pt idx="4879">
                  <c:v>5.32</c:v>
                </c:pt>
                <c:pt idx="4880">
                  <c:v>975.92</c:v>
                </c:pt>
                <c:pt idx="4881">
                  <c:v>2249.91</c:v>
                </c:pt>
                <c:pt idx="4882">
                  <c:v>59.92</c:v>
                </c:pt>
                <c:pt idx="4883">
                  <c:v>171.2</c:v>
                </c:pt>
                <c:pt idx="4884">
                  <c:v>3.36</c:v>
                </c:pt>
                <c:pt idx="4885">
                  <c:v>114.2</c:v>
                </c:pt>
                <c:pt idx="4886">
                  <c:v>182.67</c:v>
                </c:pt>
                <c:pt idx="4887">
                  <c:v>101.7</c:v>
                </c:pt>
                <c:pt idx="4888">
                  <c:v>1126.02</c:v>
                </c:pt>
                <c:pt idx="4889">
                  <c:v>1263.3</c:v>
                </c:pt>
                <c:pt idx="4890">
                  <c:v>8.82</c:v>
                </c:pt>
                <c:pt idx="4891">
                  <c:v>37.94</c:v>
                </c:pt>
                <c:pt idx="4892">
                  <c:v>4.2</c:v>
                </c:pt>
                <c:pt idx="4893">
                  <c:v>227.28</c:v>
                </c:pt>
                <c:pt idx="4894">
                  <c:v>47.9</c:v>
                </c:pt>
                <c:pt idx="4895">
                  <c:v>61.96</c:v>
                </c:pt>
                <c:pt idx="4896">
                  <c:v>1117.92</c:v>
                </c:pt>
                <c:pt idx="4897">
                  <c:v>183.37200000000001</c:v>
                </c:pt>
                <c:pt idx="4898">
                  <c:v>7.968</c:v>
                </c:pt>
                <c:pt idx="4899">
                  <c:v>26.352</c:v>
                </c:pt>
                <c:pt idx="4900">
                  <c:v>481.32</c:v>
                </c:pt>
                <c:pt idx="4901">
                  <c:v>13.98</c:v>
                </c:pt>
                <c:pt idx="4902">
                  <c:v>25.92</c:v>
                </c:pt>
                <c:pt idx="4903">
                  <c:v>91.59</c:v>
                </c:pt>
                <c:pt idx="4904">
                  <c:v>674.05799999999999</c:v>
                </c:pt>
                <c:pt idx="4905">
                  <c:v>22.92</c:v>
                </c:pt>
                <c:pt idx="4906">
                  <c:v>269.89999999999998</c:v>
                </c:pt>
                <c:pt idx="4907">
                  <c:v>11.808</c:v>
                </c:pt>
                <c:pt idx="4908">
                  <c:v>9.5879999999999992</c:v>
                </c:pt>
                <c:pt idx="4909">
                  <c:v>18.335999999999999</c:v>
                </c:pt>
                <c:pt idx="4910">
                  <c:v>36.287999999999997</c:v>
                </c:pt>
                <c:pt idx="4911">
                  <c:v>111.98399999999999</c:v>
                </c:pt>
                <c:pt idx="4912">
                  <c:v>5.97</c:v>
                </c:pt>
                <c:pt idx="4913">
                  <c:v>2.508</c:v>
                </c:pt>
                <c:pt idx="4914">
                  <c:v>35.96</c:v>
                </c:pt>
                <c:pt idx="4915">
                  <c:v>14.952</c:v>
                </c:pt>
                <c:pt idx="4916">
                  <c:v>67.144000000000005</c:v>
                </c:pt>
                <c:pt idx="4917">
                  <c:v>254.05799999999999</c:v>
                </c:pt>
                <c:pt idx="4918">
                  <c:v>173.94</c:v>
                </c:pt>
                <c:pt idx="4919">
                  <c:v>231.98</c:v>
                </c:pt>
                <c:pt idx="4920">
                  <c:v>2.2959999999999998</c:v>
                </c:pt>
                <c:pt idx="4921">
                  <c:v>96.08</c:v>
                </c:pt>
                <c:pt idx="4922">
                  <c:v>3.62</c:v>
                </c:pt>
                <c:pt idx="4923">
                  <c:v>629.1</c:v>
                </c:pt>
                <c:pt idx="4924">
                  <c:v>90.48</c:v>
                </c:pt>
                <c:pt idx="4925">
                  <c:v>14.88</c:v>
                </c:pt>
                <c:pt idx="4926">
                  <c:v>91.275000000000006</c:v>
                </c:pt>
                <c:pt idx="4927">
                  <c:v>19.440000000000001</c:v>
                </c:pt>
                <c:pt idx="4928">
                  <c:v>897.15</c:v>
                </c:pt>
                <c:pt idx="4929">
                  <c:v>57.75</c:v>
                </c:pt>
                <c:pt idx="4930">
                  <c:v>14.94</c:v>
                </c:pt>
                <c:pt idx="4931">
                  <c:v>23.1</c:v>
                </c:pt>
                <c:pt idx="4932">
                  <c:v>12.536</c:v>
                </c:pt>
                <c:pt idx="4933">
                  <c:v>1.08</c:v>
                </c:pt>
                <c:pt idx="4934">
                  <c:v>4.5119999999999996</c:v>
                </c:pt>
                <c:pt idx="4935">
                  <c:v>16.776</c:v>
                </c:pt>
                <c:pt idx="4936">
                  <c:v>33.74</c:v>
                </c:pt>
                <c:pt idx="4937">
                  <c:v>1325.85</c:v>
                </c:pt>
                <c:pt idx="4938">
                  <c:v>333.99900000000002</c:v>
                </c:pt>
                <c:pt idx="4939">
                  <c:v>19.899999999999999</c:v>
                </c:pt>
                <c:pt idx="4940">
                  <c:v>1268.82</c:v>
                </c:pt>
                <c:pt idx="4941">
                  <c:v>283.92</c:v>
                </c:pt>
                <c:pt idx="4942">
                  <c:v>5.68</c:v>
                </c:pt>
                <c:pt idx="4943">
                  <c:v>375.34</c:v>
                </c:pt>
                <c:pt idx="4944">
                  <c:v>96.08</c:v>
                </c:pt>
                <c:pt idx="4945">
                  <c:v>11.68</c:v>
                </c:pt>
                <c:pt idx="4946">
                  <c:v>4.3600000000000003</c:v>
                </c:pt>
                <c:pt idx="4947">
                  <c:v>29.24</c:v>
                </c:pt>
                <c:pt idx="4948">
                  <c:v>117.488</c:v>
                </c:pt>
                <c:pt idx="4949">
                  <c:v>18.84</c:v>
                </c:pt>
                <c:pt idx="4950">
                  <c:v>12.42</c:v>
                </c:pt>
                <c:pt idx="4951">
                  <c:v>12.96</c:v>
                </c:pt>
                <c:pt idx="4952">
                  <c:v>69.48</c:v>
                </c:pt>
                <c:pt idx="4953">
                  <c:v>85.9</c:v>
                </c:pt>
                <c:pt idx="4954">
                  <c:v>18.059999999999999</c:v>
                </c:pt>
                <c:pt idx="4955">
                  <c:v>79.14</c:v>
                </c:pt>
                <c:pt idx="4956">
                  <c:v>37.4</c:v>
                </c:pt>
                <c:pt idx="4957">
                  <c:v>2.512</c:v>
                </c:pt>
                <c:pt idx="4958">
                  <c:v>18.864000000000001</c:v>
                </c:pt>
                <c:pt idx="4959">
                  <c:v>61.192</c:v>
                </c:pt>
                <c:pt idx="4960">
                  <c:v>67.84</c:v>
                </c:pt>
                <c:pt idx="4961">
                  <c:v>48.712000000000003</c:v>
                </c:pt>
                <c:pt idx="4962">
                  <c:v>17.940000000000001</c:v>
                </c:pt>
                <c:pt idx="4963">
                  <c:v>242.94</c:v>
                </c:pt>
                <c:pt idx="4964">
                  <c:v>7.7640000000000002</c:v>
                </c:pt>
                <c:pt idx="4965">
                  <c:v>467.04</c:v>
                </c:pt>
                <c:pt idx="4966">
                  <c:v>128.85</c:v>
                </c:pt>
                <c:pt idx="4967">
                  <c:v>8.4</c:v>
                </c:pt>
                <c:pt idx="4968">
                  <c:v>199.98</c:v>
                </c:pt>
                <c:pt idx="4969">
                  <c:v>110.98</c:v>
                </c:pt>
                <c:pt idx="4970">
                  <c:v>207.98400000000001</c:v>
                </c:pt>
                <c:pt idx="4971">
                  <c:v>36.112000000000002</c:v>
                </c:pt>
                <c:pt idx="4972">
                  <c:v>35.567999999999998</c:v>
                </c:pt>
                <c:pt idx="4973">
                  <c:v>88.768000000000001</c:v>
                </c:pt>
                <c:pt idx="4974">
                  <c:v>12.9</c:v>
                </c:pt>
                <c:pt idx="4975">
                  <c:v>717.12</c:v>
                </c:pt>
                <c:pt idx="4976">
                  <c:v>21.36</c:v>
                </c:pt>
                <c:pt idx="4977">
                  <c:v>6.6879999999999997</c:v>
                </c:pt>
                <c:pt idx="4978">
                  <c:v>773.94</c:v>
                </c:pt>
                <c:pt idx="4979">
                  <c:v>20.568000000000001</c:v>
                </c:pt>
                <c:pt idx="4980">
                  <c:v>4.3559999999999999</c:v>
                </c:pt>
                <c:pt idx="4981">
                  <c:v>19.04</c:v>
                </c:pt>
                <c:pt idx="4982">
                  <c:v>5.22</c:v>
                </c:pt>
                <c:pt idx="4983">
                  <c:v>84.84</c:v>
                </c:pt>
                <c:pt idx="4984">
                  <c:v>7.24</c:v>
                </c:pt>
                <c:pt idx="4985">
                  <c:v>14.4</c:v>
                </c:pt>
                <c:pt idx="4986">
                  <c:v>15.552</c:v>
                </c:pt>
                <c:pt idx="4987">
                  <c:v>1325.76</c:v>
                </c:pt>
                <c:pt idx="4988">
                  <c:v>3.1080000000000001</c:v>
                </c:pt>
                <c:pt idx="4989">
                  <c:v>6.6719999999999997</c:v>
                </c:pt>
                <c:pt idx="4990">
                  <c:v>689.40800000000002</c:v>
                </c:pt>
                <c:pt idx="4991">
                  <c:v>1889.99</c:v>
                </c:pt>
                <c:pt idx="4992">
                  <c:v>55.936</c:v>
                </c:pt>
                <c:pt idx="4993">
                  <c:v>18.431999999999999</c:v>
                </c:pt>
                <c:pt idx="4994">
                  <c:v>20.32</c:v>
                </c:pt>
                <c:pt idx="4995">
                  <c:v>52.064</c:v>
                </c:pt>
                <c:pt idx="4996">
                  <c:v>48.783999999999999</c:v>
                </c:pt>
                <c:pt idx="4997">
                  <c:v>13.092000000000001</c:v>
                </c:pt>
                <c:pt idx="4998">
                  <c:v>109.592</c:v>
                </c:pt>
                <c:pt idx="4999">
                  <c:v>56.7</c:v>
                </c:pt>
                <c:pt idx="5000">
                  <c:v>79.989999999999995</c:v>
                </c:pt>
                <c:pt idx="5001">
                  <c:v>69.5</c:v>
                </c:pt>
                <c:pt idx="5002">
                  <c:v>191.6</c:v>
                </c:pt>
                <c:pt idx="5003">
                  <c:v>10.56</c:v>
                </c:pt>
                <c:pt idx="5004">
                  <c:v>47.79</c:v>
                </c:pt>
                <c:pt idx="5005">
                  <c:v>714.3</c:v>
                </c:pt>
                <c:pt idx="5006">
                  <c:v>2321.9</c:v>
                </c:pt>
                <c:pt idx="5007">
                  <c:v>17.940000000000001</c:v>
                </c:pt>
                <c:pt idx="5008">
                  <c:v>9.5220000000000002</c:v>
                </c:pt>
                <c:pt idx="5009">
                  <c:v>791.96400000000006</c:v>
                </c:pt>
                <c:pt idx="5010">
                  <c:v>4.923</c:v>
                </c:pt>
                <c:pt idx="5011">
                  <c:v>209.97900000000001</c:v>
                </c:pt>
                <c:pt idx="5012">
                  <c:v>33.93</c:v>
                </c:pt>
                <c:pt idx="5013">
                  <c:v>222.32</c:v>
                </c:pt>
                <c:pt idx="5014">
                  <c:v>210.56399999999999</c:v>
                </c:pt>
                <c:pt idx="5015">
                  <c:v>35.167999999999999</c:v>
                </c:pt>
                <c:pt idx="5016">
                  <c:v>1502.376</c:v>
                </c:pt>
                <c:pt idx="5017">
                  <c:v>10.11</c:v>
                </c:pt>
                <c:pt idx="5018">
                  <c:v>772.47</c:v>
                </c:pt>
                <c:pt idx="5019">
                  <c:v>20.46</c:v>
                </c:pt>
                <c:pt idx="5020">
                  <c:v>347.58</c:v>
                </c:pt>
                <c:pt idx="5021">
                  <c:v>72.64</c:v>
                </c:pt>
                <c:pt idx="5022">
                  <c:v>772.47</c:v>
                </c:pt>
                <c:pt idx="5023">
                  <c:v>39.92</c:v>
                </c:pt>
                <c:pt idx="5024">
                  <c:v>33.479999999999997</c:v>
                </c:pt>
                <c:pt idx="5025">
                  <c:v>461.97</c:v>
                </c:pt>
                <c:pt idx="5026">
                  <c:v>137.62</c:v>
                </c:pt>
                <c:pt idx="5027">
                  <c:v>302.67</c:v>
                </c:pt>
                <c:pt idx="5028">
                  <c:v>239.976</c:v>
                </c:pt>
                <c:pt idx="5029">
                  <c:v>8.34</c:v>
                </c:pt>
                <c:pt idx="5030">
                  <c:v>8.57</c:v>
                </c:pt>
                <c:pt idx="5031">
                  <c:v>119.616</c:v>
                </c:pt>
                <c:pt idx="5032">
                  <c:v>212.94</c:v>
                </c:pt>
                <c:pt idx="5033">
                  <c:v>26.49</c:v>
                </c:pt>
                <c:pt idx="5034">
                  <c:v>687.4</c:v>
                </c:pt>
                <c:pt idx="5035">
                  <c:v>653.54999999999995</c:v>
                </c:pt>
                <c:pt idx="5036">
                  <c:v>33.9</c:v>
                </c:pt>
                <c:pt idx="5037">
                  <c:v>239.96</c:v>
                </c:pt>
                <c:pt idx="5038">
                  <c:v>199.83600000000001</c:v>
                </c:pt>
                <c:pt idx="5039">
                  <c:v>716</c:v>
                </c:pt>
                <c:pt idx="5040">
                  <c:v>221.06</c:v>
                </c:pt>
                <c:pt idx="5041">
                  <c:v>67.709999999999994</c:v>
                </c:pt>
                <c:pt idx="5042">
                  <c:v>129.91999999999999</c:v>
                </c:pt>
                <c:pt idx="5043">
                  <c:v>467.46</c:v>
                </c:pt>
                <c:pt idx="5044">
                  <c:v>61.4</c:v>
                </c:pt>
                <c:pt idx="5045">
                  <c:v>720.76</c:v>
                </c:pt>
                <c:pt idx="5046">
                  <c:v>5.1840000000000002</c:v>
                </c:pt>
                <c:pt idx="5047">
                  <c:v>14.7</c:v>
                </c:pt>
                <c:pt idx="5048">
                  <c:v>8.1340000000000003</c:v>
                </c:pt>
                <c:pt idx="5049">
                  <c:v>79.983999999999995</c:v>
                </c:pt>
                <c:pt idx="5050">
                  <c:v>18.54</c:v>
                </c:pt>
                <c:pt idx="5051">
                  <c:v>24.4</c:v>
                </c:pt>
                <c:pt idx="5052">
                  <c:v>195.64</c:v>
                </c:pt>
                <c:pt idx="5053">
                  <c:v>398.4</c:v>
                </c:pt>
                <c:pt idx="5054">
                  <c:v>7.056</c:v>
                </c:pt>
                <c:pt idx="5055">
                  <c:v>1352.3976</c:v>
                </c:pt>
                <c:pt idx="5056">
                  <c:v>26.4</c:v>
                </c:pt>
                <c:pt idx="5057">
                  <c:v>41.88</c:v>
                </c:pt>
                <c:pt idx="5058">
                  <c:v>99.846000000000004</c:v>
                </c:pt>
                <c:pt idx="5059">
                  <c:v>699.98</c:v>
                </c:pt>
                <c:pt idx="5060">
                  <c:v>584.82000000000005</c:v>
                </c:pt>
                <c:pt idx="5061">
                  <c:v>43.98</c:v>
                </c:pt>
                <c:pt idx="5062">
                  <c:v>377.97</c:v>
                </c:pt>
                <c:pt idx="5063">
                  <c:v>123.96</c:v>
                </c:pt>
                <c:pt idx="5064">
                  <c:v>391.98</c:v>
                </c:pt>
                <c:pt idx="5065">
                  <c:v>383.976</c:v>
                </c:pt>
                <c:pt idx="5066">
                  <c:v>1781.682</c:v>
                </c:pt>
                <c:pt idx="5067">
                  <c:v>21.4</c:v>
                </c:pt>
                <c:pt idx="5068">
                  <c:v>549.99</c:v>
                </c:pt>
                <c:pt idx="5069">
                  <c:v>167.535</c:v>
                </c:pt>
                <c:pt idx="5070">
                  <c:v>38.340000000000003</c:v>
                </c:pt>
                <c:pt idx="5071">
                  <c:v>53.88</c:v>
                </c:pt>
                <c:pt idx="5072">
                  <c:v>299.98</c:v>
                </c:pt>
                <c:pt idx="5073">
                  <c:v>62.8</c:v>
                </c:pt>
                <c:pt idx="5074">
                  <c:v>13.904</c:v>
                </c:pt>
                <c:pt idx="5075">
                  <c:v>744.1</c:v>
                </c:pt>
                <c:pt idx="5076">
                  <c:v>44.84</c:v>
                </c:pt>
                <c:pt idx="5077">
                  <c:v>401.59</c:v>
                </c:pt>
                <c:pt idx="5078">
                  <c:v>18.239999999999998</c:v>
                </c:pt>
                <c:pt idx="5079">
                  <c:v>359.49900000000002</c:v>
                </c:pt>
                <c:pt idx="5080">
                  <c:v>10.48</c:v>
                </c:pt>
                <c:pt idx="5081">
                  <c:v>20.736000000000001</c:v>
                </c:pt>
                <c:pt idx="5082">
                  <c:v>35.167999999999999</c:v>
                </c:pt>
                <c:pt idx="5083">
                  <c:v>64.703999999999994</c:v>
                </c:pt>
                <c:pt idx="5084">
                  <c:v>105.52</c:v>
                </c:pt>
                <c:pt idx="5085">
                  <c:v>5.7919999999999998</c:v>
                </c:pt>
                <c:pt idx="5086">
                  <c:v>466.15800000000002</c:v>
                </c:pt>
                <c:pt idx="5087">
                  <c:v>10.311999999999999</c:v>
                </c:pt>
                <c:pt idx="5088">
                  <c:v>2.556</c:v>
                </c:pt>
                <c:pt idx="5089">
                  <c:v>7.968</c:v>
                </c:pt>
                <c:pt idx="5090">
                  <c:v>8.7840000000000007</c:v>
                </c:pt>
                <c:pt idx="5091">
                  <c:v>3.024</c:v>
                </c:pt>
                <c:pt idx="5092">
                  <c:v>51.45</c:v>
                </c:pt>
                <c:pt idx="5093">
                  <c:v>14.016</c:v>
                </c:pt>
                <c:pt idx="5094">
                  <c:v>214.95</c:v>
                </c:pt>
                <c:pt idx="5095">
                  <c:v>35.04</c:v>
                </c:pt>
                <c:pt idx="5096">
                  <c:v>10.776</c:v>
                </c:pt>
                <c:pt idx="5097">
                  <c:v>4.5999999999999996</c:v>
                </c:pt>
                <c:pt idx="5098">
                  <c:v>35.167999999999999</c:v>
                </c:pt>
                <c:pt idx="5099">
                  <c:v>19.152000000000001</c:v>
                </c:pt>
                <c:pt idx="5100">
                  <c:v>4.4480000000000004</c:v>
                </c:pt>
                <c:pt idx="5101">
                  <c:v>5.1840000000000002</c:v>
                </c:pt>
                <c:pt idx="5102">
                  <c:v>15.552</c:v>
                </c:pt>
                <c:pt idx="5103">
                  <c:v>40.031999999999996</c:v>
                </c:pt>
                <c:pt idx="5104">
                  <c:v>16.776</c:v>
                </c:pt>
                <c:pt idx="5105">
                  <c:v>186.304</c:v>
                </c:pt>
                <c:pt idx="5106">
                  <c:v>66.36</c:v>
                </c:pt>
                <c:pt idx="5107">
                  <c:v>42.048000000000002</c:v>
                </c:pt>
                <c:pt idx="5108">
                  <c:v>67.92</c:v>
                </c:pt>
                <c:pt idx="5109">
                  <c:v>52.512</c:v>
                </c:pt>
                <c:pt idx="5110">
                  <c:v>186.91200000000001</c:v>
                </c:pt>
                <c:pt idx="5111">
                  <c:v>10.048</c:v>
                </c:pt>
                <c:pt idx="5112">
                  <c:v>17.495999999999999</c:v>
                </c:pt>
                <c:pt idx="5113">
                  <c:v>15.552</c:v>
                </c:pt>
                <c:pt idx="5114">
                  <c:v>10.776</c:v>
                </c:pt>
                <c:pt idx="5115">
                  <c:v>3.3039999999999998</c:v>
                </c:pt>
                <c:pt idx="5116">
                  <c:v>35.479999999999997</c:v>
                </c:pt>
                <c:pt idx="5117">
                  <c:v>34.44</c:v>
                </c:pt>
                <c:pt idx="5118">
                  <c:v>629.92999999999995</c:v>
                </c:pt>
                <c:pt idx="5119">
                  <c:v>79.055999999999997</c:v>
                </c:pt>
                <c:pt idx="5120">
                  <c:v>232.55</c:v>
                </c:pt>
                <c:pt idx="5121">
                  <c:v>99.98</c:v>
                </c:pt>
                <c:pt idx="5122">
                  <c:v>19.440000000000001</c:v>
                </c:pt>
                <c:pt idx="5123">
                  <c:v>12.96</c:v>
                </c:pt>
                <c:pt idx="5124">
                  <c:v>464.29199999999997</c:v>
                </c:pt>
                <c:pt idx="5125">
                  <c:v>68.459999999999994</c:v>
                </c:pt>
                <c:pt idx="5126">
                  <c:v>2799.96</c:v>
                </c:pt>
                <c:pt idx="5127">
                  <c:v>601.29999999999995</c:v>
                </c:pt>
                <c:pt idx="5128">
                  <c:v>16.989999999999998</c:v>
                </c:pt>
                <c:pt idx="5129">
                  <c:v>287.97000000000003</c:v>
                </c:pt>
                <c:pt idx="5130">
                  <c:v>44.82</c:v>
                </c:pt>
                <c:pt idx="5131">
                  <c:v>101.12</c:v>
                </c:pt>
                <c:pt idx="5132">
                  <c:v>107.976</c:v>
                </c:pt>
                <c:pt idx="5133">
                  <c:v>58.73</c:v>
                </c:pt>
                <c:pt idx="5134">
                  <c:v>93.343999999999994</c:v>
                </c:pt>
                <c:pt idx="5135">
                  <c:v>17.05</c:v>
                </c:pt>
                <c:pt idx="5136">
                  <c:v>8.0960000000000001</c:v>
                </c:pt>
                <c:pt idx="5137">
                  <c:v>30.36</c:v>
                </c:pt>
                <c:pt idx="5138">
                  <c:v>23.34</c:v>
                </c:pt>
                <c:pt idx="5139">
                  <c:v>51.55</c:v>
                </c:pt>
                <c:pt idx="5140">
                  <c:v>119.9</c:v>
                </c:pt>
                <c:pt idx="5141">
                  <c:v>1317.492</c:v>
                </c:pt>
                <c:pt idx="5142">
                  <c:v>63.84</c:v>
                </c:pt>
                <c:pt idx="5143">
                  <c:v>3.5920000000000001</c:v>
                </c:pt>
                <c:pt idx="5144">
                  <c:v>86.26</c:v>
                </c:pt>
                <c:pt idx="5145">
                  <c:v>139.04</c:v>
                </c:pt>
                <c:pt idx="5146">
                  <c:v>46.8</c:v>
                </c:pt>
                <c:pt idx="5147">
                  <c:v>8.5440000000000005</c:v>
                </c:pt>
                <c:pt idx="5148">
                  <c:v>842.37599999999998</c:v>
                </c:pt>
                <c:pt idx="5149">
                  <c:v>1214.8499999999999</c:v>
                </c:pt>
                <c:pt idx="5150">
                  <c:v>67.78</c:v>
                </c:pt>
                <c:pt idx="5151">
                  <c:v>39.9</c:v>
                </c:pt>
                <c:pt idx="5152">
                  <c:v>2.6880000000000002</c:v>
                </c:pt>
                <c:pt idx="5153">
                  <c:v>6.6</c:v>
                </c:pt>
                <c:pt idx="5154">
                  <c:v>28.4</c:v>
                </c:pt>
                <c:pt idx="5155">
                  <c:v>212.94</c:v>
                </c:pt>
                <c:pt idx="5156">
                  <c:v>1001.5839999999999</c:v>
                </c:pt>
                <c:pt idx="5157">
                  <c:v>569.05799999999999</c:v>
                </c:pt>
                <c:pt idx="5158">
                  <c:v>14.224</c:v>
                </c:pt>
                <c:pt idx="5159">
                  <c:v>105.584</c:v>
                </c:pt>
                <c:pt idx="5160">
                  <c:v>68.72</c:v>
                </c:pt>
                <c:pt idx="5161">
                  <c:v>1367.84</c:v>
                </c:pt>
                <c:pt idx="5162">
                  <c:v>301.95999999999998</c:v>
                </c:pt>
                <c:pt idx="5163">
                  <c:v>170.352</c:v>
                </c:pt>
                <c:pt idx="5164">
                  <c:v>3.9</c:v>
                </c:pt>
                <c:pt idx="5165">
                  <c:v>12.84</c:v>
                </c:pt>
                <c:pt idx="5166">
                  <c:v>15.84</c:v>
                </c:pt>
                <c:pt idx="5167">
                  <c:v>563.94000000000005</c:v>
                </c:pt>
                <c:pt idx="5168">
                  <c:v>62.94</c:v>
                </c:pt>
                <c:pt idx="5169">
                  <c:v>535.41</c:v>
                </c:pt>
                <c:pt idx="5170">
                  <c:v>3504.9</c:v>
                </c:pt>
                <c:pt idx="5171">
                  <c:v>144.12</c:v>
                </c:pt>
                <c:pt idx="5172">
                  <c:v>314.55</c:v>
                </c:pt>
                <c:pt idx="5173">
                  <c:v>3.4079999999999999</c:v>
                </c:pt>
                <c:pt idx="5174">
                  <c:v>2.0720000000000001</c:v>
                </c:pt>
                <c:pt idx="5175">
                  <c:v>328.39920000000001</c:v>
                </c:pt>
                <c:pt idx="5176">
                  <c:v>53.247999999999998</c:v>
                </c:pt>
                <c:pt idx="5177">
                  <c:v>4.992</c:v>
                </c:pt>
                <c:pt idx="5178">
                  <c:v>37.68</c:v>
                </c:pt>
                <c:pt idx="5179">
                  <c:v>258.57600000000002</c:v>
                </c:pt>
                <c:pt idx="5180">
                  <c:v>75.84</c:v>
                </c:pt>
                <c:pt idx="5181">
                  <c:v>45.36</c:v>
                </c:pt>
                <c:pt idx="5182">
                  <c:v>45.78</c:v>
                </c:pt>
                <c:pt idx="5183">
                  <c:v>40.29</c:v>
                </c:pt>
                <c:pt idx="5184">
                  <c:v>38.71</c:v>
                </c:pt>
                <c:pt idx="5185">
                  <c:v>1801.6320000000001</c:v>
                </c:pt>
                <c:pt idx="5186">
                  <c:v>748.75199999999995</c:v>
                </c:pt>
                <c:pt idx="5187">
                  <c:v>199.96</c:v>
                </c:pt>
                <c:pt idx="5188">
                  <c:v>1516.2</c:v>
                </c:pt>
                <c:pt idx="5189">
                  <c:v>167.952</c:v>
                </c:pt>
                <c:pt idx="5190">
                  <c:v>45.04</c:v>
                </c:pt>
                <c:pt idx="5191">
                  <c:v>23.16</c:v>
                </c:pt>
                <c:pt idx="5192">
                  <c:v>397.6</c:v>
                </c:pt>
                <c:pt idx="5193">
                  <c:v>85.96</c:v>
                </c:pt>
                <c:pt idx="5194">
                  <c:v>13.12</c:v>
                </c:pt>
                <c:pt idx="5195">
                  <c:v>45.66</c:v>
                </c:pt>
                <c:pt idx="5196">
                  <c:v>158.13</c:v>
                </c:pt>
                <c:pt idx="5197">
                  <c:v>43.6</c:v>
                </c:pt>
                <c:pt idx="5198">
                  <c:v>3930.0720000000001</c:v>
                </c:pt>
                <c:pt idx="5199">
                  <c:v>2.3039999999999998</c:v>
                </c:pt>
                <c:pt idx="5200">
                  <c:v>431.976</c:v>
                </c:pt>
                <c:pt idx="5201">
                  <c:v>41.72</c:v>
                </c:pt>
                <c:pt idx="5202">
                  <c:v>104.23</c:v>
                </c:pt>
                <c:pt idx="5203">
                  <c:v>70.260000000000005</c:v>
                </c:pt>
                <c:pt idx="5204">
                  <c:v>9.26</c:v>
                </c:pt>
                <c:pt idx="5205">
                  <c:v>105.98</c:v>
                </c:pt>
                <c:pt idx="5206">
                  <c:v>1.24</c:v>
                </c:pt>
                <c:pt idx="5207">
                  <c:v>20.7</c:v>
                </c:pt>
                <c:pt idx="5208">
                  <c:v>28.9</c:v>
                </c:pt>
                <c:pt idx="5209">
                  <c:v>27.18</c:v>
                </c:pt>
                <c:pt idx="5210">
                  <c:v>465.18</c:v>
                </c:pt>
                <c:pt idx="5211">
                  <c:v>36.630000000000003</c:v>
                </c:pt>
                <c:pt idx="5212">
                  <c:v>51.45</c:v>
                </c:pt>
                <c:pt idx="5213">
                  <c:v>7.83</c:v>
                </c:pt>
                <c:pt idx="5214">
                  <c:v>35.4</c:v>
                </c:pt>
                <c:pt idx="5215">
                  <c:v>29.9</c:v>
                </c:pt>
                <c:pt idx="5216">
                  <c:v>17.48</c:v>
                </c:pt>
                <c:pt idx="5217">
                  <c:v>79.14</c:v>
                </c:pt>
                <c:pt idx="5218">
                  <c:v>8.4</c:v>
                </c:pt>
                <c:pt idx="5219">
                  <c:v>498.26</c:v>
                </c:pt>
                <c:pt idx="5220">
                  <c:v>212.94</c:v>
                </c:pt>
                <c:pt idx="5221">
                  <c:v>706.86</c:v>
                </c:pt>
                <c:pt idx="5222">
                  <c:v>114.95</c:v>
                </c:pt>
                <c:pt idx="5223">
                  <c:v>43.19</c:v>
                </c:pt>
                <c:pt idx="5224">
                  <c:v>166.44</c:v>
                </c:pt>
                <c:pt idx="5225">
                  <c:v>36.56</c:v>
                </c:pt>
                <c:pt idx="5226">
                  <c:v>186.14400000000001</c:v>
                </c:pt>
                <c:pt idx="5227">
                  <c:v>353.56799999999998</c:v>
                </c:pt>
                <c:pt idx="5228">
                  <c:v>81.98</c:v>
                </c:pt>
                <c:pt idx="5229">
                  <c:v>14.624000000000001</c:v>
                </c:pt>
                <c:pt idx="5230">
                  <c:v>697.16</c:v>
                </c:pt>
                <c:pt idx="5231">
                  <c:v>30.93</c:v>
                </c:pt>
                <c:pt idx="5232">
                  <c:v>27.495999999999999</c:v>
                </c:pt>
                <c:pt idx="5233">
                  <c:v>605.34</c:v>
                </c:pt>
                <c:pt idx="5234">
                  <c:v>210.00800000000001</c:v>
                </c:pt>
                <c:pt idx="5235">
                  <c:v>54.96</c:v>
                </c:pt>
                <c:pt idx="5236">
                  <c:v>164.22</c:v>
                </c:pt>
                <c:pt idx="5237">
                  <c:v>362.94</c:v>
                </c:pt>
                <c:pt idx="5238">
                  <c:v>59.98</c:v>
                </c:pt>
                <c:pt idx="5239">
                  <c:v>332.94</c:v>
                </c:pt>
                <c:pt idx="5240">
                  <c:v>39.872</c:v>
                </c:pt>
                <c:pt idx="5241">
                  <c:v>13.68</c:v>
                </c:pt>
                <c:pt idx="5242">
                  <c:v>3.3180000000000001</c:v>
                </c:pt>
                <c:pt idx="5243">
                  <c:v>10.44</c:v>
                </c:pt>
                <c:pt idx="5244">
                  <c:v>136.464</c:v>
                </c:pt>
                <c:pt idx="5245">
                  <c:v>333.57600000000002</c:v>
                </c:pt>
                <c:pt idx="5246">
                  <c:v>12.544</c:v>
                </c:pt>
                <c:pt idx="5247">
                  <c:v>20.768000000000001</c:v>
                </c:pt>
                <c:pt idx="5248">
                  <c:v>43.5</c:v>
                </c:pt>
                <c:pt idx="5249">
                  <c:v>12.576000000000001</c:v>
                </c:pt>
                <c:pt idx="5250">
                  <c:v>249.95</c:v>
                </c:pt>
                <c:pt idx="5251">
                  <c:v>49.12</c:v>
                </c:pt>
                <c:pt idx="5252">
                  <c:v>182.91</c:v>
                </c:pt>
                <c:pt idx="5253">
                  <c:v>107.648</c:v>
                </c:pt>
                <c:pt idx="5254">
                  <c:v>99.372</c:v>
                </c:pt>
                <c:pt idx="5255">
                  <c:v>33.567999999999998</c:v>
                </c:pt>
                <c:pt idx="5256">
                  <c:v>10.56</c:v>
                </c:pt>
                <c:pt idx="5257">
                  <c:v>38.880000000000003</c:v>
                </c:pt>
                <c:pt idx="5258">
                  <c:v>35.200000000000003</c:v>
                </c:pt>
                <c:pt idx="5259">
                  <c:v>45.527999999999999</c:v>
                </c:pt>
                <c:pt idx="5260">
                  <c:v>196.77600000000001</c:v>
                </c:pt>
                <c:pt idx="5261">
                  <c:v>2.92</c:v>
                </c:pt>
                <c:pt idx="5262">
                  <c:v>200.79499999999999</c:v>
                </c:pt>
                <c:pt idx="5263">
                  <c:v>46.688000000000002</c:v>
                </c:pt>
                <c:pt idx="5264">
                  <c:v>21.864000000000001</c:v>
                </c:pt>
                <c:pt idx="5265">
                  <c:v>11.76</c:v>
                </c:pt>
                <c:pt idx="5266">
                  <c:v>167.94</c:v>
                </c:pt>
                <c:pt idx="5267">
                  <c:v>3.89</c:v>
                </c:pt>
                <c:pt idx="5268">
                  <c:v>52.44</c:v>
                </c:pt>
                <c:pt idx="5269">
                  <c:v>32.36</c:v>
                </c:pt>
                <c:pt idx="5270">
                  <c:v>406.6</c:v>
                </c:pt>
                <c:pt idx="5271">
                  <c:v>27.92</c:v>
                </c:pt>
                <c:pt idx="5272">
                  <c:v>399.67200000000003</c:v>
                </c:pt>
                <c:pt idx="5273">
                  <c:v>3.7440000000000002</c:v>
                </c:pt>
                <c:pt idx="5274">
                  <c:v>715.2</c:v>
                </c:pt>
                <c:pt idx="5275">
                  <c:v>159.80000000000001</c:v>
                </c:pt>
                <c:pt idx="5276">
                  <c:v>44.75</c:v>
                </c:pt>
                <c:pt idx="5277">
                  <c:v>340.11599999999999</c:v>
                </c:pt>
                <c:pt idx="5278">
                  <c:v>105.52</c:v>
                </c:pt>
                <c:pt idx="5279">
                  <c:v>13.48</c:v>
                </c:pt>
                <c:pt idx="5280">
                  <c:v>85.52</c:v>
                </c:pt>
                <c:pt idx="5281">
                  <c:v>6.16</c:v>
                </c:pt>
                <c:pt idx="5282">
                  <c:v>36.840000000000003</c:v>
                </c:pt>
                <c:pt idx="5283">
                  <c:v>15.84</c:v>
                </c:pt>
                <c:pt idx="5284">
                  <c:v>44.4</c:v>
                </c:pt>
                <c:pt idx="5285">
                  <c:v>21.24</c:v>
                </c:pt>
                <c:pt idx="5286">
                  <c:v>9.5519999999999996</c:v>
                </c:pt>
                <c:pt idx="5287">
                  <c:v>89.991</c:v>
                </c:pt>
                <c:pt idx="5288">
                  <c:v>163.96</c:v>
                </c:pt>
                <c:pt idx="5289">
                  <c:v>17.904</c:v>
                </c:pt>
                <c:pt idx="5290">
                  <c:v>966.7</c:v>
                </c:pt>
                <c:pt idx="5291">
                  <c:v>182.11199999999999</c:v>
                </c:pt>
                <c:pt idx="5292">
                  <c:v>4.4640000000000004</c:v>
                </c:pt>
                <c:pt idx="5293">
                  <c:v>51.588000000000001</c:v>
                </c:pt>
                <c:pt idx="5294">
                  <c:v>50.4</c:v>
                </c:pt>
                <c:pt idx="5295">
                  <c:v>89.567999999999998</c:v>
                </c:pt>
                <c:pt idx="5296">
                  <c:v>14.89</c:v>
                </c:pt>
                <c:pt idx="5297">
                  <c:v>543.91999999999996</c:v>
                </c:pt>
                <c:pt idx="5298">
                  <c:v>4.08</c:v>
                </c:pt>
                <c:pt idx="5299">
                  <c:v>18.899999999999999</c:v>
                </c:pt>
                <c:pt idx="5300">
                  <c:v>2275.5</c:v>
                </c:pt>
                <c:pt idx="5301">
                  <c:v>1979.7</c:v>
                </c:pt>
                <c:pt idx="5302">
                  <c:v>62.1</c:v>
                </c:pt>
                <c:pt idx="5303">
                  <c:v>37.295999999999999</c:v>
                </c:pt>
                <c:pt idx="5304">
                  <c:v>8.5440000000000005</c:v>
                </c:pt>
                <c:pt idx="5305">
                  <c:v>68.95</c:v>
                </c:pt>
                <c:pt idx="5306">
                  <c:v>296.37</c:v>
                </c:pt>
                <c:pt idx="5307">
                  <c:v>39.979999999999997</c:v>
                </c:pt>
                <c:pt idx="5308">
                  <c:v>191.05799999999999</c:v>
                </c:pt>
                <c:pt idx="5309">
                  <c:v>13.04</c:v>
                </c:pt>
                <c:pt idx="5310">
                  <c:v>1525.1880000000001</c:v>
                </c:pt>
                <c:pt idx="5311">
                  <c:v>9.2159999999999993</c:v>
                </c:pt>
                <c:pt idx="5312">
                  <c:v>28.047999999999998</c:v>
                </c:pt>
                <c:pt idx="5313">
                  <c:v>64.959999999999994</c:v>
                </c:pt>
                <c:pt idx="5314">
                  <c:v>30.56</c:v>
                </c:pt>
                <c:pt idx="5315">
                  <c:v>187.05600000000001</c:v>
                </c:pt>
                <c:pt idx="5316">
                  <c:v>11.808</c:v>
                </c:pt>
                <c:pt idx="5317">
                  <c:v>9.6560000000000006</c:v>
                </c:pt>
                <c:pt idx="5318">
                  <c:v>20.736000000000001</c:v>
                </c:pt>
                <c:pt idx="5319">
                  <c:v>27.36</c:v>
                </c:pt>
                <c:pt idx="5320">
                  <c:v>2314.116</c:v>
                </c:pt>
                <c:pt idx="5321">
                  <c:v>34.235999999999997</c:v>
                </c:pt>
                <c:pt idx="5322">
                  <c:v>19.760000000000002</c:v>
                </c:pt>
                <c:pt idx="5323">
                  <c:v>15.96</c:v>
                </c:pt>
                <c:pt idx="5324">
                  <c:v>16.899999999999999</c:v>
                </c:pt>
                <c:pt idx="5325">
                  <c:v>25.08</c:v>
                </c:pt>
                <c:pt idx="5326">
                  <c:v>6.68</c:v>
                </c:pt>
                <c:pt idx="5327">
                  <c:v>19.440000000000001</c:v>
                </c:pt>
                <c:pt idx="5328">
                  <c:v>31.92</c:v>
                </c:pt>
                <c:pt idx="5329">
                  <c:v>33.567999999999998</c:v>
                </c:pt>
                <c:pt idx="5330">
                  <c:v>63.94</c:v>
                </c:pt>
                <c:pt idx="5331">
                  <c:v>60.6</c:v>
                </c:pt>
                <c:pt idx="5332">
                  <c:v>22.72</c:v>
                </c:pt>
                <c:pt idx="5333">
                  <c:v>10.68</c:v>
                </c:pt>
                <c:pt idx="5334">
                  <c:v>17.34</c:v>
                </c:pt>
                <c:pt idx="5335">
                  <c:v>3.38</c:v>
                </c:pt>
                <c:pt idx="5336">
                  <c:v>26.975999999999999</c:v>
                </c:pt>
                <c:pt idx="5337">
                  <c:v>307.77600000000001</c:v>
                </c:pt>
                <c:pt idx="5338">
                  <c:v>244.55</c:v>
                </c:pt>
                <c:pt idx="5339">
                  <c:v>12.24</c:v>
                </c:pt>
                <c:pt idx="5340">
                  <c:v>13.98</c:v>
                </c:pt>
                <c:pt idx="5341">
                  <c:v>899.95</c:v>
                </c:pt>
                <c:pt idx="5342">
                  <c:v>1.6319999999999999</c:v>
                </c:pt>
                <c:pt idx="5343">
                  <c:v>267.95999999999998</c:v>
                </c:pt>
                <c:pt idx="5344">
                  <c:v>31.95</c:v>
                </c:pt>
                <c:pt idx="5345">
                  <c:v>725.84</c:v>
                </c:pt>
                <c:pt idx="5346">
                  <c:v>10.896000000000001</c:v>
                </c:pt>
                <c:pt idx="5347">
                  <c:v>8.5440000000000005</c:v>
                </c:pt>
                <c:pt idx="5348">
                  <c:v>32.340000000000003</c:v>
                </c:pt>
                <c:pt idx="5349">
                  <c:v>39.9</c:v>
                </c:pt>
                <c:pt idx="5350">
                  <c:v>143.85599999999999</c:v>
                </c:pt>
                <c:pt idx="5351">
                  <c:v>41.92</c:v>
                </c:pt>
                <c:pt idx="5352">
                  <c:v>329.584</c:v>
                </c:pt>
                <c:pt idx="5353">
                  <c:v>87.28</c:v>
                </c:pt>
                <c:pt idx="5354">
                  <c:v>279.45600000000002</c:v>
                </c:pt>
                <c:pt idx="5355">
                  <c:v>8</c:v>
                </c:pt>
                <c:pt idx="5356">
                  <c:v>27.24</c:v>
                </c:pt>
                <c:pt idx="5357">
                  <c:v>16.36</c:v>
                </c:pt>
                <c:pt idx="5358">
                  <c:v>15.78</c:v>
                </c:pt>
                <c:pt idx="5359">
                  <c:v>45.98</c:v>
                </c:pt>
                <c:pt idx="5360">
                  <c:v>198.27199999999999</c:v>
                </c:pt>
                <c:pt idx="5361">
                  <c:v>720.76</c:v>
                </c:pt>
                <c:pt idx="5362">
                  <c:v>70.56</c:v>
                </c:pt>
                <c:pt idx="5363">
                  <c:v>81.96</c:v>
                </c:pt>
                <c:pt idx="5364">
                  <c:v>64.864000000000004</c:v>
                </c:pt>
                <c:pt idx="5365">
                  <c:v>151.19200000000001</c:v>
                </c:pt>
                <c:pt idx="5366">
                  <c:v>88.775999999999996</c:v>
                </c:pt>
                <c:pt idx="5367">
                  <c:v>11.56</c:v>
                </c:pt>
                <c:pt idx="5368">
                  <c:v>15.58</c:v>
                </c:pt>
                <c:pt idx="5369">
                  <c:v>85.055999999999997</c:v>
                </c:pt>
                <c:pt idx="5370">
                  <c:v>273.95999999999998</c:v>
                </c:pt>
                <c:pt idx="5371">
                  <c:v>306.89999999999998</c:v>
                </c:pt>
                <c:pt idx="5372">
                  <c:v>15.552</c:v>
                </c:pt>
                <c:pt idx="5373">
                  <c:v>347.36099999999999</c:v>
                </c:pt>
                <c:pt idx="5374">
                  <c:v>10.368</c:v>
                </c:pt>
                <c:pt idx="5375">
                  <c:v>98.16</c:v>
                </c:pt>
                <c:pt idx="5376">
                  <c:v>31.44</c:v>
                </c:pt>
                <c:pt idx="5377">
                  <c:v>348.488</c:v>
                </c:pt>
                <c:pt idx="5378">
                  <c:v>172.73599999999999</c:v>
                </c:pt>
                <c:pt idx="5379">
                  <c:v>15.54</c:v>
                </c:pt>
                <c:pt idx="5380">
                  <c:v>105.55200000000001</c:v>
                </c:pt>
                <c:pt idx="5381">
                  <c:v>25.92</c:v>
                </c:pt>
                <c:pt idx="5382">
                  <c:v>15.808</c:v>
                </c:pt>
                <c:pt idx="5383">
                  <c:v>10.368</c:v>
                </c:pt>
                <c:pt idx="5384">
                  <c:v>358.2</c:v>
                </c:pt>
                <c:pt idx="5385">
                  <c:v>545.91600000000005</c:v>
                </c:pt>
                <c:pt idx="5386">
                  <c:v>40.409999999999997</c:v>
                </c:pt>
                <c:pt idx="5387">
                  <c:v>167.976</c:v>
                </c:pt>
                <c:pt idx="5388">
                  <c:v>109.53</c:v>
                </c:pt>
                <c:pt idx="5389">
                  <c:v>9.82</c:v>
                </c:pt>
                <c:pt idx="5390">
                  <c:v>26.352</c:v>
                </c:pt>
                <c:pt idx="5391">
                  <c:v>22.5</c:v>
                </c:pt>
                <c:pt idx="5392">
                  <c:v>9.9600000000000009</c:v>
                </c:pt>
                <c:pt idx="5393">
                  <c:v>213.08</c:v>
                </c:pt>
                <c:pt idx="5394">
                  <c:v>1025.8800000000001</c:v>
                </c:pt>
                <c:pt idx="5395">
                  <c:v>21.98</c:v>
                </c:pt>
                <c:pt idx="5396">
                  <c:v>63.2</c:v>
                </c:pt>
                <c:pt idx="5397">
                  <c:v>39</c:v>
                </c:pt>
                <c:pt idx="5398">
                  <c:v>2.907</c:v>
                </c:pt>
                <c:pt idx="5399">
                  <c:v>556.66499999999996</c:v>
                </c:pt>
                <c:pt idx="5400">
                  <c:v>71.98</c:v>
                </c:pt>
                <c:pt idx="5401">
                  <c:v>79.98</c:v>
                </c:pt>
                <c:pt idx="5402">
                  <c:v>24.672000000000001</c:v>
                </c:pt>
                <c:pt idx="5403">
                  <c:v>3.7440000000000002</c:v>
                </c:pt>
                <c:pt idx="5404">
                  <c:v>445.96</c:v>
                </c:pt>
                <c:pt idx="5405">
                  <c:v>36.24</c:v>
                </c:pt>
                <c:pt idx="5406">
                  <c:v>10.65</c:v>
                </c:pt>
                <c:pt idx="5407">
                  <c:v>87.92</c:v>
                </c:pt>
                <c:pt idx="5408">
                  <c:v>22.423999999999999</c:v>
                </c:pt>
                <c:pt idx="5409">
                  <c:v>90.48</c:v>
                </c:pt>
                <c:pt idx="5410">
                  <c:v>42.76</c:v>
                </c:pt>
                <c:pt idx="5411">
                  <c:v>10.08</c:v>
                </c:pt>
                <c:pt idx="5412">
                  <c:v>101.34</c:v>
                </c:pt>
                <c:pt idx="5413">
                  <c:v>224.75</c:v>
                </c:pt>
                <c:pt idx="5414">
                  <c:v>73.176000000000002</c:v>
                </c:pt>
                <c:pt idx="5415">
                  <c:v>20.736000000000001</c:v>
                </c:pt>
                <c:pt idx="5416">
                  <c:v>39.984000000000002</c:v>
                </c:pt>
                <c:pt idx="5417">
                  <c:v>15.36</c:v>
                </c:pt>
                <c:pt idx="5418">
                  <c:v>36.287999999999997</c:v>
                </c:pt>
                <c:pt idx="5419">
                  <c:v>150.38399999999999</c:v>
                </c:pt>
                <c:pt idx="5420">
                  <c:v>280.78199999999998</c:v>
                </c:pt>
                <c:pt idx="5421">
                  <c:v>31.984000000000002</c:v>
                </c:pt>
                <c:pt idx="5422">
                  <c:v>11.231999999999999</c:v>
                </c:pt>
                <c:pt idx="5423">
                  <c:v>26.4</c:v>
                </c:pt>
                <c:pt idx="5424">
                  <c:v>3.52</c:v>
                </c:pt>
                <c:pt idx="5425">
                  <c:v>1649.95</c:v>
                </c:pt>
                <c:pt idx="5426">
                  <c:v>111.9</c:v>
                </c:pt>
                <c:pt idx="5427">
                  <c:v>599.16499999999996</c:v>
                </c:pt>
                <c:pt idx="5428">
                  <c:v>46.53</c:v>
                </c:pt>
                <c:pt idx="5429">
                  <c:v>31.984000000000002</c:v>
                </c:pt>
                <c:pt idx="5430">
                  <c:v>161.56800000000001</c:v>
                </c:pt>
                <c:pt idx="5431">
                  <c:v>4.0640000000000001</c:v>
                </c:pt>
                <c:pt idx="5432">
                  <c:v>6.2160000000000002</c:v>
                </c:pt>
                <c:pt idx="5433">
                  <c:v>8.8960000000000008</c:v>
                </c:pt>
                <c:pt idx="5434">
                  <c:v>1640.7</c:v>
                </c:pt>
                <c:pt idx="5435">
                  <c:v>270</c:v>
                </c:pt>
                <c:pt idx="5436">
                  <c:v>19.52</c:v>
                </c:pt>
                <c:pt idx="5437">
                  <c:v>9.81</c:v>
                </c:pt>
                <c:pt idx="5438">
                  <c:v>213.21600000000001</c:v>
                </c:pt>
                <c:pt idx="5439">
                  <c:v>588.78399999999999</c:v>
                </c:pt>
                <c:pt idx="5440">
                  <c:v>2.0640000000000001</c:v>
                </c:pt>
                <c:pt idx="5441">
                  <c:v>6.3680000000000003</c:v>
                </c:pt>
                <c:pt idx="5442">
                  <c:v>99.6</c:v>
                </c:pt>
                <c:pt idx="5443">
                  <c:v>62.295999999999999</c:v>
                </c:pt>
                <c:pt idx="5444">
                  <c:v>10.71</c:v>
                </c:pt>
                <c:pt idx="5445">
                  <c:v>20.936</c:v>
                </c:pt>
                <c:pt idx="5446">
                  <c:v>33</c:v>
                </c:pt>
                <c:pt idx="5447">
                  <c:v>249.95</c:v>
                </c:pt>
                <c:pt idx="5448">
                  <c:v>357.93</c:v>
                </c:pt>
                <c:pt idx="5449">
                  <c:v>57.4</c:v>
                </c:pt>
                <c:pt idx="5450">
                  <c:v>331.96</c:v>
                </c:pt>
                <c:pt idx="5451">
                  <c:v>40.56</c:v>
                </c:pt>
                <c:pt idx="5452">
                  <c:v>86.2</c:v>
                </c:pt>
                <c:pt idx="5453">
                  <c:v>38.015999999999998</c:v>
                </c:pt>
                <c:pt idx="5454">
                  <c:v>8.3840000000000003</c:v>
                </c:pt>
                <c:pt idx="5455">
                  <c:v>6.8479999999999999</c:v>
                </c:pt>
                <c:pt idx="5456">
                  <c:v>19.600000000000001</c:v>
                </c:pt>
                <c:pt idx="5457">
                  <c:v>68.459999999999994</c:v>
                </c:pt>
                <c:pt idx="5458">
                  <c:v>13.343999999999999</c:v>
                </c:pt>
                <c:pt idx="5459">
                  <c:v>1478.2719999999999</c:v>
                </c:pt>
                <c:pt idx="5460">
                  <c:v>16.271999999999998</c:v>
                </c:pt>
                <c:pt idx="5461">
                  <c:v>9.24</c:v>
                </c:pt>
                <c:pt idx="5462">
                  <c:v>32.340000000000003</c:v>
                </c:pt>
                <c:pt idx="5463">
                  <c:v>56.064</c:v>
                </c:pt>
                <c:pt idx="5464">
                  <c:v>108.72</c:v>
                </c:pt>
                <c:pt idx="5465">
                  <c:v>181.47</c:v>
                </c:pt>
                <c:pt idx="5466">
                  <c:v>16.175999999999998</c:v>
                </c:pt>
                <c:pt idx="5467">
                  <c:v>122.352</c:v>
                </c:pt>
                <c:pt idx="5468">
                  <c:v>585.55200000000002</c:v>
                </c:pt>
                <c:pt idx="5469">
                  <c:v>19.440000000000001</c:v>
                </c:pt>
                <c:pt idx="5470">
                  <c:v>123.92</c:v>
                </c:pt>
                <c:pt idx="5471">
                  <c:v>13.36</c:v>
                </c:pt>
                <c:pt idx="5472">
                  <c:v>78.256</c:v>
                </c:pt>
                <c:pt idx="5473">
                  <c:v>102.018</c:v>
                </c:pt>
                <c:pt idx="5474">
                  <c:v>750.68</c:v>
                </c:pt>
                <c:pt idx="5475">
                  <c:v>44.4</c:v>
                </c:pt>
                <c:pt idx="5476">
                  <c:v>84.55</c:v>
                </c:pt>
                <c:pt idx="5477">
                  <c:v>17.940000000000001</c:v>
                </c:pt>
                <c:pt idx="5478">
                  <c:v>128.4</c:v>
                </c:pt>
                <c:pt idx="5479">
                  <c:v>1.869</c:v>
                </c:pt>
                <c:pt idx="5480">
                  <c:v>103.19199999999999</c:v>
                </c:pt>
                <c:pt idx="5481">
                  <c:v>36</c:v>
                </c:pt>
                <c:pt idx="5482">
                  <c:v>239.96</c:v>
                </c:pt>
                <c:pt idx="5483">
                  <c:v>40.68</c:v>
                </c:pt>
                <c:pt idx="5484">
                  <c:v>419.13600000000002</c:v>
                </c:pt>
                <c:pt idx="5485">
                  <c:v>23.472000000000001</c:v>
                </c:pt>
                <c:pt idx="5486">
                  <c:v>3.5920000000000001</c:v>
                </c:pt>
                <c:pt idx="5487">
                  <c:v>23.975999999999999</c:v>
                </c:pt>
                <c:pt idx="5488">
                  <c:v>6.2640000000000002</c:v>
                </c:pt>
                <c:pt idx="5489">
                  <c:v>20.808</c:v>
                </c:pt>
                <c:pt idx="5490">
                  <c:v>218.352</c:v>
                </c:pt>
                <c:pt idx="5491">
                  <c:v>18.16</c:v>
                </c:pt>
                <c:pt idx="5492">
                  <c:v>7.36</c:v>
                </c:pt>
                <c:pt idx="5493">
                  <c:v>41.4</c:v>
                </c:pt>
                <c:pt idx="5494">
                  <c:v>411.33199999999999</c:v>
                </c:pt>
                <c:pt idx="5495">
                  <c:v>7.6559999999999997</c:v>
                </c:pt>
                <c:pt idx="5496">
                  <c:v>63.92</c:v>
                </c:pt>
                <c:pt idx="5497">
                  <c:v>6.56</c:v>
                </c:pt>
                <c:pt idx="5498">
                  <c:v>7.83</c:v>
                </c:pt>
                <c:pt idx="5499">
                  <c:v>41.9</c:v>
                </c:pt>
                <c:pt idx="5500">
                  <c:v>664.14599999999996</c:v>
                </c:pt>
                <c:pt idx="5501">
                  <c:v>8.9600000000000009</c:v>
                </c:pt>
                <c:pt idx="5502">
                  <c:v>3.3119999999999998</c:v>
                </c:pt>
                <c:pt idx="5503">
                  <c:v>20.135999999999999</c:v>
                </c:pt>
                <c:pt idx="5504">
                  <c:v>8.8559999999999999</c:v>
                </c:pt>
                <c:pt idx="5505">
                  <c:v>859.2</c:v>
                </c:pt>
                <c:pt idx="5506">
                  <c:v>61.96</c:v>
                </c:pt>
                <c:pt idx="5507">
                  <c:v>17.920000000000002</c:v>
                </c:pt>
                <c:pt idx="5508">
                  <c:v>145.9</c:v>
                </c:pt>
                <c:pt idx="5509">
                  <c:v>56.704000000000001</c:v>
                </c:pt>
                <c:pt idx="5510">
                  <c:v>11.12</c:v>
                </c:pt>
                <c:pt idx="5511">
                  <c:v>32.896000000000001</c:v>
                </c:pt>
                <c:pt idx="5512">
                  <c:v>22.776</c:v>
                </c:pt>
                <c:pt idx="5513">
                  <c:v>239.97</c:v>
                </c:pt>
                <c:pt idx="5514">
                  <c:v>160.32</c:v>
                </c:pt>
                <c:pt idx="5515">
                  <c:v>128.85</c:v>
                </c:pt>
                <c:pt idx="5516">
                  <c:v>1319.96</c:v>
                </c:pt>
                <c:pt idx="5517">
                  <c:v>239.96</c:v>
                </c:pt>
                <c:pt idx="5518">
                  <c:v>54.768000000000001</c:v>
                </c:pt>
                <c:pt idx="5519">
                  <c:v>13.391999999999999</c:v>
                </c:pt>
                <c:pt idx="5520">
                  <c:v>23.92</c:v>
                </c:pt>
                <c:pt idx="5521">
                  <c:v>255.96799999999999</c:v>
                </c:pt>
                <c:pt idx="5522">
                  <c:v>21.552</c:v>
                </c:pt>
                <c:pt idx="5523">
                  <c:v>58.24</c:v>
                </c:pt>
                <c:pt idx="5524">
                  <c:v>80.28</c:v>
                </c:pt>
                <c:pt idx="5525">
                  <c:v>9.7799999999999994</c:v>
                </c:pt>
                <c:pt idx="5526">
                  <c:v>1.81</c:v>
                </c:pt>
                <c:pt idx="5527">
                  <c:v>37.94</c:v>
                </c:pt>
                <c:pt idx="5528">
                  <c:v>79.959999999999994</c:v>
                </c:pt>
                <c:pt idx="5529">
                  <c:v>115.29600000000001</c:v>
                </c:pt>
                <c:pt idx="5530">
                  <c:v>2479.96</c:v>
                </c:pt>
                <c:pt idx="5531">
                  <c:v>179.94</c:v>
                </c:pt>
                <c:pt idx="5532">
                  <c:v>26.85</c:v>
                </c:pt>
                <c:pt idx="5533">
                  <c:v>323.37</c:v>
                </c:pt>
                <c:pt idx="5534">
                  <c:v>59.94</c:v>
                </c:pt>
                <c:pt idx="5535">
                  <c:v>64.14</c:v>
                </c:pt>
                <c:pt idx="5536">
                  <c:v>11.67</c:v>
                </c:pt>
                <c:pt idx="5537">
                  <c:v>12.96</c:v>
                </c:pt>
                <c:pt idx="5538">
                  <c:v>17.43</c:v>
                </c:pt>
                <c:pt idx="5539">
                  <c:v>181.98599999999999</c:v>
                </c:pt>
                <c:pt idx="5540">
                  <c:v>1.5920000000000001</c:v>
                </c:pt>
                <c:pt idx="5541">
                  <c:v>22.344000000000001</c:v>
                </c:pt>
                <c:pt idx="5542">
                  <c:v>455.97</c:v>
                </c:pt>
                <c:pt idx="5543">
                  <c:v>10.44</c:v>
                </c:pt>
                <c:pt idx="5544">
                  <c:v>5.2140000000000004</c:v>
                </c:pt>
                <c:pt idx="5545">
                  <c:v>67.400000000000006</c:v>
                </c:pt>
                <c:pt idx="5546">
                  <c:v>25.16</c:v>
                </c:pt>
                <c:pt idx="5547">
                  <c:v>126.56</c:v>
                </c:pt>
                <c:pt idx="5548">
                  <c:v>43.68</c:v>
                </c:pt>
                <c:pt idx="5549">
                  <c:v>139.93</c:v>
                </c:pt>
                <c:pt idx="5550">
                  <c:v>2.6720000000000002</c:v>
                </c:pt>
                <c:pt idx="5551">
                  <c:v>16.655999999999999</c:v>
                </c:pt>
                <c:pt idx="5552">
                  <c:v>79.512</c:v>
                </c:pt>
                <c:pt idx="5553">
                  <c:v>36.287999999999997</c:v>
                </c:pt>
                <c:pt idx="5554">
                  <c:v>67.993200000000002</c:v>
                </c:pt>
                <c:pt idx="5555">
                  <c:v>10.16</c:v>
                </c:pt>
                <c:pt idx="5556">
                  <c:v>6.16</c:v>
                </c:pt>
                <c:pt idx="5557">
                  <c:v>56.3</c:v>
                </c:pt>
                <c:pt idx="5558">
                  <c:v>6.48</c:v>
                </c:pt>
                <c:pt idx="5559">
                  <c:v>1325.85</c:v>
                </c:pt>
                <c:pt idx="5560">
                  <c:v>14.94</c:v>
                </c:pt>
                <c:pt idx="5561">
                  <c:v>34.54</c:v>
                </c:pt>
                <c:pt idx="5562">
                  <c:v>2999.95</c:v>
                </c:pt>
                <c:pt idx="5563">
                  <c:v>64.12</c:v>
                </c:pt>
                <c:pt idx="5564">
                  <c:v>19.456</c:v>
                </c:pt>
                <c:pt idx="5565">
                  <c:v>209.98599999999999</c:v>
                </c:pt>
                <c:pt idx="5566">
                  <c:v>29.76</c:v>
                </c:pt>
                <c:pt idx="5567">
                  <c:v>89.768000000000001</c:v>
                </c:pt>
                <c:pt idx="5568">
                  <c:v>959.98400000000004</c:v>
                </c:pt>
                <c:pt idx="5569">
                  <c:v>15.552</c:v>
                </c:pt>
                <c:pt idx="5570">
                  <c:v>34.36</c:v>
                </c:pt>
                <c:pt idx="5571">
                  <c:v>98.376000000000005</c:v>
                </c:pt>
                <c:pt idx="5572">
                  <c:v>29.94</c:v>
                </c:pt>
                <c:pt idx="5573">
                  <c:v>17.472000000000001</c:v>
                </c:pt>
                <c:pt idx="5574">
                  <c:v>36.738</c:v>
                </c:pt>
                <c:pt idx="5575">
                  <c:v>179.94</c:v>
                </c:pt>
                <c:pt idx="5576">
                  <c:v>383.64</c:v>
                </c:pt>
                <c:pt idx="5577">
                  <c:v>56.52</c:v>
                </c:pt>
                <c:pt idx="5578">
                  <c:v>6.56</c:v>
                </c:pt>
                <c:pt idx="5579">
                  <c:v>243.92</c:v>
                </c:pt>
                <c:pt idx="5580">
                  <c:v>47.52</c:v>
                </c:pt>
                <c:pt idx="5581">
                  <c:v>19.98</c:v>
                </c:pt>
                <c:pt idx="5582">
                  <c:v>8</c:v>
                </c:pt>
                <c:pt idx="5583">
                  <c:v>6.16</c:v>
                </c:pt>
                <c:pt idx="5584">
                  <c:v>83.56</c:v>
                </c:pt>
                <c:pt idx="5585">
                  <c:v>546.05999999999995</c:v>
                </c:pt>
                <c:pt idx="5586">
                  <c:v>269.49</c:v>
                </c:pt>
                <c:pt idx="5587">
                  <c:v>10.9</c:v>
                </c:pt>
                <c:pt idx="5588">
                  <c:v>6.0960000000000001</c:v>
                </c:pt>
                <c:pt idx="5589">
                  <c:v>34.049999999999997</c:v>
                </c:pt>
                <c:pt idx="5590">
                  <c:v>352.38</c:v>
                </c:pt>
                <c:pt idx="5591">
                  <c:v>245.98</c:v>
                </c:pt>
                <c:pt idx="5592">
                  <c:v>18.940000000000001</c:v>
                </c:pt>
                <c:pt idx="5593">
                  <c:v>59.912999999999997</c:v>
                </c:pt>
                <c:pt idx="5594">
                  <c:v>391.98</c:v>
                </c:pt>
                <c:pt idx="5595">
                  <c:v>437.85</c:v>
                </c:pt>
                <c:pt idx="5596">
                  <c:v>68.62</c:v>
                </c:pt>
                <c:pt idx="5597">
                  <c:v>25.02</c:v>
                </c:pt>
                <c:pt idx="5598">
                  <c:v>10.71</c:v>
                </c:pt>
                <c:pt idx="5599">
                  <c:v>55.984000000000002</c:v>
                </c:pt>
                <c:pt idx="5600">
                  <c:v>14.48</c:v>
                </c:pt>
                <c:pt idx="5601">
                  <c:v>142.488</c:v>
                </c:pt>
                <c:pt idx="5602">
                  <c:v>14.16</c:v>
                </c:pt>
                <c:pt idx="5603">
                  <c:v>79.92</c:v>
                </c:pt>
                <c:pt idx="5604">
                  <c:v>590.35199999999998</c:v>
                </c:pt>
                <c:pt idx="5605">
                  <c:v>17.088000000000001</c:v>
                </c:pt>
                <c:pt idx="5606">
                  <c:v>98.391999999999996</c:v>
                </c:pt>
                <c:pt idx="5607">
                  <c:v>11.05</c:v>
                </c:pt>
                <c:pt idx="5608">
                  <c:v>7.78</c:v>
                </c:pt>
                <c:pt idx="5609">
                  <c:v>659.9</c:v>
                </c:pt>
                <c:pt idx="5610">
                  <c:v>53.04</c:v>
                </c:pt>
                <c:pt idx="5611">
                  <c:v>843.9</c:v>
                </c:pt>
                <c:pt idx="5612">
                  <c:v>1496.16</c:v>
                </c:pt>
                <c:pt idx="5613">
                  <c:v>117.96</c:v>
                </c:pt>
                <c:pt idx="5614">
                  <c:v>21.3</c:v>
                </c:pt>
                <c:pt idx="5615">
                  <c:v>1040.8</c:v>
                </c:pt>
                <c:pt idx="5616">
                  <c:v>29.34</c:v>
                </c:pt>
                <c:pt idx="5617">
                  <c:v>19.52</c:v>
                </c:pt>
                <c:pt idx="5618">
                  <c:v>443.92</c:v>
                </c:pt>
                <c:pt idx="5619">
                  <c:v>499.95</c:v>
                </c:pt>
                <c:pt idx="5620">
                  <c:v>3.04</c:v>
                </c:pt>
                <c:pt idx="5621">
                  <c:v>201.96</c:v>
                </c:pt>
                <c:pt idx="5622">
                  <c:v>68.64</c:v>
                </c:pt>
                <c:pt idx="5623">
                  <c:v>100</c:v>
                </c:pt>
                <c:pt idx="5624">
                  <c:v>359.98</c:v>
                </c:pt>
                <c:pt idx="5625">
                  <c:v>6.16</c:v>
                </c:pt>
                <c:pt idx="5626">
                  <c:v>2348.8200000000002</c:v>
                </c:pt>
                <c:pt idx="5627">
                  <c:v>13.872</c:v>
                </c:pt>
                <c:pt idx="5628">
                  <c:v>273.55200000000002</c:v>
                </c:pt>
                <c:pt idx="5629">
                  <c:v>815.29200000000003</c:v>
                </c:pt>
                <c:pt idx="5630">
                  <c:v>234.45</c:v>
                </c:pt>
                <c:pt idx="5631">
                  <c:v>1256.22</c:v>
                </c:pt>
                <c:pt idx="5632">
                  <c:v>17.46</c:v>
                </c:pt>
                <c:pt idx="5633">
                  <c:v>10.528</c:v>
                </c:pt>
                <c:pt idx="5634">
                  <c:v>152.80000000000001</c:v>
                </c:pt>
                <c:pt idx="5635">
                  <c:v>82.56</c:v>
                </c:pt>
                <c:pt idx="5636">
                  <c:v>284.97000000000003</c:v>
                </c:pt>
                <c:pt idx="5637">
                  <c:v>60.84</c:v>
                </c:pt>
                <c:pt idx="5638">
                  <c:v>1325.76</c:v>
                </c:pt>
                <c:pt idx="5639">
                  <c:v>572.16</c:v>
                </c:pt>
                <c:pt idx="5640">
                  <c:v>28.8</c:v>
                </c:pt>
                <c:pt idx="5641">
                  <c:v>11.12</c:v>
                </c:pt>
                <c:pt idx="5642">
                  <c:v>7.04</c:v>
                </c:pt>
                <c:pt idx="5643">
                  <c:v>17.940000000000001</c:v>
                </c:pt>
                <c:pt idx="5644">
                  <c:v>34.76</c:v>
                </c:pt>
                <c:pt idx="5645">
                  <c:v>74.45</c:v>
                </c:pt>
                <c:pt idx="5646">
                  <c:v>192.22</c:v>
                </c:pt>
                <c:pt idx="5647">
                  <c:v>19.440000000000001</c:v>
                </c:pt>
                <c:pt idx="5648">
                  <c:v>32.4</c:v>
                </c:pt>
                <c:pt idx="5649">
                  <c:v>57.9</c:v>
                </c:pt>
                <c:pt idx="5650">
                  <c:v>10.56</c:v>
                </c:pt>
                <c:pt idx="5651">
                  <c:v>1194.165</c:v>
                </c:pt>
                <c:pt idx="5652">
                  <c:v>40.99</c:v>
                </c:pt>
                <c:pt idx="5653">
                  <c:v>2.94</c:v>
                </c:pt>
                <c:pt idx="5654">
                  <c:v>45.24</c:v>
                </c:pt>
                <c:pt idx="5655">
                  <c:v>18.687999999999999</c:v>
                </c:pt>
                <c:pt idx="5656">
                  <c:v>11.648</c:v>
                </c:pt>
                <c:pt idx="5657">
                  <c:v>112.776</c:v>
                </c:pt>
                <c:pt idx="5658">
                  <c:v>377.45</c:v>
                </c:pt>
                <c:pt idx="5659">
                  <c:v>15.936</c:v>
                </c:pt>
                <c:pt idx="5660">
                  <c:v>28.68</c:v>
                </c:pt>
                <c:pt idx="5661">
                  <c:v>21.44</c:v>
                </c:pt>
                <c:pt idx="5662">
                  <c:v>511.05599999999998</c:v>
                </c:pt>
                <c:pt idx="5663">
                  <c:v>18.655999999999999</c:v>
                </c:pt>
                <c:pt idx="5664">
                  <c:v>11.087999999999999</c:v>
                </c:pt>
                <c:pt idx="5665">
                  <c:v>66.688000000000002</c:v>
                </c:pt>
                <c:pt idx="5666">
                  <c:v>99.488</c:v>
                </c:pt>
                <c:pt idx="5667">
                  <c:v>14.62</c:v>
                </c:pt>
                <c:pt idx="5668">
                  <c:v>53.984000000000002</c:v>
                </c:pt>
                <c:pt idx="5669">
                  <c:v>389.97</c:v>
                </c:pt>
                <c:pt idx="5670">
                  <c:v>355.36</c:v>
                </c:pt>
                <c:pt idx="5671">
                  <c:v>140.376</c:v>
                </c:pt>
                <c:pt idx="5672">
                  <c:v>15.84</c:v>
                </c:pt>
                <c:pt idx="5673">
                  <c:v>8.4480000000000004</c:v>
                </c:pt>
                <c:pt idx="5674">
                  <c:v>12.96</c:v>
                </c:pt>
                <c:pt idx="5675">
                  <c:v>57.408000000000001</c:v>
                </c:pt>
                <c:pt idx="5676">
                  <c:v>27.6</c:v>
                </c:pt>
                <c:pt idx="5677">
                  <c:v>38.975999999999999</c:v>
                </c:pt>
                <c:pt idx="5678">
                  <c:v>20.440000000000001</c:v>
                </c:pt>
                <c:pt idx="5679">
                  <c:v>109.92</c:v>
                </c:pt>
                <c:pt idx="5680">
                  <c:v>6.38</c:v>
                </c:pt>
                <c:pt idx="5681">
                  <c:v>6.48</c:v>
                </c:pt>
                <c:pt idx="5682">
                  <c:v>15.84</c:v>
                </c:pt>
                <c:pt idx="5683">
                  <c:v>1049.93</c:v>
                </c:pt>
                <c:pt idx="5684">
                  <c:v>154.9</c:v>
                </c:pt>
                <c:pt idx="5685">
                  <c:v>98.352000000000004</c:v>
                </c:pt>
                <c:pt idx="5686">
                  <c:v>14.32</c:v>
                </c:pt>
                <c:pt idx="5687">
                  <c:v>129.88800000000001</c:v>
                </c:pt>
                <c:pt idx="5688">
                  <c:v>48.944000000000003</c:v>
                </c:pt>
                <c:pt idx="5689">
                  <c:v>275.05799999999999</c:v>
                </c:pt>
                <c:pt idx="5690">
                  <c:v>27.36</c:v>
                </c:pt>
                <c:pt idx="5691">
                  <c:v>44.75</c:v>
                </c:pt>
                <c:pt idx="5692">
                  <c:v>134.99</c:v>
                </c:pt>
                <c:pt idx="5693">
                  <c:v>26.4</c:v>
                </c:pt>
                <c:pt idx="5694">
                  <c:v>542.94000000000005</c:v>
                </c:pt>
                <c:pt idx="5695">
                  <c:v>71.087999999999994</c:v>
                </c:pt>
                <c:pt idx="5696">
                  <c:v>27.396000000000001</c:v>
                </c:pt>
                <c:pt idx="5697">
                  <c:v>13.456</c:v>
                </c:pt>
                <c:pt idx="5698">
                  <c:v>11.84</c:v>
                </c:pt>
                <c:pt idx="5699">
                  <c:v>35.880000000000003</c:v>
                </c:pt>
                <c:pt idx="5700">
                  <c:v>40.752000000000002</c:v>
                </c:pt>
                <c:pt idx="5701">
                  <c:v>139.96</c:v>
                </c:pt>
                <c:pt idx="5702">
                  <c:v>2.6240000000000001</c:v>
                </c:pt>
                <c:pt idx="5703">
                  <c:v>136.53</c:v>
                </c:pt>
                <c:pt idx="5704">
                  <c:v>263.95999999999998</c:v>
                </c:pt>
                <c:pt idx="5705">
                  <c:v>11.64</c:v>
                </c:pt>
                <c:pt idx="5706">
                  <c:v>40.176000000000002</c:v>
                </c:pt>
                <c:pt idx="5707">
                  <c:v>79.44</c:v>
                </c:pt>
                <c:pt idx="5708">
                  <c:v>357.93</c:v>
                </c:pt>
                <c:pt idx="5709">
                  <c:v>127.764</c:v>
                </c:pt>
                <c:pt idx="5710">
                  <c:v>2799.944</c:v>
                </c:pt>
                <c:pt idx="5711">
                  <c:v>19.440000000000001</c:v>
                </c:pt>
                <c:pt idx="5712">
                  <c:v>36.792000000000002</c:v>
                </c:pt>
                <c:pt idx="5713">
                  <c:v>5.94</c:v>
                </c:pt>
                <c:pt idx="5714">
                  <c:v>177.55</c:v>
                </c:pt>
                <c:pt idx="5715">
                  <c:v>619.95000000000005</c:v>
                </c:pt>
                <c:pt idx="5716">
                  <c:v>29.16</c:v>
                </c:pt>
                <c:pt idx="5717">
                  <c:v>57.96</c:v>
                </c:pt>
                <c:pt idx="5718">
                  <c:v>29.402999999999999</c:v>
                </c:pt>
                <c:pt idx="5719">
                  <c:v>81.400000000000006</c:v>
                </c:pt>
                <c:pt idx="5720">
                  <c:v>8.7200000000000006</c:v>
                </c:pt>
                <c:pt idx="5721">
                  <c:v>91.176000000000002</c:v>
                </c:pt>
                <c:pt idx="5722">
                  <c:v>159.96799999999999</c:v>
                </c:pt>
                <c:pt idx="5723">
                  <c:v>12.96</c:v>
                </c:pt>
                <c:pt idx="5724">
                  <c:v>331.536</c:v>
                </c:pt>
                <c:pt idx="5725">
                  <c:v>899.91</c:v>
                </c:pt>
                <c:pt idx="5726">
                  <c:v>946.34400000000005</c:v>
                </c:pt>
                <c:pt idx="5727">
                  <c:v>178.11</c:v>
                </c:pt>
                <c:pt idx="5728">
                  <c:v>1089.75</c:v>
                </c:pt>
                <c:pt idx="5729">
                  <c:v>61.06</c:v>
                </c:pt>
                <c:pt idx="5730">
                  <c:v>459.92</c:v>
                </c:pt>
                <c:pt idx="5731">
                  <c:v>27.52</c:v>
                </c:pt>
                <c:pt idx="5732">
                  <c:v>638.82000000000005</c:v>
                </c:pt>
                <c:pt idx="5733">
                  <c:v>30.69</c:v>
                </c:pt>
                <c:pt idx="5734">
                  <c:v>25.16</c:v>
                </c:pt>
                <c:pt idx="5735">
                  <c:v>13.92</c:v>
                </c:pt>
                <c:pt idx="5736">
                  <c:v>19.36</c:v>
                </c:pt>
                <c:pt idx="5737">
                  <c:v>19.3</c:v>
                </c:pt>
                <c:pt idx="5738">
                  <c:v>38.375999999999998</c:v>
                </c:pt>
                <c:pt idx="5739">
                  <c:v>12.96</c:v>
                </c:pt>
                <c:pt idx="5740">
                  <c:v>26.48</c:v>
                </c:pt>
                <c:pt idx="5741">
                  <c:v>532.72</c:v>
                </c:pt>
                <c:pt idx="5742">
                  <c:v>26.72</c:v>
                </c:pt>
                <c:pt idx="5743">
                  <c:v>20.04</c:v>
                </c:pt>
                <c:pt idx="5744">
                  <c:v>795.48</c:v>
                </c:pt>
                <c:pt idx="5745">
                  <c:v>21.56</c:v>
                </c:pt>
                <c:pt idx="5746">
                  <c:v>249.584</c:v>
                </c:pt>
                <c:pt idx="5747">
                  <c:v>68.111999999999995</c:v>
                </c:pt>
                <c:pt idx="5748">
                  <c:v>16.559999999999999</c:v>
                </c:pt>
                <c:pt idx="5749">
                  <c:v>74.95</c:v>
                </c:pt>
                <c:pt idx="5750">
                  <c:v>355.45499999999998</c:v>
                </c:pt>
                <c:pt idx="5751">
                  <c:v>44.4</c:v>
                </c:pt>
                <c:pt idx="5752">
                  <c:v>20.65</c:v>
                </c:pt>
                <c:pt idx="5753">
                  <c:v>866.4</c:v>
                </c:pt>
                <c:pt idx="5754">
                  <c:v>5.56</c:v>
                </c:pt>
                <c:pt idx="5755">
                  <c:v>3.16</c:v>
                </c:pt>
                <c:pt idx="5756">
                  <c:v>1999.96</c:v>
                </c:pt>
                <c:pt idx="5757">
                  <c:v>46.152000000000001</c:v>
                </c:pt>
                <c:pt idx="5758">
                  <c:v>32.984999999999999</c:v>
                </c:pt>
                <c:pt idx="5759">
                  <c:v>481.32</c:v>
                </c:pt>
                <c:pt idx="5760">
                  <c:v>6.3840000000000003</c:v>
                </c:pt>
                <c:pt idx="5761">
                  <c:v>542.94000000000005</c:v>
                </c:pt>
                <c:pt idx="5762">
                  <c:v>54.92</c:v>
                </c:pt>
                <c:pt idx="5763">
                  <c:v>1448.82</c:v>
                </c:pt>
                <c:pt idx="5764">
                  <c:v>353.88</c:v>
                </c:pt>
                <c:pt idx="5765">
                  <c:v>333.57600000000002</c:v>
                </c:pt>
                <c:pt idx="5766">
                  <c:v>60.143999999999998</c:v>
                </c:pt>
                <c:pt idx="5767">
                  <c:v>85.2</c:v>
                </c:pt>
                <c:pt idx="5768">
                  <c:v>3.15</c:v>
                </c:pt>
                <c:pt idx="5769">
                  <c:v>22.72</c:v>
                </c:pt>
                <c:pt idx="5770">
                  <c:v>14.91</c:v>
                </c:pt>
                <c:pt idx="5771">
                  <c:v>1158.1199999999999</c:v>
                </c:pt>
                <c:pt idx="5772">
                  <c:v>599.99</c:v>
                </c:pt>
                <c:pt idx="5773">
                  <c:v>23.968</c:v>
                </c:pt>
                <c:pt idx="5774">
                  <c:v>638.28800000000001</c:v>
                </c:pt>
                <c:pt idx="5775">
                  <c:v>13.208</c:v>
                </c:pt>
                <c:pt idx="5776">
                  <c:v>15.528</c:v>
                </c:pt>
                <c:pt idx="5777">
                  <c:v>104.85</c:v>
                </c:pt>
                <c:pt idx="5778">
                  <c:v>30.48</c:v>
                </c:pt>
                <c:pt idx="5779">
                  <c:v>112.648</c:v>
                </c:pt>
                <c:pt idx="5780">
                  <c:v>71.975999999999999</c:v>
                </c:pt>
                <c:pt idx="5781">
                  <c:v>2.21</c:v>
                </c:pt>
                <c:pt idx="5782">
                  <c:v>15.52</c:v>
                </c:pt>
                <c:pt idx="5783">
                  <c:v>36.44</c:v>
                </c:pt>
                <c:pt idx="5784">
                  <c:v>217.76400000000001</c:v>
                </c:pt>
                <c:pt idx="5785">
                  <c:v>39.072000000000003</c:v>
                </c:pt>
                <c:pt idx="5786">
                  <c:v>22.638000000000002</c:v>
                </c:pt>
                <c:pt idx="5787">
                  <c:v>95.144000000000005</c:v>
                </c:pt>
                <c:pt idx="5788">
                  <c:v>12.32</c:v>
                </c:pt>
                <c:pt idx="5789">
                  <c:v>4.4189999999999996</c:v>
                </c:pt>
                <c:pt idx="5790">
                  <c:v>35</c:v>
                </c:pt>
                <c:pt idx="5791">
                  <c:v>72.784000000000006</c:v>
                </c:pt>
                <c:pt idx="5792">
                  <c:v>97.84</c:v>
                </c:pt>
                <c:pt idx="5793">
                  <c:v>51.75</c:v>
                </c:pt>
                <c:pt idx="5794">
                  <c:v>46.671999999999997</c:v>
                </c:pt>
                <c:pt idx="5795">
                  <c:v>1395.54</c:v>
                </c:pt>
                <c:pt idx="5796">
                  <c:v>117.36</c:v>
                </c:pt>
                <c:pt idx="5797">
                  <c:v>18.899999999999999</c:v>
                </c:pt>
                <c:pt idx="5798">
                  <c:v>77.52</c:v>
                </c:pt>
                <c:pt idx="5799">
                  <c:v>421.37200000000001</c:v>
                </c:pt>
                <c:pt idx="5800">
                  <c:v>575.96799999999996</c:v>
                </c:pt>
                <c:pt idx="5801">
                  <c:v>10.368</c:v>
                </c:pt>
                <c:pt idx="5802">
                  <c:v>15.984</c:v>
                </c:pt>
                <c:pt idx="5803">
                  <c:v>10.272</c:v>
                </c:pt>
                <c:pt idx="5804">
                  <c:v>61.792000000000002</c:v>
                </c:pt>
                <c:pt idx="5805">
                  <c:v>205.9992</c:v>
                </c:pt>
                <c:pt idx="5806">
                  <c:v>12.192</c:v>
                </c:pt>
                <c:pt idx="5807">
                  <c:v>87.168000000000006</c:v>
                </c:pt>
                <c:pt idx="5808">
                  <c:v>31.744</c:v>
                </c:pt>
                <c:pt idx="5809">
                  <c:v>132.22399999999999</c:v>
                </c:pt>
                <c:pt idx="5810">
                  <c:v>105.52</c:v>
                </c:pt>
                <c:pt idx="5811">
                  <c:v>91.96</c:v>
                </c:pt>
                <c:pt idx="5812">
                  <c:v>1487.9760000000001</c:v>
                </c:pt>
                <c:pt idx="5813">
                  <c:v>19.440000000000001</c:v>
                </c:pt>
                <c:pt idx="5814">
                  <c:v>11.672000000000001</c:v>
                </c:pt>
                <c:pt idx="5815">
                  <c:v>279.95999999999998</c:v>
                </c:pt>
                <c:pt idx="5816">
                  <c:v>12.912000000000001</c:v>
                </c:pt>
                <c:pt idx="5817">
                  <c:v>17.088000000000001</c:v>
                </c:pt>
                <c:pt idx="5818">
                  <c:v>93.15</c:v>
                </c:pt>
                <c:pt idx="5819">
                  <c:v>11.52</c:v>
                </c:pt>
                <c:pt idx="5820">
                  <c:v>238.62</c:v>
                </c:pt>
                <c:pt idx="5821">
                  <c:v>7.77</c:v>
                </c:pt>
                <c:pt idx="5822">
                  <c:v>285.48</c:v>
                </c:pt>
                <c:pt idx="5823">
                  <c:v>19.167999999999999</c:v>
                </c:pt>
                <c:pt idx="5824">
                  <c:v>26.135999999999999</c:v>
                </c:pt>
                <c:pt idx="5825">
                  <c:v>419.4</c:v>
                </c:pt>
                <c:pt idx="5826">
                  <c:v>90.801000000000002</c:v>
                </c:pt>
                <c:pt idx="5827">
                  <c:v>181.76400000000001</c:v>
                </c:pt>
                <c:pt idx="5828">
                  <c:v>5.56</c:v>
                </c:pt>
                <c:pt idx="5829">
                  <c:v>581.96</c:v>
                </c:pt>
                <c:pt idx="5830">
                  <c:v>29.98</c:v>
                </c:pt>
                <c:pt idx="5831">
                  <c:v>519.96</c:v>
                </c:pt>
                <c:pt idx="5832">
                  <c:v>6.2640000000000002</c:v>
                </c:pt>
                <c:pt idx="5833">
                  <c:v>363.92</c:v>
                </c:pt>
                <c:pt idx="5834">
                  <c:v>64.2</c:v>
                </c:pt>
                <c:pt idx="5835">
                  <c:v>38.520000000000003</c:v>
                </c:pt>
                <c:pt idx="5836">
                  <c:v>72.599999999999994</c:v>
                </c:pt>
                <c:pt idx="5837">
                  <c:v>57.567999999999998</c:v>
                </c:pt>
                <c:pt idx="5838">
                  <c:v>83.7</c:v>
                </c:pt>
                <c:pt idx="5839">
                  <c:v>32.4</c:v>
                </c:pt>
                <c:pt idx="5840">
                  <c:v>47.98</c:v>
                </c:pt>
                <c:pt idx="5841">
                  <c:v>415.96800000000002</c:v>
                </c:pt>
                <c:pt idx="5842">
                  <c:v>304.89999999999998</c:v>
                </c:pt>
                <c:pt idx="5843">
                  <c:v>80.959999999999994</c:v>
                </c:pt>
                <c:pt idx="5844">
                  <c:v>777.21</c:v>
                </c:pt>
                <c:pt idx="5845">
                  <c:v>32.4</c:v>
                </c:pt>
                <c:pt idx="5846">
                  <c:v>225.56800000000001</c:v>
                </c:pt>
                <c:pt idx="5847">
                  <c:v>36.6</c:v>
                </c:pt>
                <c:pt idx="5848">
                  <c:v>715.64</c:v>
                </c:pt>
                <c:pt idx="5849">
                  <c:v>795.51</c:v>
                </c:pt>
                <c:pt idx="5850">
                  <c:v>549.99</c:v>
                </c:pt>
                <c:pt idx="5851">
                  <c:v>74.760000000000005</c:v>
                </c:pt>
                <c:pt idx="5852">
                  <c:v>29.22</c:v>
                </c:pt>
                <c:pt idx="5853">
                  <c:v>9.64</c:v>
                </c:pt>
                <c:pt idx="5854">
                  <c:v>33.488</c:v>
                </c:pt>
                <c:pt idx="5855">
                  <c:v>23.04</c:v>
                </c:pt>
                <c:pt idx="5856">
                  <c:v>1.3620000000000001</c:v>
                </c:pt>
                <c:pt idx="5857">
                  <c:v>14.76</c:v>
                </c:pt>
                <c:pt idx="5858">
                  <c:v>239.666</c:v>
                </c:pt>
                <c:pt idx="5859">
                  <c:v>301.95999999999998</c:v>
                </c:pt>
                <c:pt idx="5860">
                  <c:v>7.968</c:v>
                </c:pt>
                <c:pt idx="5861">
                  <c:v>109.92</c:v>
                </c:pt>
                <c:pt idx="5862">
                  <c:v>19.440000000000001</c:v>
                </c:pt>
                <c:pt idx="5863">
                  <c:v>11.16</c:v>
                </c:pt>
                <c:pt idx="5864">
                  <c:v>79.47</c:v>
                </c:pt>
                <c:pt idx="5865">
                  <c:v>4.5599999999999996</c:v>
                </c:pt>
                <c:pt idx="5866">
                  <c:v>1133.3499999999999</c:v>
                </c:pt>
                <c:pt idx="5867">
                  <c:v>4.6719999999999997</c:v>
                </c:pt>
                <c:pt idx="5868">
                  <c:v>104.58</c:v>
                </c:pt>
                <c:pt idx="5869">
                  <c:v>1603.136</c:v>
                </c:pt>
                <c:pt idx="5870">
                  <c:v>1293.4880000000001</c:v>
                </c:pt>
                <c:pt idx="5871">
                  <c:v>127.95</c:v>
                </c:pt>
                <c:pt idx="5872">
                  <c:v>59.76</c:v>
                </c:pt>
                <c:pt idx="5873">
                  <c:v>108.08</c:v>
                </c:pt>
                <c:pt idx="5874">
                  <c:v>9.5399999999999991</c:v>
                </c:pt>
                <c:pt idx="5875">
                  <c:v>11.736000000000001</c:v>
                </c:pt>
                <c:pt idx="5876">
                  <c:v>447.86</c:v>
                </c:pt>
                <c:pt idx="5877">
                  <c:v>17.940000000000001</c:v>
                </c:pt>
                <c:pt idx="5878">
                  <c:v>245.88</c:v>
                </c:pt>
                <c:pt idx="5879">
                  <c:v>192.16</c:v>
                </c:pt>
                <c:pt idx="5880">
                  <c:v>801.56799999999998</c:v>
                </c:pt>
                <c:pt idx="5881">
                  <c:v>368.91</c:v>
                </c:pt>
                <c:pt idx="5882">
                  <c:v>885.52800000000002</c:v>
                </c:pt>
                <c:pt idx="5883">
                  <c:v>28.28</c:v>
                </c:pt>
                <c:pt idx="5884">
                  <c:v>4912.59</c:v>
                </c:pt>
                <c:pt idx="5885">
                  <c:v>14.352</c:v>
                </c:pt>
                <c:pt idx="5886">
                  <c:v>179.97</c:v>
                </c:pt>
                <c:pt idx="5887">
                  <c:v>42.76</c:v>
                </c:pt>
                <c:pt idx="5888">
                  <c:v>45.68</c:v>
                </c:pt>
                <c:pt idx="5889">
                  <c:v>25.06</c:v>
                </c:pt>
                <c:pt idx="5890">
                  <c:v>38.432000000000002</c:v>
                </c:pt>
                <c:pt idx="5891">
                  <c:v>21.568000000000001</c:v>
                </c:pt>
                <c:pt idx="5892">
                  <c:v>81.575999999999993</c:v>
                </c:pt>
                <c:pt idx="5893">
                  <c:v>2.78</c:v>
                </c:pt>
                <c:pt idx="5894">
                  <c:v>99.87</c:v>
                </c:pt>
                <c:pt idx="5895">
                  <c:v>44.4</c:v>
                </c:pt>
                <c:pt idx="5896">
                  <c:v>21.4</c:v>
                </c:pt>
                <c:pt idx="5897">
                  <c:v>71.12</c:v>
                </c:pt>
                <c:pt idx="5898">
                  <c:v>259.95999999999998</c:v>
                </c:pt>
                <c:pt idx="5899">
                  <c:v>9.7799999999999994</c:v>
                </c:pt>
                <c:pt idx="5900">
                  <c:v>24.192</c:v>
                </c:pt>
                <c:pt idx="5901">
                  <c:v>31.56</c:v>
                </c:pt>
                <c:pt idx="5902">
                  <c:v>59.94</c:v>
                </c:pt>
                <c:pt idx="5903">
                  <c:v>45.36</c:v>
                </c:pt>
                <c:pt idx="5904">
                  <c:v>26.4</c:v>
                </c:pt>
                <c:pt idx="5905">
                  <c:v>41.4</c:v>
                </c:pt>
                <c:pt idx="5906">
                  <c:v>16.95</c:v>
                </c:pt>
                <c:pt idx="5907">
                  <c:v>24.704000000000001</c:v>
                </c:pt>
                <c:pt idx="5908">
                  <c:v>59.7</c:v>
                </c:pt>
                <c:pt idx="5909">
                  <c:v>14.52</c:v>
                </c:pt>
                <c:pt idx="5910">
                  <c:v>104.184</c:v>
                </c:pt>
                <c:pt idx="5911">
                  <c:v>46.53</c:v>
                </c:pt>
                <c:pt idx="5912">
                  <c:v>25.5</c:v>
                </c:pt>
                <c:pt idx="5913">
                  <c:v>14.9</c:v>
                </c:pt>
                <c:pt idx="5914">
                  <c:v>87.71</c:v>
                </c:pt>
                <c:pt idx="5915">
                  <c:v>199.76400000000001</c:v>
                </c:pt>
                <c:pt idx="5916">
                  <c:v>94.6</c:v>
                </c:pt>
                <c:pt idx="5917">
                  <c:v>4228.7039999999997</c:v>
                </c:pt>
                <c:pt idx="5918">
                  <c:v>2003.92</c:v>
                </c:pt>
                <c:pt idx="5919">
                  <c:v>209.97</c:v>
                </c:pt>
                <c:pt idx="5920">
                  <c:v>659.9</c:v>
                </c:pt>
                <c:pt idx="5921">
                  <c:v>110.96</c:v>
                </c:pt>
                <c:pt idx="5922">
                  <c:v>67.8</c:v>
                </c:pt>
                <c:pt idx="5923">
                  <c:v>313.17599999999999</c:v>
                </c:pt>
                <c:pt idx="5924">
                  <c:v>22.96</c:v>
                </c:pt>
                <c:pt idx="5925">
                  <c:v>1099.5</c:v>
                </c:pt>
                <c:pt idx="5926">
                  <c:v>1215.92</c:v>
                </c:pt>
                <c:pt idx="5927">
                  <c:v>7.31</c:v>
                </c:pt>
                <c:pt idx="5928">
                  <c:v>8.92</c:v>
                </c:pt>
                <c:pt idx="5929">
                  <c:v>87.21</c:v>
                </c:pt>
                <c:pt idx="5930">
                  <c:v>15.552</c:v>
                </c:pt>
                <c:pt idx="5931">
                  <c:v>683.98800000000006</c:v>
                </c:pt>
                <c:pt idx="5932">
                  <c:v>13.391999999999999</c:v>
                </c:pt>
                <c:pt idx="5933">
                  <c:v>16.776</c:v>
                </c:pt>
                <c:pt idx="5934">
                  <c:v>527.91999999999996</c:v>
                </c:pt>
                <c:pt idx="5935">
                  <c:v>25.4</c:v>
                </c:pt>
                <c:pt idx="5936">
                  <c:v>177.48</c:v>
                </c:pt>
                <c:pt idx="5937">
                  <c:v>71.975999999999999</c:v>
                </c:pt>
                <c:pt idx="5938">
                  <c:v>95.992000000000004</c:v>
                </c:pt>
                <c:pt idx="5939">
                  <c:v>13.215999999999999</c:v>
                </c:pt>
                <c:pt idx="5940">
                  <c:v>435.84</c:v>
                </c:pt>
                <c:pt idx="5941">
                  <c:v>5.88</c:v>
                </c:pt>
                <c:pt idx="5942">
                  <c:v>211.16800000000001</c:v>
                </c:pt>
                <c:pt idx="5943">
                  <c:v>6.28</c:v>
                </c:pt>
                <c:pt idx="5944">
                  <c:v>95.1</c:v>
                </c:pt>
                <c:pt idx="5945">
                  <c:v>25.92</c:v>
                </c:pt>
                <c:pt idx="5946">
                  <c:v>48.84</c:v>
                </c:pt>
                <c:pt idx="5947">
                  <c:v>25.9</c:v>
                </c:pt>
                <c:pt idx="5948">
                  <c:v>42.68</c:v>
                </c:pt>
                <c:pt idx="5949">
                  <c:v>299.97000000000003</c:v>
                </c:pt>
                <c:pt idx="5950">
                  <c:v>262.24</c:v>
                </c:pt>
                <c:pt idx="5951">
                  <c:v>234.36</c:v>
                </c:pt>
                <c:pt idx="5952">
                  <c:v>20.736000000000001</c:v>
                </c:pt>
                <c:pt idx="5953">
                  <c:v>10.5</c:v>
                </c:pt>
                <c:pt idx="5954">
                  <c:v>23.968</c:v>
                </c:pt>
                <c:pt idx="5955">
                  <c:v>521.96</c:v>
                </c:pt>
                <c:pt idx="5956">
                  <c:v>676.55</c:v>
                </c:pt>
                <c:pt idx="5957">
                  <c:v>154.9</c:v>
                </c:pt>
                <c:pt idx="5958">
                  <c:v>30.56</c:v>
                </c:pt>
                <c:pt idx="5959">
                  <c:v>770.35199999999998</c:v>
                </c:pt>
                <c:pt idx="5960">
                  <c:v>21.12</c:v>
                </c:pt>
                <c:pt idx="5961">
                  <c:v>575.928</c:v>
                </c:pt>
                <c:pt idx="5962">
                  <c:v>7.78</c:v>
                </c:pt>
                <c:pt idx="5963">
                  <c:v>123.92</c:v>
                </c:pt>
                <c:pt idx="5964">
                  <c:v>17.22</c:v>
                </c:pt>
                <c:pt idx="5965">
                  <c:v>226.56</c:v>
                </c:pt>
                <c:pt idx="5966">
                  <c:v>107.88</c:v>
                </c:pt>
                <c:pt idx="5967">
                  <c:v>81.98</c:v>
                </c:pt>
                <c:pt idx="5968">
                  <c:v>104.85</c:v>
                </c:pt>
                <c:pt idx="5969">
                  <c:v>8.7040000000000006</c:v>
                </c:pt>
                <c:pt idx="5970">
                  <c:v>19.920000000000002</c:v>
                </c:pt>
                <c:pt idx="5971">
                  <c:v>43.02</c:v>
                </c:pt>
                <c:pt idx="5972">
                  <c:v>240.78399999999999</c:v>
                </c:pt>
                <c:pt idx="5973">
                  <c:v>414.96</c:v>
                </c:pt>
                <c:pt idx="5974">
                  <c:v>387.72</c:v>
                </c:pt>
                <c:pt idx="5975">
                  <c:v>360.38</c:v>
                </c:pt>
                <c:pt idx="5976">
                  <c:v>13.56</c:v>
                </c:pt>
                <c:pt idx="5977">
                  <c:v>552</c:v>
                </c:pt>
                <c:pt idx="5978">
                  <c:v>429.9</c:v>
                </c:pt>
                <c:pt idx="5979">
                  <c:v>32.06</c:v>
                </c:pt>
                <c:pt idx="5980">
                  <c:v>161.96</c:v>
                </c:pt>
                <c:pt idx="5981">
                  <c:v>19.86</c:v>
                </c:pt>
                <c:pt idx="5982">
                  <c:v>12.96</c:v>
                </c:pt>
                <c:pt idx="5983">
                  <c:v>20.544</c:v>
                </c:pt>
                <c:pt idx="5984">
                  <c:v>185.58</c:v>
                </c:pt>
                <c:pt idx="5985">
                  <c:v>77.56</c:v>
                </c:pt>
                <c:pt idx="5986">
                  <c:v>87.92</c:v>
                </c:pt>
                <c:pt idx="5987">
                  <c:v>245.94</c:v>
                </c:pt>
                <c:pt idx="5988">
                  <c:v>8.6</c:v>
                </c:pt>
                <c:pt idx="5989">
                  <c:v>504.9</c:v>
                </c:pt>
                <c:pt idx="5990">
                  <c:v>2357.4879999999998</c:v>
                </c:pt>
                <c:pt idx="5991">
                  <c:v>369.54399999999998</c:v>
                </c:pt>
                <c:pt idx="5992">
                  <c:v>184.75200000000001</c:v>
                </c:pt>
                <c:pt idx="5993">
                  <c:v>64.959999999999994</c:v>
                </c:pt>
                <c:pt idx="5994">
                  <c:v>13.52</c:v>
                </c:pt>
                <c:pt idx="5995">
                  <c:v>458.43</c:v>
                </c:pt>
                <c:pt idx="5996">
                  <c:v>387.13600000000002</c:v>
                </c:pt>
                <c:pt idx="5997">
                  <c:v>328.59</c:v>
                </c:pt>
                <c:pt idx="5998">
                  <c:v>338.35199999999998</c:v>
                </c:pt>
                <c:pt idx="5999">
                  <c:v>25.92</c:v>
                </c:pt>
                <c:pt idx="6000">
                  <c:v>91.36</c:v>
                </c:pt>
                <c:pt idx="6001">
                  <c:v>87.96</c:v>
                </c:pt>
                <c:pt idx="6002">
                  <c:v>5.2140000000000004</c:v>
                </c:pt>
                <c:pt idx="6003">
                  <c:v>12.294</c:v>
                </c:pt>
                <c:pt idx="6004">
                  <c:v>19.760000000000002</c:v>
                </c:pt>
                <c:pt idx="6005">
                  <c:v>109.764</c:v>
                </c:pt>
                <c:pt idx="6006">
                  <c:v>128.85</c:v>
                </c:pt>
                <c:pt idx="6007">
                  <c:v>127.95</c:v>
                </c:pt>
                <c:pt idx="6008">
                  <c:v>68.52</c:v>
                </c:pt>
                <c:pt idx="6009">
                  <c:v>74.94</c:v>
                </c:pt>
                <c:pt idx="6010">
                  <c:v>2548.56</c:v>
                </c:pt>
                <c:pt idx="6011">
                  <c:v>271.44</c:v>
                </c:pt>
                <c:pt idx="6012">
                  <c:v>287.88</c:v>
                </c:pt>
                <c:pt idx="6013">
                  <c:v>14.9</c:v>
                </c:pt>
                <c:pt idx="6014">
                  <c:v>4158.9120000000003</c:v>
                </c:pt>
                <c:pt idx="6015">
                  <c:v>91.96</c:v>
                </c:pt>
                <c:pt idx="6016">
                  <c:v>33.11</c:v>
                </c:pt>
                <c:pt idx="6017">
                  <c:v>19.440000000000001</c:v>
                </c:pt>
                <c:pt idx="6018">
                  <c:v>55.48</c:v>
                </c:pt>
                <c:pt idx="6019">
                  <c:v>91.92</c:v>
                </c:pt>
                <c:pt idx="6020">
                  <c:v>17.34</c:v>
                </c:pt>
                <c:pt idx="6021">
                  <c:v>71.98</c:v>
                </c:pt>
                <c:pt idx="6022">
                  <c:v>7.08</c:v>
                </c:pt>
                <c:pt idx="6023">
                  <c:v>69.98</c:v>
                </c:pt>
                <c:pt idx="6024">
                  <c:v>646.27200000000005</c:v>
                </c:pt>
                <c:pt idx="6025">
                  <c:v>10.368</c:v>
                </c:pt>
                <c:pt idx="6026">
                  <c:v>8.4</c:v>
                </c:pt>
                <c:pt idx="6027">
                  <c:v>71.959999999999994</c:v>
                </c:pt>
                <c:pt idx="6028">
                  <c:v>18.48</c:v>
                </c:pt>
                <c:pt idx="6029">
                  <c:v>9.84</c:v>
                </c:pt>
                <c:pt idx="6030">
                  <c:v>239.24</c:v>
                </c:pt>
                <c:pt idx="6031">
                  <c:v>21.12</c:v>
                </c:pt>
                <c:pt idx="6032">
                  <c:v>54.9</c:v>
                </c:pt>
                <c:pt idx="6033">
                  <c:v>15.24</c:v>
                </c:pt>
                <c:pt idx="6034">
                  <c:v>19.568000000000001</c:v>
                </c:pt>
                <c:pt idx="6035">
                  <c:v>310.392</c:v>
                </c:pt>
                <c:pt idx="6036">
                  <c:v>42.6</c:v>
                </c:pt>
                <c:pt idx="6037">
                  <c:v>113.94</c:v>
                </c:pt>
                <c:pt idx="6038">
                  <c:v>129.91999999999999</c:v>
                </c:pt>
                <c:pt idx="6039">
                  <c:v>5.28</c:v>
                </c:pt>
                <c:pt idx="6040">
                  <c:v>859.2</c:v>
                </c:pt>
                <c:pt idx="6041">
                  <c:v>506.28</c:v>
                </c:pt>
                <c:pt idx="6042">
                  <c:v>14.368</c:v>
                </c:pt>
                <c:pt idx="6043">
                  <c:v>314.35199999999998</c:v>
                </c:pt>
                <c:pt idx="6044">
                  <c:v>27.888000000000002</c:v>
                </c:pt>
                <c:pt idx="6045">
                  <c:v>238.15199999999999</c:v>
                </c:pt>
                <c:pt idx="6046">
                  <c:v>692.94</c:v>
                </c:pt>
                <c:pt idx="6047">
                  <c:v>16.146000000000001</c:v>
                </c:pt>
                <c:pt idx="6048">
                  <c:v>1345.4849999999999</c:v>
                </c:pt>
                <c:pt idx="6049">
                  <c:v>173.488</c:v>
                </c:pt>
                <c:pt idx="6050">
                  <c:v>57.75</c:v>
                </c:pt>
                <c:pt idx="6051">
                  <c:v>272.39999999999998</c:v>
                </c:pt>
                <c:pt idx="6052">
                  <c:v>11.952</c:v>
                </c:pt>
                <c:pt idx="6053">
                  <c:v>28</c:v>
                </c:pt>
                <c:pt idx="6054">
                  <c:v>12.201000000000001</c:v>
                </c:pt>
                <c:pt idx="6055">
                  <c:v>2.0680000000000001</c:v>
                </c:pt>
                <c:pt idx="6056">
                  <c:v>83.84</c:v>
                </c:pt>
                <c:pt idx="6057">
                  <c:v>11.36</c:v>
                </c:pt>
                <c:pt idx="6058">
                  <c:v>36.4</c:v>
                </c:pt>
                <c:pt idx="6059">
                  <c:v>27.968</c:v>
                </c:pt>
                <c:pt idx="6060">
                  <c:v>142.04</c:v>
                </c:pt>
                <c:pt idx="6061">
                  <c:v>14.67</c:v>
                </c:pt>
                <c:pt idx="6062">
                  <c:v>1199.96</c:v>
                </c:pt>
                <c:pt idx="6063">
                  <c:v>12.6</c:v>
                </c:pt>
                <c:pt idx="6064">
                  <c:v>17.940000000000001</c:v>
                </c:pt>
                <c:pt idx="6065">
                  <c:v>23.904</c:v>
                </c:pt>
                <c:pt idx="6066">
                  <c:v>88.96</c:v>
                </c:pt>
                <c:pt idx="6067">
                  <c:v>518.27200000000005</c:v>
                </c:pt>
                <c:pt idx="6068">
                  <c:v>6.98</c:v>
                </c:pt>
                <c:pt idx="6069">
                  <c:v>343.2</c:v>
                </c:pt>
                <c:pt idx="6070">
                  <c:v>17.544</c:v>
                </c:pt>
                <c:pt idx="6071">
                  <c:v>152.68799999999999</c:v>
                </c:pt>
                <c:pt idx="6072">
                  <c:v>3.488</c:v>
                </c:pt>
                <c:pt idx="6073">
                  <c:v>5.8879999999999999</c:v>
                </c:pt>
                <c:pt idx="6074">
                  <c:v>153.55199999999999</c:v>
                </c:pt>
                <c:pt idx="6075">
                  <c:v>270.62</c:v>
                </c:pt>
                <c:pt idx="6076">
                  <c:v>468.9</c:v>
                </c:pt>
                <c:pt idx="6077">
                  <c:v>72.48</c:v>
                </c:pt>
                <c:pt idx="6078">
                  <c:v>10.95</c:v>
                </c:pt>
                <c:pt idx="6079">
                  <c:v>191.82</c:v>
                </c:pt>
                <c:pt idx="6080">
                  <c:v>151.05600000000001</c:v>
                </c:pt>
                <c:pt idx="6081">
                  <c:v>25.16</c:v>
                </c:pt>
                <c:pt idx="6082">
                  <c:v>6.2160000000000002</c:v>
                </c:pt>
                <c:pt idx="6083">
                  <c:v>23.616</c:v>
                </c:pt>
                <c:pt idx="6084">
                  <c:v>24.032</c:v>
                </c:pt>
                <c:pt idx="6085">
                  <c:v>2.0880000000000001</c:v>
                </c:pt>
                <c:pt idx="6086">
                  <c:v>4.4880000000000004</c:v>
                </c:pt>
                <c:pt idx="6087">
                  <c:v>29.22</c:v>
                </c:pt>
                <c:pt idx="6088">
                  <c:v>6.48</c:v>
                </c:pt>
                <c:pt idx="6089">
                  <c:v>1.1879999999999999</c:v>
                </c:pt>
                <c:pt idx="6090">
                  <c:v>272.64600000000002</c:v>
                </c:pt>
                <c:pt idx="6091">
                  <c:v>212.8</c:v>
                </c:pt>
                <c:pt idx="6092">
                  <c:v>38.520000000000003</c:v>
                </c:pt>
                <c:pt idx="6093">
                  <c:v>72.64</c:v>
                </c:pt>
                <c:pt idx="6094">
                  <c:v>45.4</c:v>
                </c:pt>
                <c:pt idx="6095">
                  <c:v>13.76</c:v>
                </c:pt>
                <c:pt idx="6096">
                  <c:v>80.991</c:v>
                </c:pt>
                <c:pt idx="6097">
                  <c:v>11.784000000000001</c:v>
                </c:pt>
                <c:pt idx="6098">
                  <c:v>4.3600000000000003</c:v>
                </c:pt>
                <c:pt idx="6099">
                  <c:v>2888.127</c:v>
                </c:pt>
                <c:pt idx="6100">
                  <c:v>1299.6600000000001</c:v>
                </c:pt>
                <c:pt idx="6101">
                  <c:v>2254.41</c:v>
                </c:pt>
                <c:pt idx="6102">
                  <c:v>104.85</c:v>
                </c:pt>
                <c:pt idx="6103">
                  <c:v>59.97</c:v>
                </c:pt>
                <c:pt idx="6104">
                  <c:v>314.53199999999998</c:v>
                </c:pt>
                <c:pt idx="6105">
                  <c:v>13.632</c:v>
                </c:pt>
                <c:pt idx="6106">
                  <c:v>19.431999999999999</c:v>
                </c:pt>
                <c:pt idx="6107">
                  <c:v>65.44</c:v>
                </c:pt>
                <c:pt idx="6108">
                  <c:v>6</c:v>
                </c:pt>
                <c:pt idx="6109">
                  <c:v>1.9079999999999999</c:v>
                </c:pt>
                <c:pt idx="6110">
                  <c:v>1474.8019999999999</c:v>
                </c:pt>
                <c:pt idx="6111">
                  <c:v>110.096</c:v>
                </c:pt>
                <c:pt idx="6112">
                  <c:v>16.751999999999999</c:v>
                </c:pt>
                <c:pt idx="6113">
                  <c:v>1537.0740000000001</c:v>
                </c:pt>
                <c:pt idx="6114">
                  <c:v>449.37200000000001</c:v>
                </c:pt>
                <c:pt idx="6115">
                  <c:v>41.904000000000003</c:v>
                </c:pt>
                <c:pt idx="6116">
                  <c:v>2279.96</c:v>
                </c:pt>
                <c:pt idx="6117">
                  <c:v>14.94</c:v>
                </c:pt>
                <c:pt idx="6118">
                  <c:v>191.976</c:v>
                </c:pt>
                <c:pt idx="6119">
                  <c:v>23.832000000000001</c:v>
                </c:pt>
                <c:pt idx="6120">
                  <c:v>409.21600000000001</c:v>
                </c:pt>
                <c:pt idx="6121">
                  <c:v>72.587999999999994</c:v>
                </c:pt>
                <c:pt idx="6122">
                  <c:v>61.567999999999998</c:v>
                </c:pt>
                <c:pt idx="6123">
                  <c:v>20.96</c:v>
                </c:pt>
                <c:pt idx="6124">
                  <c:v>44.75</c:v>
                </c:pt>
                <c:pt idx="6125">
                  <c:v>11.96</c:v>
                </c:pt>
                <c:pt idx="6126">
                  <c:v>3.9119999999999999</c:v>
                </c:pt>
                <c:pt idx="6127">
                  <c:v>327.99599999999998</c:v>
                </c:pt>
                <c:pt idx="6128">
                  <c:v>49.408000000000001</c:v>
                </c:pt>
                <c:pt idx="6129">
                  <c:v>53.25</c:v>
                </c:pt>
                <c:pt idx="6130">
                  <c:v>3.76</c:v>
                </c:pt>
                <c:pt idx="6131">
                  <c:v>767.21400000000006</c:v>
                </c:pt>
                <c:pt idx="6132">
                  <c:v>163.96</c:v>
                </c:pt>
                <c:pt idx="6133">
                  <c:v>161.28</c:v>
                </c:pt>
                <c:pt idx="6134">
                  <c:v>192.8</c:v>
                </c:pt>
                <c:pt idx="6135">
                  <c:v>27.696000000000002</c:v>
                </c:pt>
                <c:pt idx="6136">
                  <c:v>73.164000000000001</c:v>
                </c:pt>
                <c:pt idx="6137">
                  <c:v>32.064</c:v>
                </c:pt>
                <c:pt idx="6138">
                  <c:v>205.666</c:v>
                </c:pt>
                <c:pt idx="6139">
                  <c:v>115.44</c:v>
                </c:pt>
                <c:pt idx="6140">
                  <c:v>274.8</c:v>
                </c:pt>
                <c:pt idx="6141">
                  <c:v>195.64</c:v>
                </c:pt>
                <c:pt idx="6142">
                  <c:v>257.98</c:v>
                </c:pt>
                <c:pt idx="6143">
                  <c:v>119.04</c:v>
                </c:pt>
                <c:pt idx="6144">
                  <c:v>20.07</c:v>
                </c:pt>
                <c:pt idx="6145">
                  <c:v>11.76</c:v>
                </c:pt>
                <c:pt idx="6146">
                  <c:v>11.76</c:v>
                </c:pt>
                <c:pt idx="6147">
                  <c:v>40.735999999999997</c:v>
                </c:pt>
                <c:pt idx="6148">
                  <c:v>201.584</c:v>
                </c:pt>
                <c:pt idx="6149">
                  <c:v>340.70400000000001</c:v>
                </c:pt>
                <c:pt idx="6150">
                  <c:v>354.9</c:v>
                </c:pt>
                <c:pt idx="6151">
                  <c:v>1198.33</c:v>
                </c:pt>
                <c:pt idx="6152">
                  <c:v>87.92</c:v>
                </c:pt>
                <c:pt idx="6153">
                  <c:v>51.968000000000004</c:v>
                </c:pt>
                <c:pt idx="6154">
                  <c:v>51.335999999999999</c:v>
                </c:pt>
                <c:pt idx="6155">
                  <c:v>332.70400000000001</c:v>
                </c:pt>
                <c:pt idx="6156">
                  <c:v>42.408000000000001</c:v>
                </c:pt>
                <c:pt idx="6157">
                  <c:v>81.540000000000006</c:v>
                </c:pt>
                <c:pt idx="6158">
                  <c:v>167.28</c:v>
                </c:pt>
                <c:pt idx="6159">
                  <c:v>772.68</c:v>
                </c:pt>
                <c:pt idx="6160">
                  <c:v>323.976</c:v>
                </c:pt>
                <c:pt idx="6161">
                  <c:v>11.808</c:v>
                </c:pt>
                <c:pt idx="6162">
                  <c:v>26.16</c:v>
                </c:pt>
                <c:pt idx="6163">
                  <c:v>33.57</c:v>
                </c:pt>
                <c:pt idx="6164">
                  <c:v>4.992</c:v>
                </c:pt>
                <c:pt idx="6165">
                  <c:v>20.015999999999998</c:v>
                </c:pt>
                <c:pt idx="6166">
                  <c:v>170.24</c:v>
                </c:pt>
                <c:pt idx="6167">
                  <c:v>117.456</c:v>
                </c:pt>
                <c:pt idx="6168">
                  <c:v>22.96</c:v>
                </c:pt>
                <c:pt idx="6169">
                  <c:v>13.36</c:v>
                </c:pt>
                <c:pt idx="6170">
                  <c:v>34.247999999999998</c:v>
                </c:pt>
                <c:pt idx="6171">
                  <c:v>3.52</c:v>
                </c:pt>
                <c:pt idx="6172">
                  <c:v>26.7</c:v>
                </c:pt>
                <c:pt idx="6173">
                  <c:v>21.2</c:v>
                </c:pt>
                <c:pt idx="6174">
                  <c:v>838.38</c:v>
                </c:pt>
                <c:pt idx="6175">
                  <c:v>1690.04</c:v>
                </c:pt>
                <c:pt idx="6176">
                  <c:v>85.96</c:v>
                </c:pt>
                <c:pt idx="6177">
                  <c:v>121.96</c:v>
                </c:pt>
                <c:pt idx="6178">
                  <c:v>23.92</c:v>
                </c:pt>
                <c:pt idx="6179">
                  <c:v>63.96</c:v>
                </c:pt>
                <c:pt idx="6180">
                  <c:v>629.95000000000005</c:v>
                </c:pt>
                <c:pt idx="6181">
                  <c:v>113.73</c:v>
                </c:pt>
                <c:pt idx="6182">
                  <c:v>14.6</c:v>
                </c:pt>
                <c:pt idx="6183">
                  <c:v>887.84</c:v>
                </c:pt>
                <c:pt idx="6184">
                  <c:v>403.92</c:v>
                </c:pt>
                <c:pt idx="6185">
                  <c:v>106.8</c:v>
                </c:pt>
                <c:pt idx="6186">
                  <c:v>70.95</c:v>
                </c:pt>
                <c:pt idx="6187">
                  <c:v>34.944000000000003</c:v>
                </c:pt>
                <c:pt idx="6188">
                  <c:v>119.04</c:v>
                </c:pt>
                <c:pt idx="6189">
                  <c:v>383.84</c:v>
                </c:pt>
                <c:pt idx="6190">
                  <c:v>799.56</c:v>
                </c:pt>
                <c:pt idx="6191">
                  <c:v>31.44</c:v>
                </c:pt>
                <c:pt idx="6192">
                  <c:v>25.92</c:v>
                </c:pt>
                <c:pt idx="6193">
                  <c:v>6.33</c:v>
                </c:pt>
                <c:pt idx="6194">
                  <c:v>75.88</c:v>
                </c:pt>
                <c:pt idx="6195">
                  <c:v>329.988</c:v>
                </c:pt>
                <c:pt idx="6196">
                  <c:v>71.376000000000005</c:v>
                </c:pt>
                <c:pt idx="6197">
                  <c:v>63.77</c:v>
                </c:pt>
                <c:pt idx="6198">
                  <c:v>50.97</c:v>
                </c:pt>
                <c:pt idx="6199">
                  <c:v>96.08</c:v>
                </c:pt>
                <c:pt idx="6200">
                  <c:v>1439.9680000000001</c:v>
                </c:pt>
                <c:pt idx="6201">
                  <c:v>43.56</c:v>
                </c:pt>
                <c:pt idx="6202">
                  <c:v>563.91999999999996</c:v>
                </c:pt>
                <c:pt idx="6203">
                  <c:v>235.15199999999999</c:v>
                </c:pt>
                <c:pt idx="6204">
                  <c:v>7.7119999999999997</c:v>
                </c:pt>
                <c:pt idx="6205">
                  <c:v>51.015999999999998</c:v>
                </c:pt>
                <c:pt idx="6206">
                  <c:v>25.248000000000001</c:v>
                </c:pt>
                <c:pt idx="6207">
                  <c:v>56.686</c:v>
                </c:pt>
                <c:pt idx="6208">
                  <c:v>51.167999999999999</c:v>
                </c:pt>
                <c:pt idx="6209">
                  <c:v>2793.5279999999998</c:v>
                </c:pt>
                <c:pt idx="6210">
                  <c:v>1000.02</c:v>
                </c:pt>
                <c:pt idx="6211">
                  <c:v>65.94</c:v>
                </c:pt>
                <c:pt idx="6212">
                  <c:v>18.239999999999998</c:v>
                </c:pt>
                <c:pt idx="6213">
                  <c:v>76.12</c:v>
                </c:pt>
                <c:pt idx="6214">
                  <c:v>7.64</c:v>
                </c:pt>
                <c:pt idx="6215">
                  <c:v>68.16</c:v>
                </c:pt>
                <c:pt idx="6216">
                  <c:v>62.24</c:v>
                </c:pt>
                <c:pt idx="6217">
                  <c:v>29.97</c:v>
                </c:pt>
                <c:pt idx="6218">
                  <c:v>125.7</c:v>
                </c:pt>
                <c:pt idx="6219">
                  <c:v>191.98</c:v>
                </c:pt>
                <c:pt idx="6220">
                  <c:v>20.86</c:v>
                </c:pt>
                <c:pt idx="6221">
                  <c:v>56.7</c:v>
                </c:pt>
                <c:pt idx="6222">
                  <c:v>72.703999999999994</c:v>
                </c:pt>
                <c:pt idx="6223">
                  <c:v>12.263999999999999</c:v>
                </c:pt>
                <c:pt idx="6224">
                  <c:v>218.352</c:v>
                </c:pt>
                <c:pt idx="6225">
                  <c:v>66.293999999999997</c:v>
                </c:pt>
                <c:pt idx="6226">
                  <c:v>291.16800000000001</c:v>
                </c:pt>
                <c:pt idx="6227">
                  <c:v>88.775999999999996</c:v>
                </c:pt>
                <c:pt idx="6228">
                  <c:v>110.376</c:v>
                </c:pt>
                <c:pt idx="6229">
                  <c:v>55.176000000000002</c:v>
                </c:pt>
                <c:pt idx="6230">
                  <c:v>30.32</c:v>
                </c:pt>
                <c:pt idx="6231">
                  <c:v>177.56800000000001</c:v>
                </c:pt>
                <c:pt idx="6232">
                  <c:v>19.440000000000001</c:v>
                </c:pt>
                <c:pt idx="6233">
                  <c:v>71.28</c:v>
                </c:pt>
                <c:pt idx="6234">
                  <c:v>1471.96</c:v>
                </c:pt>
                <c:pt idx="6235">
                  <c:v>79.959999999999994</c:v>
                </c:pt>
                <c:pt idx="6236">
                  <c:v>57.576000000000001</c:v>
                </c:pt>
                <c:pt idx="6237">
                  <c:v>26.335999999999999</c:v>
                </c:pt>
                <c:pt idx="6238">
                  <c:v>166.5</c:v>
                </c:pt>
                <c:pt idx="6239">
                  <c:v>360.38</c:v>
                </c:pt>
                <c:pt idx="6240">
                  <c:v>11.744</c:v>
                </c:pt>
                <c:pt idx="6241">
                  <c:v>247.44</c:v>
                </c:pt>
                <c:pt idx="6242">
                  <c:v>18.239999999999998</c:v>
                </c:pt>
                <c:pt idx="6243">
                  <c:v>25.35</c:v>
                </c:pt>
                <c:pt idx="6244">
                  <c:v>119.04</c:v>
                </c:pt>
                <c:pt idx="6245">
                  <c:v>22.14</c:v>
                </c:pt>
                <c:pt idx="6246">
                  <c:v>13.98</c:v>
                </c:pt>
                <c:pt idx="6247">
                  <c:v>43.41</c:v>
                </c:pt>
                <c:pt idx="6248">
                  <c:v>6.24</c:v>
                </c:pt>
                <c:pt idx="6249">
                  <c:v>465.16</c:v>
                </c:pt>
                <c:pt idx="6250">
                  <c:v>7.98</c:v>
                </c:pt>
                <c:pt idx="6251">
                  <c:v>2.3940000000000001</c:v>
                </c:pt>
                <c:pt idx="6252">
                  <c:v>58.32</c:v>
                </c:pt>
                <c:pt idx="6253">
                  <c:v>200.97</c:v>
                </c:pt>
                <c:pt idx="6254">
                  <c:v>21.36</c:v>
                </c:pt>
                <c:pt idx="6255">
                  <c:v>9.8559999999999999</c:v>
                </c:pt>
                <c:pt idx="6256">
                  <c:v>3.444</c:v>
                </c:pt>
                <c:pt idx="6257">
                  <c:v>384.59199999999998</c:v>
                </c:pt>
                <c:pt idx="6258">
                  <c:v>22.92</c:v>
                </c:pt>
                <c:pt idx="6259">
                  <c:v>11.36</c:v>
                </c:pt>
                <c:pt idx="6260">
                  <c:v>14.592000000000001</c:v>
                </c:pt>
                <c:pt idx="6261">
                  <c:v>41.4</c:v>
                </c:pt>
                <c:pt idx="6262">
                  <c:v>442.37200000000001</c:v>
                </c:pt>
                <c:pt idx="6263">
                  <c:v>34.5</c:v>
                </c:pt>
                <c:pt idx="6264">
                  <c:v>28.85</c:v>
                </c:pt>
                <c:pt idx="6265">
                  <c:v>3.488</c:v>
                </c:pt>
                <c:pt idx="6266">
                  <c:v>143.85599999999999</c:v>
                </c:pt>
                <c:pt idx="6267">
                  <c:v>311.98</c:v>
                </c:pt>
                <c:pt idx="6268">
                  <c:v>22.45</c:v>
                </c:pt>
                <c:pt idx="6269">
                  <c:v>39.991999999999997</c:v>
                </c:pt>
                <c:pt idx="6270">
                  <c:v>1159.056</c:v>
                </c:pt>
                <c:pt idx="6271">
                  <c:v>179.9</c:v>
                </c:pt>
                <c:pt idx="6272">
                  <c:v>116.312</c:v>
                </c:pt>
                <c:pt idx="6273">
                  <c:v>12.42</c:v>
                </c:pt>
                <c:pt idx="6274">
                  <c:v>428.4</c:v>
                </c:pt>
                <c:pt idx="6275">
                  <c:v>24.75</c:v>
                </c:pt>
                <c:pt idx="6276">
                  <c:v>87.71</c:v>
                </c:pt>
                <c:pt idx="6277">
                  <c:v>69.52</c:v>
                </c:pt>
                <c:pt idx="6278">
                  <c:v>20.783999999999999</c:v>
                </c:pt>
                <c:pt idx="6279">
                  <c:v>12.816000000000001</c:v>
                </c:pt>
                <c:pt idx="6280">
                  <c:v>5.9039999999999999</c:v>
                </c:pt>
                <c:pt idx="6281">
                  <c:v>63.823999999999998</c:v>
                </c:pt>
                <c:pt idx="6282">
                  <c:v>141.55199999999999</c:v>
                </c:pt>
                <c:pt idx="6283">
                  <c:v>304.89999999999998</c:v>
                </c:pt>
                <c:pt idx="6284">
                  <c:v>563.24</c:v>
                </c:pt>
                <c:pt idx="6285">
                  <c:v>661.17600000000004</c:v>
                </c:pt>
                <c:pt idx="6286">
                  <c:v>239.976</c:v>
                </c:pt>
                <c:pt idx="6287">
                  <c:v>502.488</c:v>
                </c:pt>
                <c:pt idx="6288">
                  <c:v>196.70400000000001</c:v>
                </c:pt>
                <c:pt idx="6289">
                  <c:v>915.13599999999997</c:v>
                </c:pt>
                <c:pt idx="6290">
                  <c:v>327.76</c:v>
                </c:pt>
                <c:pt idx="6291">
                  <c:v>701.96</c:v>
                </c:pt>
                <c:pt idx="6292">
                  <c:v>88.775999999999996</c:v>
                </c:pt>
                <c:pt idx="6293">
                  <c:v>64.14</c:v>
                </c:pt>
                <c:pt idx="6294">
                  <c:v>33.552</c:v>
                </c:pt>
                <c:pt idx="6295">
                  <c:v>1737.18</c:v>
                </c:pt>
                <c:pt idx="6296">
                  <c:v>704.25</c:v>
                </c:pt>
                <c:pt idx="6297">
                  <c:v>141.76</c:v>
                </c:pt>
                <c:pt idx="6298">
                  <c:v>36.36</c:v>
                </c:pt>
                <c:pt idx="6299">
                  <c:v>25.83</c:v>
                </c:pt>
                <c:pt idx="6300">
                  <c:v>24.588000000000001</c:v>
                </c:pt>
                <c:pt idx="6301">
                  <c:v>13.984</c:v>
                </c:pt>
                <c:pt idx="6302">
                  <c:v>195.96</c:v>
                </c:pt>
                <c:pt idx="6303">
                  <c:v>74.352000000000004</c:v>
                </c:pt>
                <c:pt idx="6304">
                  <c:v>6.68</c:v>
                </c:pt>
                <c:pt idx="6305">
                  <c:v>17.584</c:v>
                </c:pt>
                <c:pt idx="6306">
                  <c:v>104.78400000000001</c:v>
                </c:pt>
                <c:pt idx="6307">
                  <c:v>47.951999999999998</c:v>
                </c:pt>
                <c:pt idx="6308">
                  <c:v>650.35199999999998</c:v>
                </c:pt>
                <c:pt idx="6309">
                  <c:v>629.18399999999997</c:v>
                </c:pt>
                <c:pt idx="6310">
                  <c:v>15.176</c:v>
                </c:pt>
                <c:pt idx="6311">
                  <c:v>127.95</c:v>
                </c:pt>
                <c:pt idx="6312">
                  <c:v>579.51</c:v>
                </c:pt>
                <c:pt idx="6313">
                  <c:v>14.99</c:v>
                </c:pt>
                <c:pt idx="6314">
                  <c:v>151.91999999999999</c:v>
                </c:pt>
                <c:pt idx="6315">
                  <c:v>196.62</c:v>
                </c:pt>
                <c:pt idx="6316">
                  <c:v>144.12</c:v>
                </c:pt>
                <c:pt idx="6317">
                  <c:v>15.96</c:v>
                </c:pt>
                <c:pt idx="6318">
                  <c:v>39.96</c:v>
                </c:pt>
                <c:pt idx="6319">
                  <c:v>34.08</c:v>
                </c:pt>
                <c:pt idx="6320">
                  <c:v>10.368</c:v>
                </c:pt>
                <c:pt idx="6321">
                  <c:v>7.7519999999999998</c:v>
                </c:pt>
                <c:pt idx="6322">
                  <c:v>15.28</c:v>
                </c:pt>
                <c:pt idx="6323">
                  <c:v>65.97</c:v>
                </c:pt>
                <c:pt idx="6324">
                  <c:v>33.4</c:v>
                </c:pt>
                <c:pt idx="6325">
                  <c:v>210.84</c:v>
                </c:pt>
                <c:pt idx="6326">
                  <c:v>13.98</c:v>
                </c:pt>
                <c:pt idx="6327">
                  <c:v>272.94</c:v>
                </c:pt>
                <c:pt idx="6328">
                  <c:v>19.05</c:v>
                </c:pt>
                <c:pt idx="6329">
                  <c:v>247.71600000000001</c:v>
                </c:pt>
                <c:pt idx="6330">
                  <c:v>66.58</c:v>
                </c:pt>
                <c:pt idx="6331">
                  <c:v>43.92</c:v>
                </c:pt>
                <c:pt idx="6332">
                  <c:v>14.73</c:v>
                </c:pt>
                <c:pt idx="6333">
                  <c:v>29.7</c:v>
                </c:pt>
                <c:pt idx="6334">
                  <c:v>49.12</c:v>
                </c:pt>
                <c:pt idx="6335">
                  <c:v>18.28</c:v>
                </c:pt>
                <c:pt idx="6336">
                  <c:v>47.04</c:v>
                </c:pt>
                <c:pt idx="6337">
                  <c:v>339.96</c:v>
                </c:pt>
                <c:pt idx="6338">
                  <c:v>87.8</c:v>
                </c:pt>
                <c:pt idx="6339">
                  <c:v>221.38200000000001</c:v>
                </c:pt>
                <c:pt idx="6340">
                  <c:v>5199.96</c:v>
                </c:pt>
                <c:pt idx="6341">
                  <c:v>156.512</c:v>
                </c:pt>
                <c:pt idx="6342">
                  <c:v>119.85</c:v>
                </c:pt>
                <c:pt idx="6343">
                  <c:v>30.44</c:v>
                </c:pt>
                <c:pt idx="6344">
                  <c:v>69.28</c:v>
                </c:pt>
                <c:pt idx="6345">
                  <c:v>587.97</c:v>
                </c:pt>
                <c:pt idx="6346">
                  <c:v>24.55</c:v>
                </c:pt>
                <c:pt idx="6347">
                  <c:v>12.176</c:v>
                </c:pt>
                <c:pt idx="6348">
                  <c:v>37.32</c:v>
                </c:pt>
                <c:pt idx="6349">
                  <c:v>35.06</c:v>
                </c:pt>
                <c:pt idx="6350">
                  <c:v>108.4</c:v>
                </c:pt>
                <c:pt idx="6351">
                  <c:v>361.37599999999998</c:v>
                </c:pt>
                <c:pt idx="6352">
                  <c:v>2.4119999999999999</c:v>
                </c:pt>
                <c:pt idx="6353">
                  <c:v>8.39</c:v>
                </c:pt>
                <c:pt idx="6354">
                  <c:v>337.98</c:v>
                </c:pt>
                <c:pt idx="6355">
                  <c:v>83.92</c:v>
                </c:pt>
                <c:pt idx="6356">
                  <c:v>19.68</c:v>
                </c:pt>
                <c:pt idx="6357">
                  <c:v>25.92</c:v>
                </c:pt>
                <c:pt idx="6358">
                  <c:v>6.48</c:v>
                </c:pt>
                <c:pt idx="6359">
                  <c:v>86.352000000000004</c:v>
                </c:pt>
                <c:pt idx="6360">
                  <c:v>56.3</c:v>
                </c:pt>
                <c:pt idx="6361">
                  <c:v>51.015999999999998</c:v>
                </c:pt>
                <c:pt idx="6362">
                  <c:v>150.80000000000001</c:v>
                </c:pt>
                <c:pt idx="6363">
                  <c:v>1039.992</c:v>
                </c:pt>
                <c:pt idx="6364">
                  <c:v>51.84</c:v>
                </c:pt>
                <c:pt idx="6365">
                  <c:v>41.22</c:v>
                </c:pt>
                <c:pt idx="6366">
                  <c:v>240.37</c:v>
                </c:pt>
                <c:pt idx="6367">
                  <c:v>119.02</c:v>
                </c:pt>
                <c:pt idx="6368">
                  <c:v>133.12</c:v>
                </c:pt>
                <c:pt idx="6369">
                  <c:v>38.08</c:v>
                </c:pt>
                <c:pt idx="6370">
                  <c:v>113.568</c:v>
                </c:pt>
                <c:pt idx="6371">
                  <c:v>83.92</c:v>
                </c:pt>
                <c:pt idx="6372">
                  <c:v>6.63</c:v>
                </c:pt>
                <c:pt idx="6373">
                  <c:v>371.97</c:v>
                </c:pt>
                <c:pt idx="6374">
                  <c:v>561.58399999999995</c:v>
                </c:pt>
                <c:pt idx="6375">
                  <c:v>99.92</c:v>
                </c:pt>
                <c:pt idx="6376">
                  <c:v>4.9279999999999999</c:v>
                </c:pt>
                <c:pt idx="6377">
                  <c:v>14.76</c:v>
                </c:pt>
                <c:pt idx="6378">
                  <c:v>99.99</c:v>
                </c:pt>
                <c:pt idx="6379">
                  <c:v>286.14999999999998</c:v>
                </c:pt>
                <c:pt idx="6380">
                  <c:v>49.792000000000002</c:v>
                </c:pt>
                <c:pt idx="6381">
                  <c:v>299.97500000000002</c:v>
                </c:pt>
                <c:pt idx="6382">
                  <c:v>158.376</c:v>
                </c:pt>
                <c:pt idx="6383">
                  <c:v>32.783999999999999</c:v>
                </c:pt>
                <c:pt idx="6384">
                  <c:v>47.984000000000002</c:v>
                </c:pt>
                <c:pt idx="6385">
                  <c:v>62.591999999999999</c:v>
                </c:pt>
                <c:pt idx="6386">
                  <c:v>4.2759999999999998</c:v>
                </c:pt>
                <c:pt idx="6387">
                  <c:v>10.56</c:v>
                </c:pt>
                <c:pt idx="6388">
                  <c:v>229.94</c:v>
                </c:pt>
                <c:pt idx="6389">
                  <c:v>311.14999999999998</c:v>
                </c:pt>
                <c:pt idx="6390">
                  <c:v>12.96</c:v>
                </c:pt>
                <c:pt idx="6391">
                  <c:v>14.62</c:v>
                </c:pt>
                <c:pt idx="6392">
                  <c:v>5.76</c:v>
                </c:pt>
                <c:pt idx="6393">
                  <c:v>21.48</c:v>
                </c:pt>
                <c:pt idx="6394">
                  <c:v>396.92</c:v>
                </c:pt>
                <c:pt idx="6395">
                  <c:v>17.149999999999999</c:v>
                </c:pt>
                <c:pt idx="6396">
                  <c:v>23.12</c:v>
                </c:pt>
                <c:pt idx="6397">
                  <c:v>5.2480000000000002</c:v>
                </c:pt>
                <c:pt idx="6398">
                  <c:v>824.95</c:v>
                </c:pt>
                <c:pt idx="6399">
                  <c:v>24.64</c:v>
                </c:pt>
                <c:pt idx="6400">
                  <c:v>227.88</c:v>
                </c:pt>
                <c:pt idx="6401">
                  <c:v>241.96</c:v>
                </c:pt>
                <c:pt idx="6402">
                  <c:v>3.89</c:v>
                </c:pt>
                <c:pt idx="6403">
                  <c:v>8.01</c:v>
                </c:pt>
                <c:pt idx="6404">
                  <c:v>177.48</c:v>
                </c:pt>
                <c:pt idx="6405">
                  <c:v>569.56799999999998</c:v>
                </c:pt>
                <c:pt idx="6406">
                  <c:v>149.72999999999999</c:v>
                </c:pt>
                <c:pt idx="6407">
                  <c:v>899.43</c:v>
                </c:pt>
                <c:pt idx="6408">
                  <c:v>46.2</c:v>
                </c:pt>
                <c:pt idx="6409">
                  <c:v>47.951999999999998</c:v>
                </c:pt>
                <c:pt idx="6410">
                  <c:v>7.992</c:v>
                </c:pt>
                <c:pt idx="6411">
                  <c:v>76.864000000000004</c:v>
                </c:pt>
                <c:pt idx="6412">
                  <c:v>102.93</c:v>
                </c:pt>
                <c:pt idx="6413">
                  <c:v>98.16</c:v>
                </c:pt>
                <c:pt idx="6414">
                  <c:v>11.52</c:v>
                </c:pt>
                <c:pt idx="6415">
                  <c:v>83.88</c:v>
                </c:pt>
                <c:pt idx="6416">
                  <c:v>108.57599999999999</c:v>
                </c:pt>
                <c:pt idx="6417">
                  <c:v>5.984</c:v>
                </c:pt>
                <c:pt idx="6418">
                  <c:v>21.96</c:v>
                </c:pt>
                <c:pt idx="6419">
                  <c:v>368.97</c:v>
                </c:pt>
                <c:pt idx="6420">
                  <c:v>12.39</c:v>
                </c:pt>
                <c:pt idx="6421">
                  <c:v>332.94</c:v>
                </c:pt>
                <c:pt idx="6422">
                  <c:v>111.93</c:v>
                </c:pt>
                <c:pt idx="6423">
                  <c:v>454.27199999999999</c:v>
                </c:pt>
                <c:pt idx="6424">
                  <c:v>19.440000000000001</c:v>
                </c:pt>
                <c:pt idx="6425">
                  <c:v>8399.9760000000006</c:v>
                </c:pt>
                <c:pt idx="6426">
                  <c:v>6.2939999999999996</c:v>
                </c:pt>
                <c:pt idx="6427">
                  <c:v>10.368</c:v>
                </c:pt>
                <c:pt idx="6428">
                  <c:v>122.38200000000001</c:v>
                </c:pt>
                <c:pt idx="6429">
                  <c:v>25.984000000000002</c:v>
                </c:pt>
                <c:pt idx="6430">
                  <c:v>945.03599999999994</c:v>
                </c:pt>
                <c:pt idx="6431">
                  <c:v>14.301</c:v>
                </c:pt>
                <c:pt idx="6432">
                  <c:v>410.35199999999998</c:v>
                </c:pt>
                <c:pt idx="6433">
                  <c:v>23.52</c:v>
                </c:pt>
                <c:pt idx="6434">
                  <c:v>180.96</c:v>
                </c:pt>
                <c:pt idx="6435">
                  <c:v>35</c:v>
                </c:pt>
                <c:pt idx="6436">
                  <c:v>477.15</c:v>
                </c:pt>
                <c:pt idx="6437">
                  <c:v>302.37599999999998</c:v>
                </c:pt>
                <c:pt idx="6438">
                  <c:v>974.98800000000006</c:v>
                </c:pt>
                <c:pt idx="6439">
                  <c:v>589.41</c:v>
                </c:pt>
                <c:pt idx="6440">
                  <c:v>34.700000000000003</c:v>
                </c:pt>
                <c:pt idx="6441">
                  <c:v>99.87</c:v>
                </c:pt>
                <c:pt idx="6442">
                  <c:v>37.94</c:v>
                </c:pt>
                <c:pt idx="6443">
                  <c:v>24.9</c:v>
                </c:pt>
                <c:pt idx="6444">
                  <c:v>82.26</c:v>
                </c:pt>
                <c:pt idx="6445">
                  <c:v>7.1040000000000001</c:v>
                </c:pt>
                <c:pt idx="6446">
                  <c:v>103.5</c:v>
                </c:pt>
                <c:pt idx="6447">
                  <c:v>2.464</c:v>
                </c:pt>
                <c:pt idx="6448">
                  <c:v>8.7200000000000006</c:v>
                </c:pt>
                <c:pt idx="6449">
                  <c:v>10.76</c:v>
                </c:pt>
                <c:pt idx="6450">
                  <c:v>45.68</c:v>
                </c:pt>
                <c:pt idx="6451">
                  <c:v>6.7</c:v>
                </c:pt>
                <c:pt idx="6452">
                  <c:v>158.376</c:v>
                </c:pt>
                <c:pt idx="6453">
                  <c:v>3.44</c:v>
                </c:pt>
                <c:pt idx="6454">
                  <c:v>56.56</c:v>
                </c:pt>
                <c:pt idx="6455">
                  <c:v>36.96</c:v>
                </c:pt>
                <c:pt idx="6456">
                  <c:v>135.99</c:v>
                </c:pt>
                <c:pt idx="6457">
                  <c:v>15.96</c:v>
                </c:pt>
                <c:pt idx="6458">
                  <c:v>3.76</c:v>
                </c:pt>
                <c:pt idx="6459">
                  <c:v>14.7</c:v>
                </c:pt>
                <c:pt idx="6460">
                  <c:v>37.200000000000003</c:v>
                </c:pt>
                <c:pt idx="6461">
                  <c:v>89.97</c:v>
                </c:pt>
                <c:pt idx="6462">
                  <c:v>261.95999999999998</c:v>
                </c:pt>
                <c:pt idx="6463">
                  <c:v>74</c:v>
                </c:pt>
                <c:pt idx="6464">
                  <c:v>13.28</c:v>
                </c:pt>
                <c:pt idx="6465">
                  <c:v>84.96</c:v>
                </c:pt>
                <c:pt idx="6466">
                  <c:v>68.459999999999994</c:v>
                </c:pt>
                <c:pt idx="6467">
                  <c:v>2079.4</c:v>
                </c:pt>
                <c:pt idx="6468">
                  <c:v>629.95000000000005</c:v>
                </c:pt>
                <c:pt idx="6469">
                  <c:v>72.42</c:v>
                </c:pt>
                <c:pt idx="6470">
                  <c:v>131.97999999999999</c:v>
                </c:pt>
                <c:pt idx="6471">
                  <c:v>114.52</c:v>
                </c:pt>
                <c:pt idx="6472">
                  <c:v>100.24</c:v>
                </c:pt>
                <c:pt idx="6473">
                  <c:v>871.8</c:v>
                </c:pt>
                <c:pt idx="6474">
                  <c:v>61.96</c:v>
                </c:pt>
                <c:pt idx="6475">
                  <c:v>4.5540000000000003</c:v>
                </c:pt>
                <c:pt idx="6476">
                  <c:v>5.2</c:v>
                </c:pt>
                <c:pt idx="6477">
                  <c:v>205.99199999999999</c:v>
                </c:pt>
                <c:pt idx="6478">
                  <c:v>15.552</c:v>
                </c:pt>
                <c:pt idx="6479">
                  <c:v>503.96</c:v>
                </c:pt>
                <c:pt idx="6480">
                  <c:v>24.472000000000001</c:v>
                </c:pt>
                <c:pt idx="6481">
                  <c:v>241.56800000000001</c:v>
                </c:pt>
                <c:pt idx="6482">
                  <c:v>110.4</c:v>
                </c:pt>
                <c:pt idx="6483">
                  <c:v>384.76799999999997</c:v>
                </c:pt>
                <c:pt idx="6484">
                  <c:v>78.66</c:v>
                </c:pt>
                <c:pt idx="6485">
                  <c:v>45.36</c:v>
                </c:pt>
                <c:pt idx="6486">
                  <c:v>962.08</c:v>
                </c:pt>
                <c:pt idx="6487">
                  <c:v>12.843</c:v>
                </c:pt>
                <c:pt idx="6488">
                  <c:v>295.45600000000002</c:v>
                </c:pt>
                <c:pt idx="6489">
                  <c:v>32.4</c:v>
                </c:pt>
                <c:pt idx="6490">
                  <c:v>103.93600000000001</c:v>
                </c:pt>
                <c:pt idx="6491">
                  <c:v>289.56799999999998</c:v>
                </c:pt>
                <c:pt idx="6492">
                  <c:v>39.72</c:v>
                </c:pt>
                <c:pt idx="6493">
                  <c:v>244.768</c:v>
                </c:pt>
                <c:pt idx="6494">
                  <c:v>24</c:v>
                </c:pt>
                <c:pt idx="6495">
                  <c:v>15.552</c:v>
                </c:pt>
                <c:pt idx="6496">
                  <c:v>26.175999999999998</c:v>
                </c:pt>
                <c:pt idx="6497">
                  <c:v>20.94</c:v>
                </c:pt>
                <c:pt idx="6498">
                  <c:v>135.09</c:v>
                </c:pt>
                <c:pt idx="6499">
                  <c:v>279.86</c:v>
                </c:pt>
                <c:pt idx="6500">
                  <c:v>90.06</c:v>
                </c:pt>
                <c:pt idx="6501">
                  <c:v>539.96400000000006</c:v>
                </c:pt>
                <c:pt idx="6502">
                  <c:v>50.231999999999999</c:v>
                </c:pt>
                <c:pt idx="6503">
                  <c:v>19.242000000000001</c:v>
                </c:pt>
                <c:pt idx="6504">
                  <c:v>1247.6400000000001</c:v>
                </c:pt>
                <c:pt idx="6505">
                  <c:v>5.3040000000000003</c:v>
                </c:pt>
                <c:pt idx="6506">
                  <c:v>19.135999999999999</c:v>
                </c:pt>
                <c:pt idx="6507">
                  <c:v>332.83199999999999</c:v>
                </c:pt>
                <c:pt idx="6508">
                  <c:v>279.89999999999998</c:v>
                </c:pt>
                <c:pt idx="6509">
                  <c:v>50.351999999999997</c:v>
                </c:pt>
                <c:pt idx="6510">
                  <c:v>34.020000000000003</c:v>
                </c:pt>
                <c:pt idx="6511">
                  <c:v>23.88</c:v>
                </c:pt>
                <c:pt idx="6512">
                  <c:v>11.52</c:v>
                </c:pt>
                <c:pt idx="6513">
                  <c:v>286.93</c:v>
                </c:pt>
                <c:pt idx="6514">
                  <c:v>206.38399999999999</c:v>
                </c:pt>
                <c:pt idx="6515">
                  <c:v>218.352</c:v>
                </c:pt>
                <c:pt idx="6516">
                  <c:v>529.9</c:v>
                </c:pt>
                <c:pt idx="6517">
                  <c:v>99.3</c:v>
                </c:pt>
                <c:pt idx="6518">
                  <c:v>108.96</c:v>
                </c:pt>
                <c:pt idx="6519">
                  <c:v>2.6880000000000002</c:v>
                </c:pt>
                <c:pt idx="6520">
                  <c:v>5443.96</c:v>
                </c:pt>
                <c:pt idx="6521">
                  <c:v>302.67</c:v>
                </c:pt>
                <c:pt idx="6522">
                  <c:v>56.07</c:v>
                </c:pt>
                <c:pt idx="6523">
                  <c:v>10.08</c:v>
                </c:pt>
                <c:pt idx="6524">
                  <c:v>59.994</c:v>
                </c:pt>
                <c:pt idx="6525">
                  <c:v>5.7149999999999999</c:v>
                </c:pt>
                <c:pt idx="6526">
                  <c:v>9.42</c:v>
                </c:pt>
                <c:pt idx="6527">
                  <c:v>1999.96</c:v>
                </c:pt>
                <c:pt idx="6528">
                  <c:v>216.4</c:v>
                </c:pt>
                <c:pt idx="6529">
                  <c:v>6.9359999999999999</c:v>
                </c:pt>
                <c:pt idx="6530">
                  <c:v>4.4279999999999999</c:v>
                </c:pt>
                <c:pt idx="6531">
                  <c:v>8.8000000000000007</c:v>
                </c:pt>
                <c:pt idx="6532">
                  <c:v>142.80000000000001</c:v>
                </c:pt>
                <c:pt idx="6533">
                  <c:v>399.95</c:v>
                </c:pt>
                <c:pt idx="6534">
                  <c:v>2152.7759999999998</c:v>
                </c:pt>
                <c:pt idx="6535">
                  <c:v>4007.84</c:v>
                </c:pt>
                <c:pt idx="6536">
                  <c:v>328.59</c:v>
                </c:pt>
                <c:pt idx="6537">
                  <c:v>98.352000000000004</c:v>
                </c:pt>
                <c:pt idx="6538">
                  <c:v>158.99</c:v>
                </c:pt>
                <c:pt idx="6539">
                  <c:v>291.10000000000002</c:v>
                </c:pt>
                <c:pt idx="6540">
                  <c:v>73.680000000000007</c:v>
                </c:pt>
                <c:pt idx="6541">
                  <c:v>139.91999999999999</c:v>
                </c:pt>
                <c:pt idx="6542">
                  <c:v>107.88</c:v>
                </c:pt>
                <c:pt idx="6543">
                  <c:v>33.29</c:v>
                </c:pt>
                <c:pt idx="6544">
                  <c:v>58.17</c:v>
                </c:pt>
                <c:pt idx="6545">
                  <c:v>5.04</c:v>
                </c:pt>
                <c:pt idx="6546">
                  <c:v>24.783999999999999</c:v>
                </c:pt>
                <c:pt idx="6547">
                  <c:v>634.11599999999999</c:v>
                </c:pt>
                <c:pt idx="6548">
                  <c:v>17.472000000000001</c:v>
                </c:pt>
                <c:pt idx="6549">
                  <c:v>155.88</c:v>
                </c:pt>
                <c:pt idx="6550">
                  <c:v>327.56400000000002</c:v>
                </c:pt>
                <c:pt idx="6551">
                  <c:v>13.36</c:v>
                </c:pt>
                <c:pt idx="6552">
                  <c:v>158.9</c:v>
                </c:pt>
                <c:pt idx="6553">
                  <c:v>319.96800000000002</c:v>
                </c:pt>
                <c:pt idx="6554">
                  <c:v>505.32</c:v>
                </c:pt>
                <c:pt idx="6555">
                  <c:v>3.8079999999999998</c:v>
                </c:pt>
                <c:pt idx="6556">
                  <c:v>8.6820000000000004</c:v>
                </c:pt>
                <c:pt idx="6557">
                  <c:v>24.423999999999999</c:v>
                </c:pt>
                <c:pt idx="6558">
                  <c:v>1522.6379999999999</c:v>
                </c:pt>
                <c:pt idx="6559">
                  <c:v>419.9</c:v>
                </c:pt>
                <c:pt idx="6560">
                  <c:v>3.15</c:v>
                </c:pt>
                <c:pt idx="6561">
                  <c:v>33.619999999999997</c:v>
                </c:pt>
                <c:pt idx="6562">
                  <c:v>16.14</c:v>
                </c:pt>
                <c:pt idx="6563">
                  <c:v>194.25</c:v>
                </c:pt>
                <c:pt idx="6564">
                  <c:v>8.64</c:v>
                </c:pt>
                <c:pt idx="6565">
                  <c:v>872.32</c:v>
                </c:pt>
                <c:pt idx="6566">
                  <c:v>243.99199999999999</c:v>
                </c:pt>
                <c:pt idx="6567">
                  <c:v>7.12</c:v>
                </c:pt>
                <c:pt idx="6568">
                  <c:v>2.6880000000000002</c:v>
                </c:pt>
                <c:pt idx="6569">
                  <c:v>317.05799999999999</c:v>
                </c:pt>
                <c:pt idx="6570">
                  <c:v>149.352</c:v>
                </c:pt>
                <c:pt idx="6571">
                  <c:v>227.976</c:v>
                </c:pt>
                <c:pt idx="6572">
                  <c:v>11.96</c:v>
                </c:pt>
                <c:pt idx="6573">
                  <c:v>563.4</c:v>
                </c:pt>
                <c:pt idx="6574">
                  <c:v>319.92</c:v>
                </c:pt>
                <c:pt idx="6575">
                  <c:v>1049.44</c:v>
                </c:pt>
                <c:pt idx="6576">
                  <c:v>170.352</c:v>
                </c:pt>
                <c:pt idx="6577">
                  <c:v>173.94</c:v>
                </c:pt>
                <c:pt idx="6578">
                  <c:v>1007.944</c:v>
                </c:pt>
                <c:pt idx="6579">
                  <c:v>6.68</c:v>
                </c:pt>
                <c:pt idx="6580">
                  <c:v>8.34</c:v>
                </c:pt>
                <c:pt idx="6581">
                  <c:v>101.94</c:v>
                </c:pt>
                <c:pt idx="6582">
                  <c:v>179.97</c:v>
                </c:pt>
                <c:pt idx="6583">
                  <c:v>101.94</c:v>
                </c:pt>
                <c:pt idx="6584">
                  <c:v>271.95999999999998</c:v>
                </c:pt>
                <c:pt idx="6585">
                  <c:v>8.8000000000000007</c:v>
                </c:pt>
                <c:pt idx="6586">
                  <c:v>19.68</c:v>
                </c:pt>
                <c:pt idx="6587">
                  <c:v>302.94</c:v>
                </c:pt>
                <c:pt idx="6588">
                  <c:v>14.94</c:v>
                </c:pt>
                <c:pt idx="6589">
                  <c:v>231.72</c:v>
                </c:pt>
                <c:pt idx="6590">
                  <c:v>9.9120000000000008</c:v>
                </c:pt>
                <c:pt idx="6591">
                  <c:v>34.65</c:v>
                </c:pt>
                <c:pt idx="6592">
                  <c:v>19.8</c:v>
                </c:pt>
                <c:pt idx="6593">
                  <c:v>33.567999999999998</c:v>
                </c:pt>
                <c:pt idx="6594">
                  <c:v>125.93</c:v>
                </c:pt>
                <c:pt idx="6595">
                  <c:v>11.76</c:v>
                </c:pt>
                <c:pt idx="6596">
                  <c:v>5.3440000000000003</c:v>
                </c:pt>
                <c:pt idx="6597">
                  <c:v>1.365</c:v>
                </c:pt>
                <c:pt idx="6598">
                  <c:v>62.015999999999998</c:v>
                </c:pt>
                <c:pt idx="6599">
                  <c:v>60.72</c:v>
                </c:pt>
                <c:pt idx="6600">
                  <c:v>146.82</c:v>
                </c:pt>
                <c:pt idx="6601">
                  <c:v>239.84</c:v>
                </c:pt>
                <c:pt idx="6602">
                  <c:v>15.66</c:v>
                </c:pt>
                <c:pt idx="6603">
                  <c:v>146.352</c:v>
                </c:pt>
                <c:pt idx="6604">
                  <c:v>5.94</c:v>
                </c:pt>
                <c:pt idx="6605">
                  <c:v>45.36</c:v>
                </c:pt>
                <c:pt idx="6606">
                  <c:v>211.16800000000001</c:v>
                </c:pt>
                <c:pt idx="6607">
                  <c:v>484.70400000000001</c:v>
                </c:pt>
                <c:pt idx="6608">
                  <c:v>371.976</c:v>
                </c:pt>
                <c:pt idx="6609">
                  <c:v>89.82</c:v>
                </c:pt>
                <c:pt idx="6610">
                  <c:v>19.295999999999999</c:v>
                </c:pt>
                <c:pt idx="6611">
                  <c:v>191.96</c:v>
                </c:pt>
                <c:pt idx="6612">
                  <c:v>21.3</c:v>
                </c:pt>
                <c:pt idx="6613">
                  <c:v>469.95</c:v>
                </c:pt>
                <c:pt idx="6614">
                  <c:v>209.88</c:v>
                </c:pt>
                <c:pt idx="6615">
                  <c:v>239.666</c:v>
                </c:pt>
                <c:pt idx="6616">
                  <c:v>22.5</c:v>
                </c:pt>
                <c:pt idx="6617">
                  <c:v>219.84</c:v>
                </c:pt>
                <c:pt idx="6618">
                  <c:v>32.4</c:v>
                </c:pt>
                <c:pt idx="6619">
                  <c:v>209.94</c:v>
                </c:pt>
                <c:pt idx="6620">
                  <c:v>4164.05</c:v>
                </c:pt>
                <c:pt idx="6621">
                  <c:v>212.94</c:v>
                </c:pt>
                <c:pt idx="6622">
                  <c:v>41.88</c:v>
                </c:pt>
                <c:pt idx="6623">
                  <c:v>58.48</c:v>
                </c:pt>
                <c:pt idx="6624">
                  <c:v>102.438</c:v>
                </c:pt>
                <c:pt idx="6625">
                  <c:v>199.304</c:v>
                </c:pt>
                <c:pt idx="6626">
                  <c:v>6999.96</c:v>
                </c:pt>
                <c:pt idx="6627">
                  <c:v>12.96</c:v>
                </c:pt>
                <c:pt idx="6628">
                  <c:v>279.86</c:v>
                </c:pt>
                <c:pt idx="6629">
                  <c:v>7.38</c:v>
                </c:pt>
                <c:pt idx="6630">
                  <c:v>698.35199999999998</c:v>
                </c:pt>
                <c:pt idx="6631">
                  <c:v>1747.25</c:v>
                </c:pt>
                <c:pt idx="6632">
                  <c:v>54.48</c:v>
                </c:pt>
                <c:pt idx="6633">
                  <c:v>199.99</c:v>
                </c:pt>
                <c:pt idx="6634">
                  <c:v>68.540999999999997</c:v>
                </c:pt>
                <c:pt idx="6635">
                  <c:v>627.16800000000001</c:v>
                </c:pt>
                <c:pt idx="6636">
                  <c:v>122.12</c:v>
                </c:pt>
                <c:pt idx="6637">
                  <c:v>6.99</c:v>
                </c:pt>
                <c:pt idx="6638">
                  <c:v>107.42400000000001</c:v>
                </c:pt>
                <c:pt idx="6639">
                  <c:v>1421.664</c:v>
                </c:pt>
                <c:pt idx="6640">
                  <c:v>125.88</c:v>
                </c:pt>
                <c:pt idx="6641">
                  <c:v>79.78</c:v>
                </c:pt>
                <c:pt idx="6642">
                  <c:v>133.19999999999999</c:v>
                </c:pt>
                <c:pt idx="6643">
                  <c:v>438.36799999999999</c:v>
                </c:pt>
                <c:pt idx="6644">
                  <c:v>139.94399999999999</c:v>
                </c:pt>
                <c:pt idx="6645">
                  <c:v>133.47200000000001</c:v>
                </c:pt>
                <c:pt idx="6646">
                  <c:v>564.19500000000005</c:v>
                </c:pt>
                <c:pt idx="6647">
                  <c:v>87.168000000000006</c:v>
                </c:pt>
                <c:pt idx="6648">
                  <c:v>42.616</c:v>
                </c:pt>
                <c:pt idx="6649">
                  <c:v>319.98399999999998</c:v>
                </c:pt>
                <c:pt idx="6650">
                  <c:v>45.92</c:v>
                </c:pt>
                <c:pt idx="6651">
                  <c:v>21.184000000000001</c:v>
                </c:pt>
                <c:pt idx="6652">
                  <c:v>20.736000000000001</c:v>
                </c:pt>
                <c:pt idx="6653">
                  <c:v>213.43</c:v>
                </c:pt>
                <c:pt idx="6654">
                  <c:v>333.57600000000002</c:v>
                </c:pt>
                <c:pt idx="6655">
                  <c:v>31.992000000000001</c:v>
                </c:pt>
                <c:pt idx="6656">
                  <c:v>51.167999999999999</c:v>
                </c:pt>
                <c:pt idx="6657">
                  <c:v>10.64</c:v>
                </c:pt>
                <c:pt idx="6658">
                  <c:v>68.703999999999994</c:v>
                </c:pt>
                <c:pt idx="6659">
                  <c:v>386.91</c:v>
                </c:pt>
                <c:pt idx="6660">
                  <c:v>39.659999999999997</c:v>
                </c:pt>
                <c:pt idx="6661">
                  <c:v>113.92</c:v>
                </c:pt>
                <c:pt idx="6662">
                  <c:v>447.86</c:v>
                </c:pt>
                <c:pt idx="6663">
                  <c:v>356.85</c:v>
                </c:pt>
                <c:pt idx="6664">
                  <c:v>251.58</c:v>
                </c:pt>
                <c:pt idx="6665">
                  <c:v>219.84</c:v>
                </c:pt>
                <c:pt idx="6666">
                  <c:v>42.85</c:v>
                </c:pt>
                <c:pt idx="6667">
                  <c:v>6.16</c:v>
                </c:pt>
                <c:pt idx="6668">
                  <c:v>17</c:v>
                </c:pt>
                <c:pt idx="6669">
                  <c:v>87.4</c:v>
                </c:pt>
                <c:pt idx="6670">
                  <c:v>29.84</c:v>
                </c:pt>
                <c:pt idx="6671">
                  <c:v>49.567999999999998</c:v>
                </c:pt>
                <c:pt idx="6672">
                  <c:v>265.86</c:v>
                </c:pt>
                <c:pt idx="6673">
                  <c:v>67.959999999999994</c:v>
                </c:pt>
                <c:pt idx="6674">
                  <c:v>10.92</c:v>
                </c:pt>
                <c:pt idx="6675">
                  <c:v>83.9</c:v>
                </c:pt>
                <c:pt idx="6676">
                  <c:v>19.75</c:v>
                </c:pt>
                <c:pt idx="6677">
                  <c:v>393.54</c:v>
                </c:pt>
                <c:pt idx="6678">
                  <c:v>46.872</c:v>
                </c:pt>
                <c:pt idx="6679">
                  <c:v>10.9</c:v>
                </c:pt>
                <c:pt idx="6680">
                  <c:v>79.92</c:v>
                </c:pt>
                <c:pt idx="6681">
                  <c:v>146.82</c:v>
                </c:pt>
                <c:pt idx="6682">
                  <c:v>3.6</c:v>
                </c:pt>
                <c:pt idx="6683">
                  <c:v>20.04</c:v>
                </c:pt>
                <c:pt idx="6684">
                  <c:v>180.01599999999999</c:v>
                </c:pt>
                <c:pt idx="6685">
                  <c:v>41.552</c:v>
                </c:pt>
                <c:pt idx="6686">
                  <c:v>13.12</c:v>
                </c:pt>
                <c:pt idx="6687">
                  <c:v>1117.92</c:v>
                </c:pt>
                <c:pt idx="6688">
                  <c:v>111.96</c:v>
                </c:pt>
                <c:pt idx="6689">
                  <c:v>12.16</c:v>
                </c:pt>
                <c:pt idx="6690">
                  <c:v>17.52</c:v>
                </c:pt>
                <c:pt idx="6691">
                  <c:v>155.88</c:v>
                </c:pt>
                <c:pt idx="6692">
                  <c:v>477.51</c:v>
                </c:pt>
                <c:pt idx="6693">
                  <c:v>164.88</c:v>
                </c:pt>
                <c:pt idx="6694">
                  <c:v>47.97</c:v>
                </c:pt>
                <c:pt idx="6695">
                  <c:v>415.17599999999999</c:v>
                </c:pt>
                <c:pt idx="6696">
                  <c:v>35.231999999999999</c:v>
                </c:pt>
                <c:pt idx="6697">
                  <c:v>54.96</c:v>
                </c:pt>
                <c:pt idx="6698">
                  <c:v>16.34</c:v>
                </c:pt>
                <c:pt idx="6699">
                  <c:v>225.29599999999999</c:v>
                </c:pt>
                <c:pt idx="6700">
                  <c:v>50.351999999999997</c:v>
                </c:pt>
                <c:pt idx="6701">
                  <c:v>163.136</c:v>
                </c:pt>
                <c:pt idx="6702">
                  <c:v>6.4080000000000004</c:v>
                </c:pt>
                <c:pt idx="6703">
                  <c:v>217.584</c:v>
                </c:pt>
                <c:pt idx="6704">
                  <c:v>5.43</c:v>
                </c:pt>
                <c:pt idx="6705">
                  <c:v>143.976</c:v>
                </c:pt>
                <c:pt idx="6706">
                  <c:v>519.67999999999995</c:v>
                </c:pt>
                <c:pt idx="6707">
                  <c:v>7.83</c:v>
                </c:pt>
                <c:pt idx="6708">
                  <c:v>883.84</c:v>
                </c:pt>
                <c:pt idx="6709">
                  <c:v>230.352</c:v>
                </c:pt>
                <c:pt idx="6710">
                  <c:v>273.92</c:v>
                </c:pt>
                <c:pt idx="6711">
                  <c:v>9.9120000000000008</c:v>
                </c:pt>
                <c:pt idx="6712">
                  <c:v>266.35199999999998</c:v>
                </c:pt>
                <c:pt idx="6713">
                  <c:v>56.328000000000003</c:v>
                </c:pt>
                <c:pt idx="6714">
                  <c:v>39.264000000000003</c:v>
                </c:pt>
                <c:pt idx="6715">
                  <c:v>95.231999999999999</c:v>
                </c:pt>
                <c:pt idx="6716">
                  <c:v>30</c:v>
                </c:pt>
                <c:pt idx="6717">
                  <c:v>25.92</c:v>
                </c:pt>
                <c:pt idx="6718">
                  <c:v>159.91999999999999</c:v>
                </c:pt>
                <c:pt idx="6719">
                  <c:v>34.944000000000003</c:v>
                </c:pt>
                <c:pt idx="6720">
                  <c:v>149.94999999999999</c:v>
                </c:pt>
                <c:pt idx="6721">
                  <c:v>23.32</c:v>
                </c:pt>
                <c:pt idx="6722">
                  <c:v>16.739999999999998</c:v>
                </c:pt>
                <c:pt idx="6723">
                  <c:v>14.82</c:v>
                </c:pt>
                <c:pt idx="6724">
                  <c:v>10.47</c:v>
                </c:pt>
                <c:pt idx="6725">
                  <c:v>11.07</c:v>
                </c:pt>
                <c:pt idx="6726">
                  <c:v>20.704000000000001</c:v>
                </c:pt>
                <c:pt idx="6727">
                  <c:v>177.2</c:v>
                </c:pt>
                <c:pt idx="6728">
                  <c:v>50.496000000000002</c:v>
                </c:pt>
                <c:pt idx="6729">
                  <c:v>6.1289999999999996</c:v>
                </c:pt>
                <c:pt idx="6730">
                  <c:v>643.13599999999997</c:v>
                </c:pt>
                <c:pt idx="6731">
                  <c:v>20.736000000000001</c:v>
                </c:pt>
                <c:pt idx="6732">
                  <c:v>177.536</c:v>
                </c:pt>
                <c:pt idx="6733">
                  <c:v>32.432000000000002</c:v>
                </c:pt>
                <c:pt idx="6734">
                  <c:v>11.696</c:v>
                </c:pt>
                <c:pt idx="6735">
                  <c:v>113.76</c:v>
                </c:pt>
                <c:pt idx="6736">
                  <c:v>579.51</c:v>
                </c:pt>
                <c:pt idx="6737">
                  <c:v>150.66</c:v>
                </c:pt>
                <c:pt idx="6738">
                  <c:v>48.031999999999996</c:v>
                </c:pt>
                <c:pt idx="6739">
                  <c:v>102.624</c:v>
                </c:pt>
                <c:pt idx="6740">
                  <c:v>359.77199999999999</c:v>
                </c:pt>
                <c:pt idx="6741">
                  <c:v>13.391999999999999</c:v>
                </c:pt>
                <c:pt idx="6742">
                  <c:v>122.136</c:v>
                </c:pt>
                <c:pt idx="6743">
                  <c:v>35.880000000000003</c:v>
                </c:pt>
                <c:pt idx="6744">
                  <c:v>479.952</c:v>
                </c:pt>
                <c:pt idx="6745">
                  <c:v>23.92</c:v>
                </c:pt>
                <c:pt idx="6746">
                  <c:v>629.95000000000005</c:v>
                </c:pt>
                <c:pt idx="6747">
                  <c:v>14.952</c:v>
                </c:pt>
                <c:pt idx="6748">
                  <c:v>17.940000000000001</c:v>
                </c:pt>
                <c:pt idx="6749">
                  <c:v>116.98</c:v>
                </c:pt>
                <c:pt idx="6750">
                  <c:v>121.96</c:v>
                </c:pt>
                <c:pt idx="6751">
                  <c:v>8.74</c:v>
                </c:pt>
                <c:pt idx="6752">
                  <c:v>61.96</c:v>
                </c:pt>
                <c:pt idx="6753">
                  <c:v>7.96</c:v>
                </c:pt>
                <c:pt idx="6754">
                  <c:v>275.24</c:v>
                </c:pt>
                <c:pt idx="6755">
                  <c:v>47.4</c:v>
                </c:pt>
                <c:pt idx="6756">
                  <c:v>512.96</c:v>
                </c:pt>
                <c:pt idx="6757">
                  <c:v>395.94</c:v>
                </c:pt>
                <c:pt idx="6758">
                  <c:v>81.96</c:v>
                </c:pt>
                <c:pt idx="6759">
                  <c:v>32.776000000000003</c:v>
                </c:pt>
                <c:pt idx="6760">
                  <c:v>272.94</c:v>
                </c:pt>
                <c:pt idx="6761">
                  <c:v>253.76400000000001</c:v>
                </c:pt>
                <c:pt idx="6762">
                  <c:v>29.24</c:v>
                </c:pt>
                <c:pt idx="6763">
                  <c:v>35.167999999999999</c:v>
                </c:pt>
                <c:pt idx="6764">
                  <c:v>1362.9</c:v>
                </c:pt>
                <c:pt idx="6765">
                  <c:v>317.05799999999999</c:v>
                </c:pt>
                <c:pt idx="6766">
                  <c:v>15.76</c:v>
                </c:pt>
                <c:pt idx="6767">
                  <c:v>14.56</c:v>
                </c:pt>
                <c:pt idx="6768">
                  <c:v>196.21</c:v>
                </c:pt>
                <c:pt idx="6769">
                  <c:v>35.4</c:v>
                </c:pt>
                <c:pt idx="6770">
                  <c:v>419.4</c:v>
                </c:pt>
                <c:pt idx="6771">
                  <c:v>13.005000000000001</c:v>
                </c:pt>
                <c:pt idx="6772">
                  <c:v>7.7119999999999997</c:v>
                </c:pt>
                <c:pt idx="6773">
                  <c:v>4.1760000000000002</c:v>
                </c:pt>
                <c:pt idx="6774">
                  <c:v>38.880000000000003</c:v>
                </c:pt>
                <c:pt idx="6775">
                  <c:v>17.64</c:v>
                </c:pt>
                <c:pt idx="6776">
                  <c:v>93.456000000000003</c:v>
                </c:pt>
                <c:pt idx="6777">
                  <c:v>449.91</c:v>
                </c:pt>
                <c:pt idx="6778">
                  <c:v>344.94</c:v>
                </c:pt>
                <c:pt idx="6779">
                  <c:v>14.76</c:v>
                </c:pt>
                <c:pt idx="6780">
                  <c:v>12.76</c:v>
                </c:pt>
                <c:pt idx="6781">
                  <c:v>58.48</c:v>
                </c:pt>
                <c:pt idx="6782">
                  <c:v>20.096</c:v>
                </c:pt>
                <c:pt idx="6783">
                  <c:v>37.752000000000002</c:v>
                </c:pt>
                <c:pt idx="6784">
                  <c:v>138.58799999999999</c:v>
                </c:pt>
                <c:pt idx="6785">
                  <c:v>259.92</c:v>
                </c:pt>
                <c:pt idx="6786">
                  <c:v>20.736000000000001</c:v>
                </c:pt>
                <c:pt idx="6787">
                  <c:v>129.93</c:v>
                </c:pt>
                <c:pt idx="6788">
                  <c:v>69.930000000000007</c:v>
                </c:pt>
                <c:pt idx="6789">
                  <c:v>140.73599999999999</c:v>
                </c:pt>
                <c:pt idx="6790">
                  <c:v>8.32</c:v>
                </c:pt>
                <c:pt idx="6791">
                  <c:v>9.98</c:v>
                </c:pt>
                <c:pt idx="6792">
                  <c:v>62.94</c:v>
                </c:pt>
                <c:pt idx="6793">
                  <c:v>21.488</c:v>
                </c:pt>
                <c:pt idx="6794">
                  <c:v>239.976</c:v>
                </c:pt>
                <c:pt idx="6795">
                  <c:v>34.503999999999998</c:v>
                </c:pt>
                <c:pt idx="6796">
                  <c:v>20.103999999999999</c:v>
                </c:pt>
                <c:pt idx="6797">
                  <c:v>3.798</c:v>
                </c:pt>
                <c:pt idx="6798">
                  <c:v>7.88</c:v>
                </c:pt>
                <c:pt idx="6799">
                  <c:v>35.445</c:v>
                </c:pt>
                <c:pt idx="6800">
                  <c:v>269.97000000000003</c:v>
                </c:pt>
                <c:pt idx="6801">
                  <c:v>45.12</c:v>
                </c:pt>
                <c:pt idx="6802">
                  <c:v>100.8</c:v>
                </c:pt>
                <c:pt idx="6803">
                  <c:v>47.968000000000004</c:v>
                </c:pt>
                <c:pt idx="6804">
                  <c:v>99.98</c:v>
                </c:pt>
                <c:pt idx="6805">
                  <c:v>9.9600000000000009</c:v>
                </c:pt>
                <c:pt idx="6806">
                  <c:v>3.8559999999999999</c:v>
                </c:pt>
                <c:pt idx="6807">
                  <c:v>98.376000000000005</c:v>
                </c:pt>
                <c:pt idx="6808">
                  <c:v>22.38</c:v>
                </c:pt>
                <c:pt idx="6809">
                  <c:v>3.8820000000000001</c:v>
                </c:pt>
                <c:pt idx="6810">
                  <c:v>12.585000000000001</c:v>
                </c:pt>
                <c:pt idx="6811">
                  <c:v>113.372</c:v>
                </c:pt>
                <c:pt idx="6812">
                  <c:v>18.312000000000001</c:v>
                </c:pt>
                <c:pt idx="6813">
                  <c:v>127.93600000000001</c:v>
                </c:pt>
                <c:pt idx="6814">
                  <c:v>241.17</c:v>
                </c:pt>
                <c:pt idx="6815">
                  <c:v>6.24</c:v>
                </c:pt>
                <c:pt idx="6816">
                  <c:v>17.899999999999999</c:v>
                </c:pt>
                <c:pt idx="6817">
                  <c:v>3266.3760000000002</c:v>
                </c:pt>
                <c:pt idx="6818">
                  <c:v>1.68</c:v>
                </c:pt>
                <c:pt idx="6819">
                  <c:v>7.968</c:v>
                </c:pt>
                <c:pt idx="6820">
                  <c:v>113.372</c:v>
                </c:pt>
                <c:pt idx="6821">
                  <c:v>2.96</c:v>
                </c:pt>
                <c:pt idx="6822">
                  <c:v>168.1</c:v>
                </c:pt>
                <c:pt idx="6823">
                  <c:v>98.46</c:v>
                </c:pt>
                <c:pt idx="6824">
                  <c:v>358.58</c:v>
                </c:pt>
                <c:pt idx="6825">
                  <c:v>32.479999999999997</c:v>
                </c:pt>
                <c:pt idx="6826">
                  <c:v>17499.95</c:v>
                </c:pt>
                <c:pt idx="6827">
                  <c:v>735.98</c:v>
                </c:pt>
                <c:pt idx="6828">
                  <c:v>34.369999999999997</c:v>
                </c:pt>
                <c:pt idx="6829">
                  <c:v>33.96</c:v>
                </c:pt>
                <c:pt idx="6830">
                  <c:v>197.97</c:v>
                </c:pt>
                <c:pt idx="6831">
                  <c:v>17.48</c:v>
                </c:pt>
                <c:pt idx="6832">
                  <c:v>8.016</c:v>
                </c:pt>
                <c:pt idx="6833">
                  <c:v>146.04</c:v>
                </c:pt>
                <c:pt idx="6834">
                  <c:v>27.88</c:v>
                </c:pt>
                <c:pt idx="6835">
                  <c:v>152.65</c:v>
                </c:pt>
                <c:pt idx="6836">
                  <c:v>22.72</c:v>
                </c:pt>
                <c:pt idx="6837">
                  <c:v>11.12</c:v>
                </c:pt>
                <c:pt idx="6838">
                  <c:v>1640.7</c:v>
                </c:pt>
                <c:pt idx="6839">
                  <c:v>371.2</c:v>
                </c:pt>
                <c:pt idx="6840">
                  <c:v>14.832000000000001</c:v>
                </c:pt>
                <c:pt idx="6841">
                  <c:v>20.7</c:v>
                </c:pt>
                <c:pt idx="6842">
                  <c:v>11.34</c:v>
                </c:pt>
                <c:pt idx="6843">
                  <c:v>67.900000000000006</c:v>
                </c:pt>
                <c:pt idx="6844">
                  <c:v>1059.1199999999999</c:v>
                </c:pt>
                <c:pt idx="6845">
                  <c:v>478.48</c:v>
                </c:pt>
                <c:pt idx="6846">
                  <c:v>32.04</c:v>
                </c:pt>
                <c:pt idx="6847">
                  <c:v>55.991999999999997</c:v>
                </c:pt>
                <c:pt idx="6848">
                  <c:v>76.864000000000004</c:v>
                </c:pt>
                <c:pt idx="6849">
                  <c:v>59.92</c:v>
                </c:pt>
                <c:pt idx="6850">
                  <c:v>1565.88</c:v>
                </c:pt>
                <c:pt idx="6851">
                  <c:v>106.05</c:v>
                </c:pt>
                <c:pt idx="6852">
                  <c:v>62.04</c:v>
                </c:pt>
                <c:pt idx="6853">
                  <c:v>494.97</c:v>
                </c:pt>
                <c:pt idx="6854">
                  <c:v>367.96</c:v>
                </c:pt>
                <c:pt idx="6855">
                  <c:v>44.96</c:v>
                </c:pt>
                <c:pt idx="6856">
                  <c:v>182.94</c:v>
                </c:pt>
                <c:pt idx="6857">
                  <c:v>28.14</c:v>
                </c:pt>
                <c:pt idx="6858">
                  <c:v>7.38</c:v>
                </c:pt>
                <c:pt idx="6859">
                  <c:v>10.9</c:v>
                </c:pt>
                <c:pt idx="6860">
                  <c:v>274.89</c:v>
                </c:pt>
                <c:pt idx="6861">
                  <c:v>23.04</c:v>
                </c:pt>
                <c:pt idx="6862">
                  <c:v>218.352</c:v>
                </c:pt>
                <c:pt idx="6863">
                  <c:v>10.368</c:v>
                </c:pt>
                <c:pt idx="6864">
                  <c:v>12.672000000000001</c:v>
                </c:pt>
                <c:pt idx="6865">
                  <c:v>91.96</c:v>
                </c:pt>
                <c:pt idx="6866">
                  <c:v>254.97</c:v>
                </c:pt>
                <c:pt idx="6867">
                  <c:v>31.984000000000002</c:v>
                </c:pt>
                <c:pt idx="6868">
                  <c:v>2887.056</c:v>
                </c:pt>
                <c:pt idx="6869">
                  <c:v>12.96</c:v>
                </c:pt>
                <c:pt idx="6870">
                  <c:v>47.52</c:v>
                </c:pt>
                <c:pt idx="6871">
                  <c:v>11.952</c:v>
                </c:pt>
                <c:pt idx="6872">
                  <c:v>4.9800000000000004</c:v>
                </c:pt>
                <c:pt idx="6873">
                  <c:v>10.78</c:v>
                </c:pt>
                <c:pt idx="6874">
                  <c:v>119.976</c:v>
                </c:pt>
                <c:pt idx="6875">
                  <c:v>25.06</c:v>
                </c:pt>
                <c:pt idx="6876">
                  <c:v>1652.94</c:v>
                </c:pt>
                <c:pt idx="6877">
                  <c:v>131.376</c:v>
                </c:pt>
                <c:pt idx="6878">
                  <c:v>5.3440000000000003</c:v>
                </c:pt>
                <c:pt idx="6879">
                  <c:v>2003.92</c:v>
                </c:pt>
                <c:pt idx="6880">
                  <c:v>32.4</c:v>
                </c:pt>
                <c:pt idx="6881">
                  <c:v>1913.4</c:v>
                </c:pt>
                <c:pt idx="6882">
                  <c:v>146.72999999999999</c:v>
                </c:pt>
                <c:pt idx="6883">
                  <c:v>114.2</c:v>
                </c:pt>
                <c:pt idx="6884">
                  <c:v>2567.84</c:v>
                </c:pt>
                <c:pt idx="6885">
                  <c:v>37.055999999999997</c:v>
                </c:pt>
                <c:pt idx="6886">
                  <c:v>259.89600000000002</c:v>
                </c:pt>
                <c:pt idx="6887">
                  <c:v>19.05</c:v>
                </c:pt>
                <c:pt idx="6888">
                  <c:v>73.343999999999994</c:v>
                </c:pt>
                <c:pt idx="6889">
                  <c:v>95.68</c:v>
                </c:pt>
                <c:pt idx="6890">
                  <c:v>50.96</c:v>
                </c:pt>
                <c:pt idx="6891">
                  <c:v>113.94</c:v>
                </c:pt>
                <c:pt idx="6892">
                  <c:v>25.92</c:v>
                </c:pt>
                <c:pt idx="6893">
                  <c:v>20.32</c:v>
                </c:pt>
                <c:pt idx="6894">
                  <c:v>411.98</c:v>
                </c:pt>
                <c:pt idx="6895">
                  <c:v>34.479999999999997</c:v>
                </c:pt>
                <c:pt idx="6896">
                  <c:v>244.55</c:v>
                </c:pt>
                <c:pt idx="6897">
                  <c:v>10.782</c:v>
                </c:pt>
                <c:pt idx="6898">
                  <c:v>602.65099999999995</c:v>
                </c:pt>
                <c:pt idx="6899">
                  <c:v>7.6559999999999997</c:v>
                </c:pt>
                <c:pt idx="6900">
                  <c:v>559.92999999999995</c:v>
                </c:pt>
                <c:pt idx="6901">
                  <c:v>2399.96</c:v>
                </c:pt>
                <c:pt idx="6902">
                  <c:v>16</c:v>
                </c:pt>
                <c:pt idx="6903">
                  <c:v>5.5880000000000001</c:v>
                </c:pt>
                <c:pt idx="6904">
                  <c:v>235.92</c:v>
                </c:pt>
                <c:pt idx="6905">
                  <c:v>10.68</c:v>
                </c:pt>
                <c:pt idx="6906">
                  <c:v>41.28</c:v>
                </c:pt>
                <c:pt idx="6907">
                  <c:v>1001.5839999999999</c:v>
                </c:pt>
                <c:pt idx="6908">
                  <c:v>14.76</c:v>
                </c:pt>
                <c:pt idx="6909">
                  <c:v>2.5019999999999998</c:v>
                </c:pt>
                <c:pt idx="6910">
                  <c:v>115.96</c:v>
                </c:pt>
                <c:pt idx="6911">
                  <c:v>186.54</c:v>
                </c:pt>
                <c:pt idx="6912">
                  <c:v>159.56</c:v>
                </c:pt>
                <c:pt idx="6913">
                  <c:v>55.984000000000002</c:v>
                </c:pt>
                <c:pt idx="6914">
                  <c:v>132.16</c:v>
                </c:pt>
                <c:pt idx="6915">
                  <c:v>17.904</c:v>
                </c:pt>
                <c:pt idx="6916">
                  <c:v>124.032</c:v>
                </c:pt>
                <c:pt idx="6917">
                  <c:v>1403.92</c:v>
                </c:pt>
                <c:pt idx="6918">
                  <c:v>28.8</c:v>
                </c:pt>
                <c:pt idx="6919">
                  <c:v>24.588000000000001</c:v>
                </c:pt>
                <c:pt idx="6920">
                  <c:v>356.79</c:v>
                </c:pt>
                <c:pt idx="6921">
                  <c:v>16.98</c:v>
                </c:pt>
                <c:pt idx="6922">
                  <c:v>491.55</c:v>
                </c:pt>
                <c:pt idx="6923">
                  <c:v>7.38</c:v>
                </c:pt>
                <c:pt idx="6924">
                  <c:v>23.66</c:v>
                </c:pt>
                <c:pt idx="6925">
                  <c:v>681.40800000000002</c:v>
                </c:pt>
                <c:pt idx="6926">
                  <c:v>18.899999999999999</c:v>
                </c:pt>
                <c:pt idx="6927">
                  <c:v>93.68</c:v>
                </c:pt>
                <c:pt idx="6928">
                  <c:v>21.93</c:v>
                </c:pt>
                <c:pt idx="6929">
                  <c:v>862.34400000000005</c:v>
                </c:pt>
                <c:pt idx="6930">
                  <c:v>19.98</c:v>
                </c:pt>
                <c:pt idx="6931">
                  <c:v>13.494</c:v>
                </c:pt>
                <c:pt idx="6932">
                  <c:v>23.988</c:v>
                </c:pt>
                <c:pt idx="6933">
                  <c:v>31.984000000000002</c:v>
                </c:pt>
                <c:pt idx="6934">
                  <c:v>41.584000000000003</c:v>
                </c:pt>
                <c:pt idx="6935">
                  <c:v>95.975999999999999</c:v>
                </c:pt>
                <c:pt idx="6936">
                  <c:v>84.272000000000006</c:v>
                </c:pt>
                <c:pt idx="6937">
                  <c:v>36.543999999999997</c:v>
                </c:pt>
                <c:pt idx="6938">
                  <c:v>479.72</c:v>
                </c:pt>
                <c:pt idx="6939">
                  <c:v>102.36799999999999</c:v>
                </c:pt>
                <c:pt idx="6940">
                  <c:v>28.4</c:v>
                </c:pt>
                <c:pt idx="6941">
                  <c:v>713.88</c:v>
                </c:pt>
                <c:pt idx="6942">
                  <c:v>68.52</c:v>
                </c:pt>
                <c:pt idx="6943">
                  <c:v>623.96</c:v>
                </c:pt>
                <c:pt idx="6944">
                  <c:v>11.12</c:v>
                </c:pt>
                <c:pt idx="6945">
                  <c:v>523.91999999999996</c:v>
                </c:pt>
                <c:pt idx="6946">
                  <c:v>2.48</c:v>
                </c:pt>
                <c:pt idx="6947">
                  <c:v>221.024</c:v>
                </c:pt>
                <c:pt idx="6948">
                  <c:v>128.05799999999999</c:v>
                </c:pt>
                <c:pt idx="6949">
                  <c:v>58.408000000000001</c:v>
                </c:pt>
                <c:pt idx="6950">
                  <c:v>79.974000000000004</c:v>
                </c:pt>
                <c:pt idx="6951">
                  <c:v>479.988</c:v>
                </c:pt>
                <c:pt idx="6952">
                  <c:v>11.808</c:v>
                </c:pt>
                <c:pt idx="6953">
                  <c:v>53.567999999999998</c:v>
                </c:pt>
                <c:pt idx="6954">
                  <c:v>503.96</c:v>
                </c:pt>
                <c:pt idx="6955">
                  <c:v>21.34</c:v>
                </c:pt>
                <c:pt idx="6956">
                  <c:v>36.4</c:v>
                </c:pt>
                <c:pt idx="6957">
                  <c:v>51.75</c:v>
                </c:pt>
                <c:pt idx="6958">
                  <c:v>15.51</c:v>
                </c:pt>
                <c:pt idx="6959">
                  <c:v>146.82</c:v>
                </c:pt>
                <c:pt idx="6960">
                  <c:v>12.96</c:v>
                </c:pt>
                <c:pt idx="6961">
                  <c:v>7.8</c:v>
                </c:pt>
                <c:pt idx="6962">
                  <c:v>10.199999999999999</c:v>
                </c:pt>
                <c:pt idx="6963">
                  <c:v>22.32</c:v>
                </c:pt>
                <c:pt idx="6964">
                  <c:v>24.1</c:v>
                </c:pt>
                <c:pt idx="6965">
                  <c:v>75.98</c:v>
                </c:pt>
                <c:pt idx="6966">
                  <c:v>6.46</c:v>
                </c:pt>
                <c:pt idx="6967">
                  <c:v>60.12</c:v>
                </c:pt>
                <c:pt idx="6968">
                  <c:v>824.97</c:v>
                </c:pt>
                <c:pt idx="6969">
                  <c:v>24.85</c:v>
                </c:pt>
                <c:pt idx="6970">
                  <c:v>12.624000000000001</c:v>
                </c:pt>
                <c:pt idx="6971">
                  <c:v>89.584000000000003</c:v>
                </c:pt>
                <c:pt idx="6972">
                  <c:v>471.92</c:v>
                </c:pt>
                <c:pt idx="6973">
                  <c:v>18.18</c:v>
                </c:pt>
                <c:pt idx="6974">
                  <c:v>31.744</c:v>
                </c:pt>
                <c:pt idx="6975">
                  <c:v>5.9039999999999999</c:v>
                </c:pt>
                <c:pt idx="6976">
                  <c:v>621.76</c:v>
                </c:pt>
                <c:pt idx="6977">
                  <c:v>59.98</c:v>
                </c:pt>
                <c:pt idx="6978">
                  <c:v>48.87</c:v>
                </c:pt>
                <c:pt idx="6979">
                  <c:v>154.9</c:v>
                </c:pt>
                <c:pt idx="6980">
                  <c:v>5.92</c:v>
                </c:pt>
                <c:pt idx="6981">
                  <c:v>30.18</c:v>
                </c:pt>
                <c:pt idx="6982">
                  <c:v>24.1</c:v>
                </c:pt>
                <c:pt idx="6983">
                  <c:v>8.7799999999999994</c:v>
                </c:pt>
                <c:pt idx="6984">
                  <c:v>376.74</c:v>
                </c:pt>
                <c:pt idx="6985">
                  <c:v>29.52</c:v>
                </c:pt>
                <c:pt idx="6986">
                  <c:v>11.96</c:v>
                </c:pt>
                <c:pt idx="6987">
                  <c:v>26.4</c:v>
                </c:pt>
                <c:pt idx="6988">
                  <c:v>1158.1199999999999</c:v>
                </c:pt>
                <c:pt idx="6989">
                  <c:v>1.3919999999999999</c:v>
                </c:pt>
                <c:pt idx="6990">
                  <c:v>44.43</c:v>
                </c:pt>
                <c:pt idx="6991">
                  <c:v>226.2</c:v>
                </c:pt>
                <c:pt idx="6992">
                  <c:v>186.54</c:v>
                </c:pt>
                <c:pt idx="6993">
                  <c:v>265.86</c:v>
                </c:pt>
                <c:pt idx="6994">
                  <c:v>27.9</c:v>
                </c:pt>
                <c:pt idx="6995">
                  <c:v>31.08</c:v>
                </c:pt>
                <c:pt idx="6996">
                  <c:v>13.84</c:v>
                </c:pt>
                <c:pt idx="6997">
                  <c:v>175.87200000000001</c:v>
                </c:pt>
                <c:pt idx="6998">
                  <c:v>12.96</c:v>
                </c:pt>
                <c:pt idx="6999">
                  <c:v>208.44</c:v>
                </c:pt>
                <c:pt idx="7000">
                  <c:v>25.76</c:v>
                </c:pt>
                <c:pt idx="7001">
                  <c:v>366.74400000000003</c:v>
                </c:pt>
                <c:pt idx="7002">
                  <c:v>289.24</c:v>
                </c:pt>
                <c:pt idx="7003">
                  <c:v>69.456000000000003</c:v>
                </c:pt>
                <c:pt idx="7004">
                  <c:v>5.1840000000000002</c:v>
                </c:pt>
                <c:pt idx="7005">
                  <c:v>205.16399999999999</c:v>
                </c:pt>
                <c:pt idx="7006">
                  <c:v>8.5440000000000005</c:v>
                </c:pt>
                <c:pt idx="7007">
                  <c:v>12.827999999999999</c:v>
                </c:pt>
                <c:pt idx="7008">
                  <c:v>598.45799999999997</c:v>
                </c:pt>
                <c:pt idx="7009">
                  <c:v>25.984000000000002</c:v>
                </c:pt>
                <c:pt idx="7010">
                  <c:v>17.96</c:v>
                </c:pt>
                <c:pt idx="7011">
                  <c:v>5.04</c:v>
                </c:pt>
                <c:pt idx="7012">
                  <c:v>208.16</c:v>
                </c:pt>
                <c:pt idx="7013">
                  <c:v>148.25700000000001</c:v>
                </c:pt>
                <c:pt idx="7014">
                  <c:v>146.76</c:v>
                </c:pt>
                <c:pt idx="7015">
                  <c:v>32.96</c:v>
                </c:pt>
                <c:pt idx="7016">
                  <c:v>587.97</c:v>
                </c:pt>
                <c:pt idx="7017">
                  <c:v>14.94</c:v>
                </c:pt>
                <c:pt idx="7018">
                  <c:v>25.83</c:v>
                </c:pt>
                <c:pt idx="7019">
                  <c:v>15.552</c:v>
                </c:pt>
                <c:pt idx="7020">
                  <c:v>6.8</c:v>
                </c:pt>
                <c:pt idx="7021">
                  <c:v>4.2240000000000002</c:v>
                </c:pt>
                <c:pt idx="7022">
                  <c:v>143.63999999999999</c:v>
                </c:pt>
                <c:pt idx="7023">
                  <c:v>31.103999999999999</c:v>
                </c:pt>
                <c:pt idx="7024">
                  <c:v>223.05600000000001</c:v>
                </c:pt>
                <c:pt idx="7025">
                  <c:v>227.46</c:v>
                </c:pt>
                <c:pt idx="7026">
                  <c:v>46.24</c:v>
                </c:pt>
                <c:pt idx="7027">
                  <c:v>5.22</c:v>
                </c:pt>
                <c:pt idx="7028">
                  <c:v>33.9</c:v>
                </c:pt>
                <c:pt idx="7029">
                  <c:v>28.14</c:v>
                </c:pt>
                <c:pt idx="7030">
                  <c:v>36</c:v>
                </c:pt>
                <c:pt idx="7031">
                  <c:v>92.94</c:v>
                </c:pt>
                <c:pt idx="7032">
                  <c:v>245.64599999999999</c:v>
                </c:pt>
                <c:pt idx="7033">
                  <c:v>55.008000000000003</c:v>
                </c:pt>
                <c:pt idx="7034">
                  <c:v>35.231999999999999</c:v>
                </c:pt>
                <c:pt idx="7035">
                  <c:v>523.39200000000005</c:v>
                </c:pt>
                <c:pt idx="7036">
                  <c:v>479.98399999999998</c:v>
                </c:pt>
                <c:pt idx="7037">
                  <c:v>12.96</c:v>
                </c:pt>
                <c:pt idx="7038">
                  <c:v>17.940000000000001</c:v>
                </c:pt>
                <c:pt idx="7039">
                  <c:v>166.72</c:v>
                </c:pt>
                <c:pt idx="7040">
                  <c:v>24.815999999999999</c:v>
                </c:pt>
                <c:pt idx="7041">
                  <c:v>124.36</c:v>
                </c:pt>
                <c:pt idx="7042">
                  <c:v>599.97</c:v>
                </c:pt>
                <c:pt idx="7043">
                  <c:v>198.744</c:v>
                </c:pt>
                <c:pt idx="7044">
                  <c:v>9.1839999999999993</c:v>
                </c:pt>
                <c:pt idx="7045">
                  <c:v>9.2479999999999993</c:v>
                </c:pt>
                <c:pt idx="7046">
                  <c:v>99.591999999999999</c:v>
                </c:pt>
                <c:pt idx="7047">
                  <c:v>399.96</c:v>
                </c:pt>
                <c:pt idx="7048">
                  <c:v>15.552</c:v>
                </c:pt>
                <c:pt idx="7049">
                  <c:v>14.576000000000001</c:v>
                </c:pt>
                <c:pt idx="7050">
                  <c:v>209.6</c:v>
                </c:pt>
                <c:pt idx="7051">
                  <c:v>23.32</c:v>
                </c:pt>
                <c:pt idx="7052">
                  <c:v>30.98</c:v>
                </c:pt>
                <c:pt idx="7053">
                  <c:v>119.96</c:v>
                </c:pt>
                <c:pt idx="7054">
                  <c:v>363.92</c:v>
                </c:pt>
                <c:pt idx="7055">
                  <c:v>35.808</c:v>
                </c:pt>
                <c:pt idx="7056">
                  <c:v>122.688</c:v>
                </c:pt>
                <c:pt idx="7057">
                  <c:v>892.13599999999997</c:v>
                </c:pt>
                <c:pt idx="7058">
                  <c:v>50.22</c:v>
                </c:pt>
                <c:pt idx="7059">
                  <c:v>83.42</c:v>
                </c:pt>
                <c:pt idx="7060">
                  <c:v>5.8719999999999999</c:v>
                </c:pt>
                <c:pt idx="7061">
                  <c:v>12.144</c:v>
                </c:pt>
                <c:pt idx="7062">
                  <c:v>27.792000000000002</c:v>
                </c:pt>
                <c:pt idx="7063">
                  <c:v>6.2080000000000002</c:v>
                </c:pt>
                <c:pt idx="7064">
                  <c:v>32.67</c:v>
                </c:pt>
                <c:pt idx="7065">
                  <c:v>1261.33</c:v>
                </c:pt>
                <c:pt idx="7066">
                  <c:v>38.880000000000003</c:v>
                </c:pt>
                <c:pt idx="7067">
                  <c:v>1.964</c:v>
                </c:pt>
                <c:pt idx="7068">
                  <c:v>82.656000000000006</c:v>
                </c:pt>
                <c:pt idx="7069">
                  <c:v>5.98</c:v>
                </c:pt>
                <c:pt idx="7070">
                  <c:v>9.2479999999999993</c:v>
                </c:pt>
                <c:pt idx="7071">
                  <c:v>4.4480000000000004</c:v>
                </c:pt>
                <c:pt idx="7072">
                  <c:v>5.1840000000000002</c:v>
                </c:pt>
                <c:pt idx="7073">
                  <c:v>175.92</c:v>
                </c:pt>
                <c:pt idx="7074">
                  <c:v>4.7519999999999998</c:v>
                </c:pt>
                <c:pt idx="7075">
                  <c:v>13.343999999999999</c:v>
                </c:pt>
                <c:pt idx="7076">
                  <c:v>54.9</c:v>
                </c:pt>
                <c:pt idx="7077">
                  <c:v>22.911000000000001</c:v>
                </c:pt>
                <c:pt idx="7078">
                  <c:v>309.45600000000002</c:v>
                </c:pt>
                <c:pt idx="7079">
                  <c:v>19.456</c:v>
                </c:pt>
                <c:pt idx="7080">
                  <c:v>472.51799999999997</c:v>
                </c:pt>
                <c:pt idx="7081">
                  <c:v>1012.68</c:v>
                </c:pt>
                <c:pt idx="7082">
                  <c:v>17.22</c:v>
                </c:pt>
                <c:pt idx="7083">
                  <c:v>3.52</c:v>
                </c:pt>
                <c:pt idx="7084">
                  <c:v>1626.192</c:v>
                </c:pt>
                <c:pt idx="7085">
                  <c:v>8.5950000000000006</c:v>
                </c:pt>
                <c:pt idx="7086">
                  <c:v>190.89599999999999</c:v>
                </c:pt>
                <c:pt idx="7087">
                  <c:v>99.87</c:v>
                </c:pt>
                <c:pt idx="7088">
                  <c:v>79.36</c:v>
                </c:pt>
                <c:pt idx="7089">
                  <c:v>119.96</c:v>
                </c:pt>
                <c:pt idx="7090">
                  <c:v>106.32</c:v>
                </c:pt>
                <c:pt idx="7091">
                  <c:v>163.44</c:v>
                </c:pt>
                <c:pt idx="7092">
                  <c:v>42.76</c:v>
                </c:pt>
                <c:pt idx="7093">
                  <c:v>51.55</c:v>
                </c:pt>
                <c:pt idx="7094">
                  <c:v>479.952</c:v>
                </c:pt>
                <c:pt idx="7095">
                  <c:v>146.68799999999999</c:v>
                </c:pt>
                <c:pt idx="7096">
                  <c:v>276.78399999999999</c:v>
                </c:pt>
                <c:pt idx="7097">
                  <c:v>25.32</c:v>
                </c:pt>
                <c:pt idx="7098">
                  <c:v>318.95999999999998</c:v>
                </c:pt>
                <c:pt idx="7099">
                  <c:v>212.64</c:v>
                </c:pt>
                <c:pt idx="7100">
                  <c:v>23.472000000000001</c:v>
                </c:pt>
                <c:pt idx="7101">
                  <c:v>19.648</c:v>
                </c:pt>
                <c:pt idx="7102">
                  <c:v>6.57</c:v>
                </c:pt>
                <c:pt idx="7103">
                  <c:v>421.1</c:v>
                </c:pt>
                <c:pt idx="7104">
                  <c:v>760.11599999999999</c:v>
                </c:pt>
                <c:pt idx="7105">
                  <c:v>38.783999999999999</c:v>
                </c:pt>
                <c:pt idx="7106">
                  <c:v>122.328</c:v>
                </c:pt>
                <c:pt idx="7107">
                  <c:v>25.98</c:v>
                </c:pt>
                <c:pt idx="7108">
                  <c:v>3.28</c:v>
                </c:pt>
                <c:pt idx="7109">
                  <c:v>459.88</c:v>
                </c:pt>
                <c:pt idx="7110">
                  <c:v>7.76</c:v>
                </c:pt>
                <c:pt idx="7111">
                  <c:v>71.959999999999994</c:v>
                </c:pt>
                <c:pt idx="7112">
                  <c:v>54.9</c:v>
                </c:pt>
                <c:pt idx="7113">
                  <c:v>9.2799999999999994</c:v>
                </c:pt>
                <c:pt idx="7114">
                  <c:v>1685.88</c:v>
                </c:pt>
                <c:pt idx="7115">
                  <c:v>5.7279999999999998</c:v>
                </c:pt>
                <c:pt idx="7116">
                  <c:v>61.96</c:v>
                </c:pt>
                <c:pt idx="7117">
                  <c:v>1.3440000000000001</c:v>
                </c:pt>
                <c:pt idx="7118">
                  <c:v>17.940000000000001</c:v>
                </c:pt>
                <c:pt idx="7119">
                  <c:v>13.904</c:v>
                </c:pt>
                <c:pt idx="7120">
                  <c:v>67.194000000000003</c:v>
                </c:pt>
                <c:pt idx="7121">
                  <c:v>41.86</c:v>
                </c:pt>
                <c:pt idx="7122">
                  <c:v>141.96</c:v>
                </c:pt>
                <c:pt idx="7123">
                  <c:v>10.02</c:v>
                </c:pt>
                <c:pt idx="7124">
                  <c:v>144.12</c:v>
                </c:pt>
                <c:pt idx="7125">
                  <c:v>17.940000000000001</c:v>
                </c:pt>
                <c:pt idx="7126">
                  <c:v>13.89</c:v>
                </c:pt>
                <c:pt idx="7127">
                  <c:v>16.45</c:v>
                </c:pt>
                <c:pt idx="7128">
                  <c:v>19.920000000000002</c:v>
                </c:pt>
                <c:pt idx="7129">
                  <c:v>35.167999999999999</c:v>
                </c:pt>
                <c:pt idx="7130">
                  <c:v>123.08799999999999</c:v>
                </c:pt>
                <c:pt idx="7131">
                  <c:v>257.94</c:v>
                </c:pt>
                <c:pt idx="7132">
                  <c:v>1879.96</c:v>
                </c:pt>
                <c:pt idx="7133">
                  <c:v>27.46</c:v>
                </c:pt>
                <c:pt idx="7134">
                  <c:v>89.98</c:v>
                </c:pt>
                <c:pt idx="7135">
                  <c:v>828.6</c:v>
                </c:pt>
                <c:pt idx="7136">
                  <c:v>7.23</c:v>
                </c:pt>
                <c:pt idx="7137">
                  <c:v>17.440000000000001</c:v>
                </c:pt>
                <c:pt idx="7138">
                  <c:v>62.88</c:v>
                </c:pt>
                <c:pt idx="7139">
                  <c:v>290.35199999999998</c:v>
                </c:pt>
                <c:pt idx="7140">
                  <c:v>113.52</c:v>
                </c:pt>
                <c:pt idx="7141">
                  <c:v>135.30000000000001</c:v>
                </c:pt>
                <c:pt idx="7142">
                  <c:v>111.15</c:v>
                </c:pt>
                <c:pt idx="7143">
                  <c:v>776.85</c:v>
                </c:pt>
                <c:pt idx="7144">
                  <c:v>12.294</c:v>
                </c:pt>
                <c:pt idx="7145">
                  <c:v>154.76400000000001</c:v>
                </c:pt>
                <c:pt idx="7146">
                  <c:v>43.28</c:v>
                </c:pt>
                <c:pt idx="7147">
                  <c:v>92.94</c:v>
                </c:pt>
                <c:pt idx="7148">
                  <c:v>52.56</c:v>
                </c:pt>
                <c:pt idx="7149">
                  <c:v>971.88</c:v>
                </c:pt>
                <c:pt idx="7150">
                  <c:v>141.96</c:v>
                </c:pt>
                <c:pt idx="7151">
                  <c:v>182.55</c:v>
                </c:pt>
                <c:pt idx="7152">
                  <c:v>88.768000000000001</c:v>
                </c:pt>
                <c:pt idx="7153">
                  <c:v>53.088000000000001</c:v>
                </c:pt>
                <c:pt idx="7154">
                  <c:v>275.88</c:v>
                </c:pt>
                <c:pt idx="7155">
                  <c:v>157.9</c:v>
                </c:pt>
                <c:pt idx="7156">
                  <c:v>4.91</c:v>
                </c:pt>
                <c:pt idx="7157">
                  <c:v>87.92</c:v>
                </c:pt>
                <c:pt idx="7158">
                  <c:v>5.98</c:v>
                </c:pt>
                <c:pt idx="7159">
                  <c:v>222.38399999999999</c:v>
                </c:pt>
                <c:pt idx="7160">
                  <c:v>16</c:v>
                </c:pt>
                <c:pt idx="7161">
                  <c:v>21.84</c:v>
                </c:pt>
                <c:pt idx="7162">
                  <c:v>15.6</c:v>
                </c:pt>
                <c:pt idx="7163">
                  <c:v>247.84</c:v>
                </c:pt>
                <c:pt idx="7164">
                  <c:v>9.9120000000000008</c:v>
                </c:pt>
                <c:pt idx="7165">
                  <c:v>69.52</c:v>
                </c:pt>
                <c:pt idx="7166">
                  <c:v>11.52</c:v>
                </c:pt>
                <c:pt idx="7167">
                  <c:v>717.72</c:v>
                </c:pt>
                <c:pt idx="7168">
                  <c:v>236.5</c:v>
                </c:pt>
                <c:pt idx="7169">
                  <c:v>170.352</c:v>
                </c:pt>
                <c:pt idx="7170">
                  <c:v>145.76400000000001</c:v>
                </c:pt>
                <c:pt idx="7171">
                  <c:v>107.97</c:v>
                </c:pt>
                <c:pt idx="7172">
                  <c:v>143.96</c:v>
                </c:pt>
                <c:pt idx="7173">
                  <c:v>2399.96</c:v>
                </c:pt>
                <c:pt idx="7174">
                  <c:v>74.352000000000004</c:v>
                </c:pt>
                <c:pt idx="7175">
                  <c:v>87.168000000000006</c:v>
                </c:pt>
                <c:pt idx="7176">
                  <c:v>32.231999999999999</c:v>
                </c:pt>
                <c:pt idx="7177">
                  <c:v>2.202</c:v>
                </c:pt>
                <c:pt idx="7178">
                  <c:v>9.3960000000000008</c:v>
                </c:pt>
                <c:pt idx="7179">
                  <c:v>89.97</c:v>
                </c:pt>
                <c:pt idx="7180">
                  <c:v>12.78</c:v>
                </c:pt>
                <c:pt idx="7181">
                  <c:v>40</c:v>
                </c:pt>
                <c:pt idx="7182">
                  <c:v>23.24</c:v>
                </c:pt>
                <c:pt idx="7183">
                  <c:v>908.82</c:v>
                </c:pt>
                <c:pt idx="7184">
                  <c:v>5.5519999999999996</c:v>
                </c:pt>
                <c:pt idx="7185">
                  <c:v>8.016</c:v>
                </c:pt>
                <c:pt idx="7186">
                  <c:v>74.591999999999999</c:v>
                </c:pt>
                <c:pt idx="7187">
                  <c:v>16.783999999999999</c:v>
                </c:pt>
                <c:pt idx="7188">
                  <c:v>38.863999999999997</c:v>
                </c:pt>
                <c:pt idx="7189">
                  <c:v>203.976</c:v>
                </c:pt>
                <c:pt idx="7190">
                  <c:v>674.35199999999998</c:v>
                </c:pt>
                <c:pt idx="7191">
                  <c:v>5.3879999999999999</c:v>
                </c:pt>
                <c:pt idx="7192">
                  <c:v>30.975999999999999</c:v>
                </c:pt>
                <c:pt idx="7193">
                  <c:v>1350.12</c:v>
                </c:pt>
                <c:pt idx="7194">
                  <c:v>15.92</c:v>
                </c:pt>
                <c:pt idx="7195">
                  <c:v>19.54</c:v>
                </c:pt>
                <c:pt idx="7196">
                  <c:v>21.4</c:v>
                </c:pt>
                <c:pt idx="7197">
                  <c:v>12.6</c:v>
                </c:pt>
                <c:pt idx="7198">
                  <c:v>11.96</c:v>
                </c:pt>
                <c:pt idx="7199">
                  <c:v>138</c:v>
                </c:pt>
                <c:pt idx="7200">
                  <c:v>116.76</c:v>
                </c:pt>
                <c:pt idx="7201">
                  <c:v>331.02300000000002</c:v>
                </c:pt>
                <c:pt idx="7202">
                  <c:v>756.8</c:v>
                </c:pt>
                <c:pt idx="7203">
                  <c:v>8.7360000000000007</c:v>
                </c:pt>
                <c:pt idx="7204">
                  <c:v>6.08</c:v>
                </c:pt>
                <c:pt idx="7205">
                  <c:v>17.46</c:v>
                </c:pt>
                <c:pt idx="7206">
                  <c:v>369.16</c:v>
                </c:pt>
                <c:pt idx="7207">
                  <c:v>2.9119999999999999</c:v>
                </c:pt>
                <c:pt idx="7208">
                  <c:v>20.736000000000001</c:v>
                </c:pt>
                <c:pt idx="7209">
                  <c:v>9.5679999999999996</c:v>
                </c:pt>
                <c:pt idx="7210">
                  <c:v>30.18</c:v>
                </c:pt>
                <c:pt idx="7211">
                  <c:v>51.648000000000003</c:v>
                </c:pt>
                <c:pt idx="7212">
                  <c:v>11.231999999999999</c:v>
                </c:pt>
                <c:pt idx="7213">
                  <c:v>14.73</c:v>
                </c:pt>
                <c:pt idx="7214">
                  <c:v>16.399999999999999</c:v>
                </c:pt>
                <c:pt idx="7215">
                  <c:v>25.92</c:v>
                </c:pt>
                <c:pt idx="7216">
                  <c:v>8.82</c:v>
                </c:pt>
                <c:pt idx="7217">
                  <c:v>62.496000000000002</c:v>
                </c:pt>
                <c:pt idx="7218">
                  <c:v>339.96</c:v>
                </c:pt>
                <c:pt idx="7219">
                  <c:v>49.567999999999998</c:v>
                </c:pt>
                <c:pt idx="7220">
                  <c:v>274.49099999999999</c:v>
                </c:pt>
                <c:pt idx="7221">
                  <c:v>137.94</c:v>
                </c:pt>
                <c:pt idx="7222">
                  <c:v>40.68</c:v>
                </c:pt>
                <c:pt idx="7223">
                  <c:v>110.376</c:v>
                </c:pt>
                <c:pt idx="7224">
                  <c:v>151.62</c:v>
                </c:pt>
                <c:pt idx="7225">
                  <c:v>30.8</c:v>
                </c:pt>
                <c:pt idx="7226">
                  <c:v>123.92</c:v>
                </c:pt>
                <c:pt idx="7227">
                  <c:v>1319.8</c:v>
                </c:pt>
                <c:pt idx="7228">
                  <c:v>89.712000000000003</c:v>
                </c:pt>
                <c:pt idx="7229">
                  <c:v>22.83</c:v>
                </c:pt>
                <c:pt idx="7230">
                  <c:v>30.88</c:v>
                </c:pt>
                <c:pt idx="7231">
                  <c:v>465.16</c:v>
                </c:pt>
                <c:pt idx="7232">
                  <c:v>27.12</c:v>
                </c:pt>
                <c:pt idx="7233">
                  <c:v>113.6</c:v>
                </c:pt>
                <c:pt idx="7234">
                  <c:v>12.96</c:v>
                </c:pt>
                <c:pt idx="7235">
                  <c:v>69.456000000000003</c:v>
                </c:pt>
                <c:pt idx="7236">
                  <c:v>8.64</c:v>
                </c:pt>
                <c:pt idx="7237">
                  <c:v>341.99099999999999</c:v>
                </c:pt>
                <c:pt idx="7238">
                  <c:v>43.96</c:v>
                </c:pt>
                <c:pt idx="7239">
                  <c:v>39.76</c:v>
                </c:pt>
                <c:pt idx="7240">
                  <c:v>66.36</c:v>
                </c:pt>
                <c:pt idx="7241">
                  <c:v>92.88</c:v>
                </c:pt>
                <c:pt idx="7242">
                  <c:v>24.14</c:v>
                </c:pt>
                <c:pt idx="7243">
                  <c:v>4416.174</c:v>
                </c:pt>
                <c:pt idx="7244">
                  <c:v>49.56</c:v>
                </c:pt>
                <c:pt idx="7245">
                  <c:v>354.9</c:v>
                </c:pt>
                <c:pt idx="7246">
                  <c:v>15.12</c:v>
                </c:pt>
                <c:pt idx="7247">
                  <c:v>302.45</c:v>
                </c:pt>
                <c:pt idx="7248">
                  <c:v>44.671999999999997</c:v>
                </c:pt>
                <c:pt idx="7249">
                  <c:v>119.98</c:v>
                </c:pt>
                <c:pt idx="7250">
                  <c:v>989.97</c:v>
                </c:pt>
                <c:pt idx="7251">
                  <c:v>9.2159999999999993</c:v>
                </c:pt>
                <c:pt idx="7252">
                  <c:v>68.52</c:v>
                </c:pt>
                <c:pt idx="7253">
                  <c:v>364.74</c:v>
                </c:pt>
                <c:pt idx="7254">
                  <c:v>47.4</c:v>
                </c:pt>
                <c:pt idx="7255">
                  <c:v>49.76</c:v>
                </c:pt>
                <c:pt idx="7256">
                  <c:v>5.56</c:v>
                </c:pt>
                <c:pt idx="7257">
                  <c:v>629.1</c:v>
                </c:pt>
                <c:pt idx="7258">
                  <c:v>14.7</c:v>
                </c:pt>
                <c:pt idx="7259">
                  <c:v>45.36</c:v>
                </c:pt>
                <c:pt idx="7260">
                  <c:v>125.99</c:v>
                </c:pt>
                <c:pt idx="7261">
                  <c:v>14.7</c:v>
                </c:pt>
                <c:pt idx="7262">
                  <c:v>32.700000000000003</c:v>
                </c:pt>
                <c:pt idx="7263">
                  <c:v>31.68</c:v>
                </c:pt>
                <c:pt idx="7264">
                  <c:v>181.86</c:v>
                </c:pt>
                <c:pt idx="7265">
                  <c:v>155.37200000000001</c:v>
                </c:pt>
                <c:pt idx="7266">
                  <c:v>13.428000000000001</c:v>
                </c:pt>
                <c:pt idx="7267">
                  <c:v>67.135999999999996</c:v>
                </c:pt>
                <c:pt idx="7268">
                  <c:v>89.567999999999998</c:v>
                </c:pt>
                <c:pt idx="7269">
                  <c:v>315.77600000000001</c:v>
                </c:pt>
                <c:pt idx="7270">
                  <c:v>273.666</c:v>
                </c:pt>
                <c:pt idx="7271">
                  <c:v>17.48</c:v>
                </c:pt>
                <c:pt idx="7272">
                  <c:v>20.608000000000001</c:v>
                </c:pt>
                <c:pt idx="7273">
                  <c:v>4.0949999999999998</c:v>
                </c:pt>
                <c:pt idx="7274">
                  <c:v>339.96</c:v>
                </c:pt>
                <c:pt idx="7275">
                  <c:v>63.98</c:v>
                </c:pt>
                <c:pt idx="7276">
                  <c:v>799.92</c:v>
                </c:pt>
                <c:pt idx="7277">
                  <c:v>35.984000000000002</c:v>
                </c:pt>
                <c:pt idx="7278">
                  <c:v>389.97</c:v>
                </c:pt>
                <c:pt idx="7279">
                  <c:v>185.52799999999999</c:v>
                </c:pt>
                <c:pt idx="7280">
                  <c:v>2541.98</c:v>
                </c:pt>
                <c:pt idx="7281">
                  <c:v>599.98500000000001</c:v>
                </c:pt>
                <c:pt idx="7282">
                  <c:v>3.036</c:v>
                </c:pt>
                <c:pt idx="7283">
                  <c:v>25.92</c:v>
                </c:pt>
                <c:pt idx="7284">
                  <c:v>66.111999999999995</c:v>
                </c:pt>
                <c:pt idx="7285">
                  <c:v>46.36</c:v>
                </c:pt>
                <c:pt idx="7286">
                  <c:v>6.9</c:v>
                </c:pt>
                <c:pt idx="7287">
                  <c:v>57.69</c:v>
                </c:pt>
                <c:pt idx="7288">
                  <c:v>559.71</c:v>
                </c:pt>
                <c:pt idx="7289">
                  <c:v>305.01</c:v>
                </c:pt>
                <c:pt idx="7290">
                  <c:v>50.783999999999999</c:v>
                </c:pt>
                <c:pt idx="7291">
                  <c:v>26.01</c:v>
                </c:pt>
                <c:pt idx="7292">
                  <c:v>649</c:v>
                </c:pt>
                <c:pt idx="7293">
                  <c:v>59.99</c:v>
                </c:pt>
                <c:pt idx="7294">
                  <c:v>20.239999999999998</c:v>
                </c:pt>
                <c:pt idx="7295">
                  <c:v>37.840000000000003</c:v>
                </c:pt>
                <c:pt idx="7296">
                  <c:v>5.4720000000000004</c:v>
                </c:pt>
                <c:pt idx="7297">
                  <c:v>77.239999999999995</c:v>
                </c:pt>
                <c:pt idx="7298">
                  <c:v>292.10000000000002</c:v>
                </c:pt>
                <c:pt idx="7299">
                  <c:v>8.5440000000000005</c:v>
                </c:pt>
                <c:pt idx="7300">
                  <c:v>424.11599999999999</c:v>
                </c:pt>
                <c:pt idx="7301">
                  <c:v>2.8919999999999999</c:v>
                </c:pt>
                <c:pt idx="7302">
                  <c:v>381.72</c:v>
                </c:pt>
                <c:pt idx="7303">
                  <c:v>97.183999999999997</c:v>
                </c:pt>
                <c:pt idx="7304">
                  <c:v>10.368</c:v>
                </c:pt>
                <c:pt idx="7305">
                  <c:v>890.84100000000001</c:v>
                </c:pt>
                <c:pt idx="7306">
                  <c:v>72</c:v>
                </c:pt>
                <c:pt idx="7307">
                  <c:v>113.88800000000001</c:v>
                </c:pt>
                <c:pt idx="7308">
                  <c:v>158.13</c:v>
                </c:pt>
                <c:pt idx="7309">
                  <c:v>14.13</c:v>
                </c:pt>
                <c:pt idx="7310">
                  <c:v>64.75</c:v>
                </c:pt>
                <c:pt idx="7311">
                  <c:v>1.8720000000000001</c:v>
                </c:pt>
                <c:pt idx="7312">
                  <c:v>11.214</c:v>
                </c:pt>
                <c:pt idx="7313">
                  <c:v>37.375999999999998</c:v>
                </c:pt>
                <c:pt idx="7314">
                  <c:v>286.39999999999998</c:v>
                </c:pt>
                <c:pt idx="7315">
                  <c:v>43.92</c:v>
                </c:pt>
                <c:pt idx="7316">
                  <c:v>142.18199999999999</c:v>
                </c:pt>
                <c:pt idx="7317">
                  <c:v>19.608000000000001</c:v>
                </c:pt>
                <c:pt idx="7318">
                  <c:v>4.1580000000000004</c:v>
                </c:pt>
                <c:pt idx="7319">
                  <c:v>979.95</c:v>
                </c:pt>
                <c:pt idx="7320">
                  <c:v>135.30000000000001</c:v>
                </c:pt>
                <c:pt idx="7321">
                  <c:v>8.9039999999999999</c:v>
                </c:pt>
                <c:pt idx="7322">
                  <c:v>100.8</c:v>
                </c:pt>
                <c:pt idx="7323">
                  <c:v>41.96</c:v>
                </c:pt>
                <c:pt idx="7324">
                  <c:v>9.4499999999999993</c:v>
                </c:pt>
                <c:pt idx="7325">
                  <c:v>400.8</c:v>
                </c:pt>
                <c:pt idx="7326">
                  <c:v>28.792000000000002</c:v>
                </c:pt>
                <c:pt idx="7327">
                  <c:v>111</c:v>
                </c:pt>
                <c:pt idx="7328">
                  <c:v>1279.9680000000001</c:v>
                </c:pt>
                <c:pt idx="7329">
                  <c:v>1856.19</c:v>
                </c:pt>
                <c:pt idx="7330">
                  <c:v>22.751999999999999</c:v>
                </c:pt>
                <c:pt idx="7331">
                  <c:v>61.542000000000002</c:v>
                </c:pt>
                <c:pt idx="7332">
                  <c:v>81.438000000000002</c:v>
                </c:pt>
                <c:pt idx="7333">
                  <c:v>67.36</c:v>
                </c:pt>
                <c:pt idx="7334">
                  <c:v>54.527999999999999</c:v>
                </c:pt>
                <c:pt idx="7335">
                  <c:v>843.9</c:v>
                </c:pt>
                <c:pt idx="7336">
                  <c:v>449.56799999999998</c:v>
                </c:pt>
                <c:pt idx="7337">
                  <c:v>15.51</c:v>
                </c:pt>
                <c:pt idx="7338">
                  <c:v>192.18600000000001</c:v>
                </c:pt>
                <c:pt idx="7339">
                  <c:v>5.76</c:v>
                </c:pt>
                <c:pt idx="7340">
                  <c:v>67.88</c:v>
                </c:pt>
                <c:pt idx="7341">
                  <c:v>162.88999999999999</c:v>
                </c:pt>
                <c:pt idx="7342">
                  <c:v>25.71</c:v>
                </c:pt>
                <c:pt idx="7343">
                  <c:v>191.88</c:v>
                </c:pt>
                <c:pt idx="7344">
                  <c:v>721.875</c:v>
                </c:pt>
                <c:pt idx="7345">
                  <c:v>73.567999999999998</c:v>
                </c:pt>
                <c:pt idx="7346">
                  <c:v>13.584</c:v>
                </c:pt>
                <c:pt idx="7347">
                  <c:v>64.784000000000006</c:v>
                </c:pt>
                <c:pt idx="7348">
                  <c:v>176.77199999999999</c:v>
                </c:pt>
                <c:pt idx="7349">
                  <c:v>38.82</c:v>
                </c:pt>
                <c:pt idx="7350">
                  <c:v>21.9</c:v>
                </c:pt>
                <c:pt idx="7351">
                  <c:v>111.79</c:v>
                </c:pt>
                <c:pt idx="7352">
                  <c:v>445.44</c:v>
                </c:pt>
                <c:pt idx="7353">
                  <c:v>16.52</c:v>
                </c:pt>
                <c:pt idx="7354">
                  <c:v>29.9</c:v>
                </c:pt>
                <c:pt idx="7355">
                  <c:v>116.4</c:v>
                </c:pt>
                <c:pt idx="7356">
                  <c:v>1.4079999999999999</c:v>
                </c:pt>
                <c:pt idx="7357">
                  <c:v>169.56800000000001</c:v>
                </c:pt>
                <c:pt idx="7358">
                  <c:v>251.964</c:v>
                </c:pt>
                <c:pt idx="7359">
                  <c:v>523.76400000000001</c:v>
                </c:pt>
                <c:pt idx="7360">
                  <c:v>19.440000000000001</c:v>
                </c:pt>
                <c:pt idx="7361">
                  <c:v>194.352</c:v>
                </c:pt>
                <c:pt idx="7362">
                  <c:v>36.624000000000002</c:v>
                </c:pt>
                <c:pt idx="7363">
                  <c:v>340.18200000000002</c:v>
                </c:pt>
                <c:pt idx="7364">
                  <c:v>12.672000000000001</c:v>
                </c:pt>
                <c:pt idx="7365">
                  <c:v>6.8879999999999999</c:v>
                </c:pt>
                <c:pt idx="7366">
                  <c:v>32.543999999999997</c:v>
                </c:pt>
                <c:pt idx="7367">
                  <c:v>347.80200000000002</c:v>
                </c:pt>
                <c:pt idx="7368">
                  <c:v>15.57</c:v>
                </c:pt>
                <c:pt idx="7369">
                  <c:v>4.6079999999999997</c:v>
                </c:pt>
                <c:pt idx="7370">
                  <c:v>257.98</c:v>
                </c:pt>
                <c:pt idx="7371">
                  <c:v>153.78</c:v>
                </c:pt>
                <c:pt idx="7372">
                  <c:v>61.02</c:v>
                </c:pt>
                <c:pt idx="7373">
                  <c:v>110.11</c:v>
                </c:pt>
                <c:pt idx="7374">
                  <c:v>7.89</c:v>
                </c:pt>
                <c:pt idx="7375">
                  <c:v>36.024000000000001</c:v>
                </c:pt>
                <c:pt idx="7376">
                  <c:v>54.335999999999999</c:v>
                </c:pt>
                <c:pt idx="7377">
                  <c:v>92.52</c:v>
                </c:pt>
                <c:pt idx="7378">
                  <c:v>10.272</c:v>
                </c:pt>
                <c:pt idx="7379">
                  <c:v>40.74</c:v>
                </c:pt>
                <c:pt idx="7380">
                  <c:v>14.4</c:v>
                </c:pt>
                <c:pt idx="7381">
                  <c:v>149.94999999999999</c:v>
                </c:pt>
                <c:pt idx="7382">
                  <c:v>16.899999999999999</c:v>
                </c:pt>
                <c:pt idx="7383">
                  <c:v>17.61</c:v>
                </c:pt>
                <c:pt idx="7384">
                  <c:v>378</c:v>
                </c:pt>
                <c:pt idx="7385">
                  <c:v>17.64</c:v>
                </c:pt>
                <c:pt idx="7386">
                  <c:v>373.08</c:v>
                </c:pt>
                <c:pt idx="7387">
                  <c:v>1336.44</c:v>
                </c:pt>
                <c:pt idx="7388">
                  <c:v>29.97</c:v>
                </c:pt>
                <c:pt idx="7389">
                  <c:v>390.36799999999999</c:v>
                </c:pt>
                <c:pt idx="7390">
                  <c:v>101.52</c:v>
                </c:pt>
                <c:pt idx="7391">
                  <c:v>74.352000000000004</c:v>
                </c:pt>
                <c:pt idx="7392">
                  <c:v>15.7</c:v>
                </c:pt>
                <c:pt idx="7393">
                  <c:v>59.52</c:v>
                </c:pt>
                <c:pt idx="7394">
                  <c:v>34.4</c:v>
                </c:pt>
                <c:pt idx="7395">
                  <c:v>313.17599999999999</c:v>
                </c:pt>
                <c:pt idx="7396">
                  <c:v>866.64599999999996</c:v>
                </c:pt>
                <c:pt idx="7397">
                  <c:v>795.40800000000002</c:v>
                </c:pt>
                <c:pt idx="7398">
                  <c:v>35.856000000000002</c:v>
                </c:pt>
                <c:pt idx="7399">
                  <c:v>23.84</c:v>
                </c:pt>
                <c:pt idx="7400">
                  <c:v>43.13</c:v>
                </c:pt>
                <c:pt idx="7401">
                  <c:v>30.87</c:v>
                </c:pt>
                <c:pt idx="7402">
                  <c:v>70.12</c:v>
                </c:pt>
                <c:pt idx="7403">
                  <c:v>509.95749999999998</c:v>
                </c:pt>
                <c:pt idx="7404">
                  <c:v>122.91</c:v>
                </c:pt>
                <c:pt idx="7405">
                  <c:v>97.567999999999998</c:v>
                </c:pt>
                <c:pt idx="7406">
                  <c:v>722.35199999999998</c:v>
                </c:pt>
                <c:pt idx="7407">
                  <c:v>11.52</c:v>
                </c:pt>
                <c:pt idx="7408">
                  <c:v>167.84</c:v>
                </c:pt>
                <c:pt idx="7409">
                  <c:v>172.11</c:v>
                </c:pt>
                <c:pt idx="7410">
                  <c:v>99.98</c:v>
                </c:pt>
                <c:pt idx="7411">
                  <c:v>156.792</c:v>
                </c:pt>
                <c:pt idx="7412">
                  <c:v>35.36</c:v>
                </c:pt>
                <c:pt idx="7413">
                  <c:v>13.592000000000001</c:v>
                </c:pt>
                <c:pt idx="7414">
                  <c:v>386.68</c:v>
                </c:pt>
                <c:pt idx="7415">
                  <c:v>379.96</c:v>
                </c:pt>
                <c:pt idx="7416">
                  <c:v>539.91</c:v>
                </c:pt>
                <c:pt idx="7417">
                  <c:v>41.24</c:v>
                </c:pt>
                <c:pt idx="7418">
                  <c:v>51.896999999999998</c:v>
                </c:pt>
                <c:pt idx="7419">
                  <c:v>552.55999999999995</c:v>
                </c:pt>
                <c:pt idx="7420">
                  <c:v>23.16</c:v>
                </c:pt>
                <c:pt idx="7421">
                  <c:v>126.08</c:v>
                </c:pt>
                <c:pt idx="7422">
                  <c:v>449.1</c:v>
                </c:pt>
                <c:pt idx="7423">
                  <c:v>195.10400000000001</c:v>
                </c:pt>
                <c:pt idx="7424">
                  <c:v>36.671999999999997</c:v>
                </c:pt>
                <c:pt idx="7425">
                  <c:v>85.245999999999995</c:v>
                </c:pt>
                <c:pt idx="7426">
                  <c:v>32.712000000000003</c:v>
                </c:pt>
                <c:pt idx="7427">
                  <c:v>11.43</c:v>
                </c:pt>
                <c:pt idx="7428">
                  <c:v>30.44</c:v>
                </c:pt>
                <c:pt idx="7429">
                  <c:v>12.96</c:v>
                </c:pt>
                <c:pt idx="7430">
                  <c:v>16</c:v>
                </c:pt>
                <c:pt idx="7431">
                  <c:v>32.67</c:v>
                </c:pt>
                <c:pt idx="7432">
                  <c:v>4.4640000000000004</c:v>
                </c:pt>
                <c:pt idx="7433">
                  <c:v>9.3450000000000006</c:v>
                </c:pt>
                <c:pt idx="7434">
                  <c:v>9.1440000000000001</c:v>
                </c:pt>
                <c:pt idx="7435">
                  <c:v>23.135999999999999</c:v>
                </c:pt>
                <c:pt idx="7436">
                  <c:v>99.2</c:v>
                </c:pt>
                <c:pt idx="7437">
                  <c:v>21.36</c:v>
                </c:pt>
                <c:pt idx="7438">
                  <c:v>46.9</c:v>
                </c:pt>
                <c:pt idx="7439">
                  <c:v>18.72</c:v>
                </c:pt>
                <c:pt idx="7440">
                  <c:v>236.52799999999999</c:v>
                </c:pt>
                <c:pt idx="7441">
                  <c:v>18.899999999999999</c:v>
                </c:pt>
                <c:pt idx="7442">
                  <c:v>10.688000000000001</c:v>
                </c:pt>
                <c:pt idx="7443">
                  <c:v>237.096</c:v>
                </c:pt>
                <c:pt idx="7444">
                  <c:v>5.1840000000000002</c:v>
                </c:pt>
                <c:pt idx="7445">
                  <c:v>65.584000000000003</c:v>
                </c:pt>
                <c:pt idx="7446">
                  <c:v>22.2</c:v>
                </c:pt>
                <c:pt idx="7447">
                  <c:v>419.4</c:v>
                </c:pt>
                <c:pt idx="7448">
                  <c:v>88.92</c:v>
                </c:pt>
                <c:pt idx="7449">
                  <c:v>9.9120000000000008</c:v>
                </c:pt>
                <c:pt idx="7450">
                  <c:v>318.43</c:v>
                </c:pt>
                <c:pt idx="7451">
                  <c:v>5.8</c:v>
                </c:pt>
                <c:pt idx="7452">
                  <c:v>1415.76</c:v>
                </c:pt>
                <c:pt idx="7453">
                  <c:v>148.47999999999999</c:v>
                </c:pt>
                <c:pt idx="7454">
                  <c:v>9.2479999999999993</c:v>
                </c:pt>
                <c:pt idx="7455">
                  <c:v>1036.624</c:v>
                </c:pt>
                <c:pt idx="7456">
                  <c:v>569.64</c:v>
                </c:pt>
                <c:pt idx="7457">
                  <c:v>9.14</c:v>
                </c:pt>
                <c:pt idx="7458">
                  <c:v>1196.8599999999999</c:v>
                </c:pt>
                <c:pt idx="7459">
                  <c:v>523.26</c:v>
                </c:pt>
                <c:pt idx="7460">
                  <c:v>639.96799999999996</c:v>
                </c:pt>
                <c:pt idx="7461">
                  <c:v>52.76</c:v>
                </c:pt>
                <c:pt idx="7462">
                  <c:v>538.91999999999996</c:v>
                </c:pt>
                <c:pt idx="7463">
                  <c:v>14.88</c:v>
                </c:pt>
                <c:pt idx="7464">
                  <c:v>34.24</c:v>
                </c:pt>
                <c:pt idx="7465">
                  <c:v>261.74</c:v>
                </c:pt>
                <c:pt idx="7466">
                  <c:v>87.84</c:v>
                </c:pt>
                <c:pt idx="7467">
                  <c:v>34.92</c:v>
                </c:pt>
                <c:pt idx="7468">
                  <c:v>14.94</c:v>
                </c:pt>
                <c:pt idx="7469">
                  <c:v>14.56</c:v>
                </c:pt>
                <c:pt idx="7470">
                  <c:v>3.5760000000000001</c:v>
                </c:pt>
                <c:pt idx="7471">
                  <c:v>147.184</c:v>
                </c:pt>
                <c:pt idx="7472">
                  <c:v>1499.95</c:v>
                </c:pt>
                <c:pt idx="7473">
                  <c:v>13.568</c:v>
                </c:pt>
                <c:pt idx="7474">
                  <c:v>2573.8200000000002</c:v>
                </c:pt>
                <c:pt idx="7475">
                  <c:v>609.98</c:v>
                </c:pt>
                <c:pt idx="7476">
                  <c:v>5.48</c:v>
                </c:pt>
                <c:pt idx="7477">
                  <c:v>391.98</c:v>
                </c:pt>
                <c:pt idx="7478">
                  <c:v>755.96</c:v>
                </c:pt>
                <c:pt idx="7479">
                  <c:v>31.12</c:v>
                </c:pt>
                <c:pt idx="7480">
                  <c:v>6.54</c:v>
                </c:pt>
                <c:pt idx="7481">
                  <c:v>12.78</c:v>
                </c:pt>
                <c:pt idx="7482">
                  <c:v>18.463999999999999</c:v>
                </c:pt>
                <c:pt idx="7483">
                  <c:v>445.80200000000002</c:v>
                </c:pt>
                <c:pt idx="7484">
                  <c:v>2.48</c:v>
                </c:pt>
                <c:pt idx="7485">
                  <c:v>25.9</c:v>
                </c:pt>
                <c:pt idx="7486">
                  <c:v>29.9</c:v>
                </c:pt>
                <c:pt idx="7487">
                  <c:v>2249.91</c:v>
                </c:pt>
                <c:pt idx="7488">
                  <c:v>1053.164</c:v>
                </c:pt>
                <c:pt idx="7489">
                  <c:v>12.96</c:v>
                </c:pt>
                <c:pt idx="7490">
                  <c:v>106.68</c:v>
                </c:pt>
                <c:pt idx="7491">
                  <c:v>119.94</c:v>
                </c:pt>
                <c:pt idx="7492">
                  <c:v>10.272</c:v>
                </c:pt>
                <c:pt idx="7493">
                  <c:v>512.19000000000005</c:v>
                </c:pt>
                <c:pt idx="7494">
                  <c:v>1.556</c:v>
                </c:pt>
                <c:pt idx="7495">
                  <c:v>4.4480000000000004</c:v>
                </c:pt>
                <c:pt idx="7496">
                  <c:v>276.69</c:v>
                </c:pt>
                <c:pt idx="7497">
                  <c:v>4.96</c:v>
                </c:pt>
                <c:pt idx="7498">
                  <c:v>71.92</c:v>
                </c:pt>
                <c:pt idx="7499">
                  <c:v>18.84</c:v>
                </c:pt>
                <c:pt idx="7500">
                  <c:v>140.97</c:v>
                </c:pt>
                <c:pt idx="7501">
                  <c:v>470.37599999999998</c:v>
                </c:pt>
                <c:pt idx="7502">
                  <c:v>6.08</c:v>
                </c:pt>
                <c:pt idx="7503">
                  <c:v>164.792</c:v>
                </c:pt>
                <c:pt idx="7504">
                  <c:v>23.36</c:v>
                </c:pt>
                <c:pt idx="7505">
                  <c:v>12.176</c:v>
                </c:pt>
                <c:pt idx="7506">
                  <c:v>46.384</c:v>
                </c:pt>
                <c:pt idx="7507">
                  <c:v>362.92</c:v>
                </c:pt>
                <c:pt idx="7508">
                  <c:v>9.2479999999999993</c:v>
                </c:pt>
                <c:pt idx="7509">
                  <c:v>1889.9459999999999</c:v>
                </c:pt>
                <c:pt idx="7510">
                  <c:v>62.04</c:v>
                </c:pt>
                <c:pt idx="7511">
                  <c:v>396.92</c:v>
                </c:pt>
                <c:pt idx="7512">
                  <c:v>239.45599999999999</c:v>
                </c:pt>
                <c:pt idx="7513">
                  <c:v>13.12</c:v>
                </c:pt>
                <c:pt idx="7514">
                  <c:v>29.36</c:v>
                </c:pt>
                <c:pt idx="7515">
                  <c:v>214.9</c:v>
                </c:pt>
                <c:pt idx="7516">
                  <c:v>15.92</c:v>
                </c:pt>
                <c:pt idx="7517">
                  <c:v>146.44999999999999</c:v>
                </c:pt>
                <c:pt idx="7518">
                  <c:v>15.14</c:v>
                </c:pt>
                <c:pt idx="7519">
                  <c:v>5.76</c:v>
                </c:pt>
                <c:pt idx="7520">
                  <c:v>1399.98</c:v>
                </c:pt>
                <c:pt idx="7521">
                  <c:v>8.952</c:v>
                </c:pt>
                <c:pt idx="7522">
                  <c:v>8.8559999999999999</c:v>
                </c:pt>
                <c:pt idx="7523">
                  <c:v>85.245999999999995</c:v>
                </c:pt>
                <c:pt idx="7524">
                  <c:v>21.728000000000002</c:v>
                </c:pt>
                <c:pt idx="7525">
                  <c:v>1487.04</c:v>
                </c:pt>
                <c:pt idx="7526">
                  <c:v>71.88</c:v>
                </c:pt>
                <c:pt idx="7527">
                  <c:v>9.24</c:v>
                </c:pt>
                <c:pt idx="7528">
                  <c:v>35.880000000000003</c:v>
                </c:pt>
                <c:pt idx="7529">
                  <c:v>17.04</c:v>
                </c:pt>
                <c:pt idx="7530">
                  <c:v>931.17600000000004</c:v>
                </c:pt>
                <c:pt idx="7531">
                  <c:v>266.35199999999998</c:v>
                </c:pt>
                <c:pt idx="7532">
                  <c:v>483.13600000000002</c:v>
                </c:pt>
                <c:pt idx="7533">
                  <c:v>196.78399999999999</c:v>
                </c:pt>
                <c:pt idx="7534">
                  <c:v>231.92</c:v>
                </c:pt>
                <c:pt idx="7535">
                  <c:v>29.7</c:v>
                </c:pt>
                <c:pt idx="7536">
                  <c:v>13.592000000000001</c:v>
                </c:pt>
                <c:pt idx="7537">
                  <c:v>70.88</c:v>
                </c:pt>
                <c:pt idx="7538">
                  <c:v>114.288</c:v>
                </c:pt>
                <c:pt idx="7539">
                  <c:v>36.624000000000002</c:v>
                </c:pt>
                <c:pt idx="7540">
                  <c:v>242.352</c:v>
                </c:pt>
                <c:pt idx="7541">
                  <c:v>49.616</c:v>
                </c:pt>
                <c:pt idx="7542">
                  <c:v>508.70400000000001</c:v>
                </c:pt>
                <c:pt idx="7543">
                  <c:v>57.36</c:v>
                </c:pt>
                <c:pt idx="7544">
                  <c:v>906.68</c:v>
                </c:pt>
                <c:pt idx="7545">
                  <c:v>719.952</c:v>
                </c:pt>
                <c:pt idx="7546">
                  <c:v>755.94399999999996</c:v>
                </c:pt>
                <c:pt idx="7547">
                  <c:v>11.98</c:v>
                </c:pt>
                <c:pt idx="7548">
                  <c:v>0.89800000000000002</c:v>
                </c:pt>
                <c:pt idx="7549">
                  <c:v>21.204000000000001</c:v>
                </c:pt>
                <c:pt idx="7550">
                  <c:v>34.74</c:v>
                </c:pt>
                <c:pt idx="7551">
                  <c:v>833.94</c:v>
                </c:pt>
                <c:pt idx="7552">
                  <c:v>12.96</c:v>
                </c:pt>
                <c:pt idx="7553">
                  <c:v>25.92</c:v>
                </c:pt>
                <c:pt idx="7554">
                  <c:v>349.96499999999997</c:v>
                </c:pt>
                <c:pt idx="7555">
                  <c:v>22.32</c:v>
                </c:pt>
                <c:pt idx="7556">
                  <c:v>158.28</c:v>
                </c:pt>
                <c:pt idx="7557">
                  <c:v>497.94</c:v>
                </c:pt>
                <c:pt idx="7558">
                  <c:v>533.94000000000005</c:v>
                </c:pt>
                <c:pt idx="7559">
                  <c:v>167.94</c:v>
                </c:pt>
                <c:pt idx="7560">
                  <c:v>31.68</c:v>
                </c:pt>
                <c:pt idx="7561">
                  <c:v>170.786</c:v>
                </c:pt>
                <c:pt idx="7562">
                  <c:v>198.744</c:v>
                </c:pt>
                <c:pt idx="7563">
                  <c:v>63.823999999999998</c:v>
                </c:pt>
                <c:pt idx="7564">
                  <c:v>435.16800000000001</c:v>
                </c:pt>
                <c:pt idx="7565">
                  <c:v>48.58</c:v>
                </c:pt>
                <c:pt idx="7566">
                  <c:v>47.975999999999999</c:v>
                </c:pt>
                <c:pt idx="7567">
                  <c:v>20.736000000000001</c:v>
                </c:pt>
                <c:pt idx="7568">
                  <c:v>26.46</c:v>
                </c:pt>
                <c:pt idx="7569">
                  <c:v>49.12</c:v>
                </c:pt>
                <c:pt idx="7570">
                  <c:v>15</c:v>
                </c:pt>
                <c:pt idx="7571">
                  <c:v>194.7</c:v>
                </c:pt>
                <c:pt idx="7572">
                  <c:v>591.32000000000005</c:v>
                </c:pt>
                <c:pt idx="7573">
                  <c:v>2.84</c:v>
                </c:pt>
                <c:pt idx="7574">
                  <c:v>221.96</c:v>
                </c:pt>
                <c:pt idx="7575">
                  <c:v>236</c:v>
                </c:pt>
                <c:pt idx="7576">
                  <c:v>41.94</c:v>
                </c:pt>
                <c:pt idx="7577">
                  <c:v>52.792000000000002</c:v>
                </c:pt>
                <c:pt idx="7578">
                  <c:v>563.94000000000005</c:v>
                </c:pt>
                <c:pt idx="7579">
                  <c:v>2625.12</c:v>
                </c:pt>
                <c:pt idx="7580">
                  <c:v>17.940000000000001</c:v>
                </c:pt>
                <c:pt idx="7581">
                  <c:v>422.85599999999999</c:v>
                </c:pt>
                <c:pt idx="7582">
                  <c:v>127.764</c:v>
                </c:pt>
                <c:pt idx="7583">
                  <c:v>3499.93</c:v>
                </c:pt>
                <c:pt idx="7584">
                  <c:v>14.4</c:v>
                </c:pt>
                <c:pt idx="7585">
                  <c:v>122.97</c:v>
                </c:pt>
                <c:pt idx="7586">
                  <c:v>9.32</c:v>
                </c:pt>
                <c:pt idx="7587">
                  <c:v>122.94</c:v>
                </c:pt>
                <c:pt idx="7588">
                  <c:v>17.309999999999999</c:v>
                </c:pt>
                <c:pt idx="7589">
                  <c:v>128.744</c:v>
                </c:pt>
                <c:pt idx="7590">
                  <c:v>58.247999999999998</c:v>
                </c:pt>
                <c:pt idx="7591">
                  <c:v>71.245999999999995</c:v>
                </c:pt>
                <c:pt idx="7592">
                  <c:v>7.8719999999999999</c:v>
                </c:pt>
                <c:pt idx="7593">
                  <c:v>887.27099999999996</c:v>
                </c:pt>
                <c:pt idx="7594">
                  <c:v>146.86000000000001</c:v>
                </c:pt>
                <c:pt idx="7595">
                  <c:v>36.56</c:v>
                </c:pt>
                <c:pt idx="7596">
                  <c:v>225.57599999999999</c:v>
                </c:pt>
                <c:pt idx="7597">
                  <c:v>5.2480000000000002</c:v>
                </c:pt>
                <c:pt idx="7598">
                  <c:v>38.256</c:v>
                </c:pt>
                <c:pt idx="7599">
                  <c:v>40.24</c:v>
                </c:pt>
                <c:pt idx="7600">
                  <c:v>29.925000000000001</c:v>
                </c:pt>
                <c:pt idx="7601">
                  <c:v>148.70400000000001</c:v>
                </c:pt>
                <c:pt idx="7602">
                  <c:v>55.92</c:v>
                </c:pt>
                <c:pt idx="7603">
                  <c:v>12.96</c:v>
                </c:pt>
                <c:pt idx="7604">
                  <c:v>25.175999999999998</c:v>
                </c:pt>
                <c:pt idx="7605">
                  <c:v>5.5839999999999996</c:v>
                </c:pt>
                <c:pt idx="7606">
                  <c:v>1297.3679999999999</c:v>
                </c:pt>
                <c:pt idx="7607">
                  <c:v>264.32</c:v>
                </c:pt>
                <c:pt idx="7608">
                  <c:v>25.92</c:v>
                </c:pt>
                <c:pt idx="7609">
                  <c:v>22.96</c:v>
                </c:pt>
                <c:pt idx="7610">
                  <c:v>19.440000000000001</c:v>
                </c:pt>
                <c:pt idx="7611">
                  <c:v>9.5399999999999991</c:v>
                </c:pt>
                <c:pt idx="7612">
                  <c:v>5.81</c:v>
                </c:pt>
                <c:pt idx="7613">
                  <c:v>5.76</c:v>
                </c:pt>
                <c:pt idx="7614">
                  <c:v>14.91</c:v>
                </c:pt>
                <c:pt idx="7615">
                  <c:v>6.6420000000000003</c:v>
                </c:pt>
                <c:pt idx="7616">
                  <c:v>18.54</c:v>
                </c:pt>
                <c:pt idx="7617">
                  <c:v>679.96</c:v>
                </c:pt>
                <c:pt idx="7618">
                  <c:v>189.57599999999999</c:v>
                </c:pt>
                <c:pt idx="7619">
                  <c:v>71.959999999999994</c:v>
                </c:pt>
                <c:pt idx="7620">
                  <c:v>539.91999999999996</c:v>
                </c:pt>
                <c:pt idx="7621">
                  <c:v>725.34400000000005</c:v>
                </c:pt>
                <c:pt idx="7622">
                  <c:v>7.44</c:v>
                </c:pt>
                <c:pt idx="7623">
                  <c:v>39.479999999999997</c:v>
                </c:pt>
                <c:pt idx="7624">
                  <c:v>850.5</c:v>
                </c:pt>
                <c:pt idx="7625">
                  <c:v>75.33</c:v>
                </c:pt>
                <c:pt idx="7626">
                  <c:v>325.63200000000001</c:v>
                </c:pt>
                <c:pt idx="7627">
                  <c:v>23.344000000000001</c:v>
                </c:pt>
                <c:pt idx="7628">
                  <c:v>16.52</c:v>
                </c:pt>
                <c:pt idx="7629">
                  <c:v>335.72</c:v>
                </c:pt>
                <c:pt idx="7630">
                  <c:v>251.94399999999999</c:v>
                </c:pt>
                <c:pt idx="7631">
                  <c:v>127.30200000000001</c:v>
                </c:pt>
                <c:pt idx="7632">
                  <c:v>1207.8399999999999</c:v>
                </c:pt>
                <c:pt idx="7633">
                  <c:v>12.53</c:v>
                </c:pt>
                <c:pt idx="7634">
                  <c:v>34.58</c:v>
                </c:pt>
                <c:pt idx="7635">
                  <c:v>300.98</c:v>
                </c:pt>
                <c:pt idx="7636">
                  <c:v>258.75</c:v>
                </c:pt>
                <c:pt idx="7637">
                  <c:v>59.52</c:v>
                </c:pt>
                <c:pt idx="7638">
                  <c:v>57.96</c:v>
                </c:pt>
                <c:pt idx="7639">
                  <c:v>441.96</c:v>
                </c:pt>
                <c:pt idx="7640">
                  <c:v>68.040000000000006</c:v>
                </c:pt>
                <c:pt idx="7641">
                  <c:v>703.71</c:v>
                </c:pt>
                <c:pt idx="7642">
                  <c:v>17.904</c:v>
                </c:pt>
                <c:pt idx="7643">
                  <c:v>11.976000000000001</c:v>
                </c:pt>
                <c:pt idx="7644">
                  <c:v>67.959999999999994</c:v>
                </c:pt>
                <c:pt idx="7645">
                  <c:v>892.22400000000005</c:v>
                </c:pt>
                <c:pt idx="7646">
                  <c:v>1299.99</c:v>
                </c:pt>
                <c:pt idx="7647">
                  <c:v>4.5439999999999996</c:v>
                </c:pt>
                <c:pt idx="7648">
                  <c:v>1352.0319999999999</c:v>
                </c:pt>
                <c:pt idx="7649">
                  <c:v>1548.99</c:v>
                </c:pt>
                <c:pt idx="7650">
                  <c:v>19.872</c:v>
                </c:pt>
                <c:pt idx="7651">
                  <c:v>119.44799999999999</c:v>
                </c:pt>
                <c:pt idx="7652">
                  <c:v>118.16</c:v>
                </c:pt>
                <c:pt idx="7653">
                  <c:v>19.559999999999999</c:v>
                </c:pt>
                <c:pt idx="7654">
                  <c:v>80.959999999999994</c:v>
                </c:pt>
                <c:pt idx="7655">
                  <c:v>25.92</c:v>
                </c:pt>
                <c:pt idx="7656">
                  <c:v>106.96</c:v>
                </c:pt>
                <c:pt idx="7657">
                  <c:v>187.76</c:v>
                </c:pt>
                <c:pt idx="7658">
                  <c:v>76.775999999999996</c:v>
                </c:pt>
                <c:pt idx="7659">
                  <c:v>53.9</c:v>
                </c:pt>
                <c:pt idx="7660">
                  <c:v>76.727999999999994</c:v>
                </c:pt>
                <c:pt idx="7661">
                  <c:v>10.43</c:v>
                </c:pt>
                <c:pt idx="7662">
                  <c:v>99.2</c:v>
                </c:pt>
                <c:pt idx="7663">
                  <c:v>15.92</c:v>
                </c:pt>
                <c:pt idx="7664">
                  <c:v>129.91999999999999</c:v>
                </c:pt>
                <c:pt idx="7665">
                  <c:v>30.4</c:v>
                </c:pt>
                <c:pt idx="7666">
                  <c:v>5399.91</c:v>
                </c:pt>
                <c:pt idx="7667">
                  <c:v>119.1</c:v>
                </c:pt>
                <c:pt idx="7668">
                  <c:v>40.08</c:v>
                </c:pt>
                <c:pt idx="7669">
                  <c:v>59.94</c:v>
                </c:pt>
                <c:pt idx="7670">
                  <c:v>259.98</c:v>
                </c:pt>
                <c:pt idx="7671">
                  <c:v>170.98</c:v>
                </c:pt>
                <c:pt idx="7672">
                  <c:v>38.97</c:v>
                </c:pt>
                <c:pt idx="7673">
                  <c:v>154.9</c:v>
                </c:pt>
                <c:pt idx="7674">
                  <c:v>446.06799999999998</c:v>
                </c:pt>
                <c:pt idx="7675">
                  <c:v>152.94</c:v>
                </c:pt>
                <c:pt idx="7676">
                  <c:v>23.472000000000001</c:v>
                </c:pt>
                <c:pt idx="7677">
                  <c:v>195.64</c:v>
                </c:pt>
                <c:pt idx="7678">
                  <c:v>14.94</c:v>
                </c:pt>
                <c:pt idx="7679">
                  <c:v>1687.8</c:v>
                </c:pt>
                <c:pt idx="7680">
                  <c:v>341.96</c:v>
                </c:pt>
                <c:pt idx="7681">
                  <c:v>605.88</c:v>
                </c:pt>
                <c:pt idx="7682">
                  <c:v>186.732</c:v>
                </c:pt>
                <c:pt idx="7683">
                  <c:v>3812.97</c:v>
                </c:pt>
                <c:pt idx="7684">
                  <c:v>26.423999999999999</c:v>
                </c:pt>
                <c:pt idx="7685">
                  <c:v>625.99</c:v>
                </c:pt>
                <c:pt idx="7686">
                  <c:v>1568.61</c:v>
                </c:pt>
                <c:pt idx="7687">
                  <c:v>17.3</c:v>
                </c:pt>
                <c:pt idx="7688">
                  <c:v>160</c:v>
                </c:pt>
                <c:pt idx="7689">
                  <c:v>179.94</c:v>
                </c:pt>
                <c:pt idx="7690">
                  <c:v>872.94</c:v>
                </c:pt>
                <c:pt idx="7691">
                  <c:v>12.96</c:v>
                </c:pt>
                <c:pt idx="7692">
                  <c:v>88.8</c:v>
                </c:pt>
                <c:pt idx="7693">
                  <c:v>319.96800000000002</c:v>
                </c:pt>
                <c:pt idx="7694">
                  <c:v>167.88800000000001</c:v>
                </c:pt>
                <c:pt idx="7695">
                  <c:v>163.96</c:v>
                </c:pt>
                <c:pt idx="7696">
                  <c:v>5.2320000000000002</c:v>
                </c:pt>
                <c:pt idx="7697">
                  <c:v>1199.98</c:v>
                </c:pt>
                <c:pt idx="7698">
                  <c:v>73.849999999999994</c:v>
                </c:pt>
                <c:pt idx="7699">
                  <c:v>25.71</c:v>
                </c:pt>
                <c:pt idx="7700">
                  <c:v>17.28</c:v>
                </c:pt>
                <c:pt idx="7701">
                  <c:v>526.58199999999999</c:v>
                </c:pt>
                <c:pt idx="7702">
                  <c:v>11.56</c:v>
                </c:pt>
                <c:pt idx="7703">
                  <c:v>209.97</c:v>
                </c:pt>
                <c:pt idx="7704">
                  <c:v>447.84</c:v>
                </c:pt>
                <c:pt idx="7705">
                  <c:v>479.97</c:v>
                </c:pt>
                <c:pt idx="7706">
                  <c:v>8.64</c:v>
                </c:pt>
                <c:pt idx="7707">
                  <c:v>11.68</c:v>
                </c:pt>
                <c:pt idx="7708">
                  <c:v>40.776000000000003</c:v>
                </c:pt>
                <c:pt idx="7709">
                  <c:v>13.698</c:v>
                </c:pt>
                <c:pt idx="7710">
                  <c:v>87.8</c:v>
                </c:pt>
                <c:pt idx="7711">
                  <c:v>77.951999999999998</c:v>
                </c:pt>
                <c:pt idx="7712">
                  <c:v>147.184</c:v>
                </c:pt>
                <c:pt idx="7713">
                  <c:v>47.951999999999998</c:v>
                </c:pt>
                <c:pt idx="7714">
                  <c:v>250.26</c:v>
                </c:pt>
                <c:pt idx="7715">
                  <c:v>40.776000000000003</c:v>
                </c:pt>
                <c:pt idx="7716">
                  <c:v>29.6</c:v>
                </c:pt>
                <c:pt idx="7717">
                  <c:v>1.9379999999999999</c:v>
                </c:pt>
                <c:pt idx="7718">
                  <c:v>159.96</c:v>
                </c:pt>
                <c:pt idx="7719">
                  <c:v>59.52</c:v>
                </c:pt>
                <c:pt idx="7720">
                  <c:v>17.48</c:v>
                </c:pt>
                <c:pt idx="7721">
                  <c:v>13.167999999999999</c:v>
                </c:pt>
                <c:pt idx="7722">
                  <c:v>40.74</c:v>
                </c:pt>
                <c:pt idx="7723">
                  <c:v>179.886</c:v>
                </c:pt>
                <c:pt idx="7724">
                  <c:v>286.25599999999997</c:v>
                </c:pt>
                <c:pt idx="7725">
                  <c:v>24.224</c:v>
                </c:pt>
                <c:pt idx="7726">
                  <c:v>331.536</c:v>
                </c:pt>
                <c:pt idx="7727">
                  <c:v>17.52</c:v>
                </c:pt>
                <c:pt idx="7728">
                  <c:v>17.856000000000002</c:v>
                </c:pt>
                <c:pt idx="7729">
                  <c:v>431.976</c:v>
                </c:pt>
                <c:pt idx="7730">
                  <c:v>291.13600000000002</c:v>
                </c:pt>
                <c:pt idx="7731">
                  <c:v>114.848</c:v>
                </c:pt>
                <c:pt idx="7732">
                  <c:v>10.688000000000001</c:v>
                </c:pt>
                <c:pt idx="7733">
                  <c:v>15.231999999999999</c:v>
                </c:pt>
                <c:pt idx="7734">
                  <c:v>12.42</c:v>
                </c:pt>
                <c:pt idx="7735">
                  <c:v>19.440000000000001</c:v>
                </c:pt>
                <c:pt idx="7736">
                  <c:v>70.367999999999995</c:v>
                </c:pt>
                <c:pt idx="7737">
                  <c:v>12.672000000000001</c:v>
                </c:pt>
                <c:pt idx="7738">
                  <c:v>89.95</c:v>
                </c:pt>
                <c:pt idx="7739">
                  <c:v>6.58</c:v>
                </c:pt>
                <c:pt idx="7740">
                  <c:v>94.99</c:v>
                </c:pt>
                <c:pt idx="7741">
                  <c:v>35.119999999999997</c:v>
                </c:pt>
                <c:pt idx="7742">
                  <c:v>25.92</c:v>
                </c:pt>
                <c:pt idx="7743">
                  <c:v>7.96</c:v>
                </c:pt>
                <c:pt idx="7744">
                  <c:v>566.97</c:v>
                </c:pt>
                <c:pt idx="7745">
                  <c:v>9.84</c:v>
                </c:pt>
                <c:pt idx="7746">
                  <c:v>25.488</c:v>
                </c:pt>
                <c:pt idx="7747">
                  <c:v>7.56</c:v>
                </c:pt>
                <c:pt idx="7748">
                  <c:v>60.84</c:v>
                </c:pt>
                <c:pt idx="7749">
                  <c:v>450.04</c:v>
                </c:pt>
                <c:pt idx="7750">
                  <c:v>34.6</c:v>
                </c:pt>
                <c:pt idx="7751">
                  <c:v>467.97</c:v>
                </c:pt>
                <c:pt idx="7752">
                  <c:v>33.020000000000003</c:v>
                </c:pt>
                <c:pt idx="7753">
                  <c:v>17.088000000000001</c:v>
                </c:pt>
                <c:pt idx="7754">
                  <c:v>3.008</c:v>
                </c:pt>
                <c:pt idx="7755">
                  <c:v>268.24</c:v>
                </c:pt>
                <c:pt idx="7756">
                  <c:v>431.16</c:v>
                </c:pt>
                <c:pt idx="7757">
                  <c:v>43.6</c:v>
                </c:pt>
                <c:pt idx="7758">
                  <c:v>154.94999999999999</c:v>
                </c:pt>
                <c:pt idx="7759">
                  <c:v>15.552</c:v>
                </c:pt>
                <c:pt idx="7760">
                  <c:v>42.207999999999998</c:v>
                </c:pt>
                <c:pt idx="7761">
                  <c:v>10.368</c:v>
                </c:pt>
                <c:pt idx="7762">
                  <c:v>2.2240000000000002</c:v>
                </c:pt>
                <c:pt idx="7763">
                  <c:v>74.52</c:v>
                </c:pt>
                <c:pt idx="7764">
                  <c:v>17.52</c:v>
                </c:pt>
                <c:pt idx="7765">
                  <c:v>1779.9</c:v>
                </c:pt>
                <c:pt idx="7766">
                  <c:v>219.9</c:v>
                </c:pt>
                <c:pt idx="7767">
                  <c:v>7.1520000000000001</c:v>
                </c:pt>
                <c:pt idx="7768">
                  <c:v>26.72</c:v>
                </c:pt>
                <c:pt idx="7769">
                  <c:v>1039.7280000000001</c:v>
                </c:pt>
                <c:pt idx="7770">
                  <c:v>45.96</c:v>
                </c:pt>
                <c:pt idx="7771">
                  <c:v>456.58800000000002</c:v>
                </c:pt>
                <c:pt idx="7772">
                  <c:v>4499.9849999999997</c:v>
                </c:pt>
                <c:pt idx="7773">
                  <c:v>59.975999999999999</c:v>
                </c:pt>
                <c:pt idx="7774">
                  <c:v>6.12</c:v>
                </c:pt>
                <c:pt idx="7775">
                  <c:v>10.98</c:v>
                </c:pt>
                <c:pt idx="7776">
                  <c:v>7.86</c:v>
                </c:pt>
                <c:pt idx="7777">
                  <c:v>51.45</c:v>
                </c:pt>
                <c:pt idx="7778">
                  <c:v>37.055999999999997</c:v>
                </c:pt>
                <c:pt idx="7779">
                  <c:v>203.92</c:v>
                </c:pt>
                <c:pt idx="7780">
                  <c:v>29.56</c:v>
                </c:pt>
                <c:pt idx="7781">
                  <c:v>8.5679999999999996</c:v>
                </c:pt>
                <c:pt idx="7782">
                  <c:v>45.247999999999998</c:v>
                </c:pt>
                <c:pt idx="7783">
                  <c:v>876.3</c:v>
                </c:pt>
                <c:pt idx="7784">
                  <c:v>185.376</c:v>
                </c:pt>
                <c:pt idx="7785">
                  <c:v>25.06</c:v>
                </c:pt>
                <c:pt idx="7786">
                  <c:v>2.89</c:v>
                </c:pt>
                <c:pt idx="7787">
                  <c:v>7.8959999999999999</c:v>
                </c:pt>
                <c:pt idx="7788">
                  <c:v>22.608000000000001</c:v>
                </c:pt>
                <c:pt idx="7789">
                  <c:v>30.527999999999999</c:v>
                </c:pt>
                <c:pt idx="7790">
                  <c:v>4.8419999999999996</c:v>
                </c:pt>
                <c:pt idx="7791">
                  <c:v>1.8</c:v>
                </c:pt>
                <c:pt idx="7792">
                  <c:v>39.984000000000002</c:v>
                </c:pt>
                <c:pt idx="7793">
                  <c:v>32.4</c:v>
                </c:pt>
                <c:pt idx="7794">
                  <c:v>97.88</c:v>
                </c:pt>
                <c:pt idx="7795">
                  <c:v>307.16800000000001</c:v>
                </c:pt>
                <c:pt idx="7796">
                  <c:v>26.9</c:v>
                </c:pt>
                <c:pt idx="7797">
                  <c:v>47.01</c:v>
                </c:pt>
                <c:pt idx="7798">
                  <c:v>469.99</c:v>
                </c:pt>
                <c:pt idx="7799">
                  <c:v>207.846</c:v>
                </c:pt>
                <c:pt idx="7800">
                  <c:v>324.74400000000003</c:v>
                </c:pt>
                <c:pt idx="7801">
                  <c:v>40.479999999999997</c:v>
                </c:pt>
                <c:pt idx="7802">
                  <c:v>12</c:v>
                </c:pt>
                <c:pt idx="7803">
                  <c:v>720.06399999999996</c:v>
                </c:pt>
                <c:pt idx="7804">
                  <c:v>25.423999999999999</c:v>
                </c:pt>
                <c:pt idx="7805">
                  <c:v>2.8159999999999998</c:v>
                </c:pt>
                <c:pt idx="7806">
                  <c:v>3.2040000000000002</c:v>
                </c:pt>
                <c:pt idx="7807">
                  <c:v>30.827999999999999</c:v>
                </c:pt>
                <c:pt idx="7808">
                  <c:v>47.616</c:v>
                </c:pt>
                <c:pt idx="7809">
                  <c:v>108.78400000000001</c:v>
                </c:pt>
                <c:pt idx="7810">
                  <c:v>4.7699999999999996</c:v>
                </c:pt>
                <c:pt idx="7811">
                  <c:v>7.98</c:v>
                </c:pt>
                <c:pt idx="7812">
                  <c:v>550.43100000000004</c:v>
                </c:pt>
                <c:pt idx="7813">
                  <c:v>10.56</c:v>
                </c:pt>
                <c:pt idx="7814">
                  <c:v>1497.6659999999999</c:v>
                </c:pt>
                <c:pt idx="7815">
                  <c:v>17.52</c:v>
                </c:pt>
                <c:pt idx="7816">
                  <c:v>113.22</c:v>
                </c:pt>
                <c:pt idx="7817">
                  <c:v>35.880000000000003</c:v>
                </c:pt>
                <c:pt idx="7818">
                  <c:v>4535.9759999999997</c:v>
                </c:pt>
                <c:pt idx="7819">
                  <c:v>11.84</c:v>
                </c:pt>
                <c:pt idx="7820">
                  <c:v>592.74</c:v>
                </c:pt>
                <c:pt idx="7821">
                  <c:v>111.672</c:v>
                </c:pt>
                <c:pt idx="7822">
                  <c:v>8.64</c:v>
                </c:pt>
                <c:pt idx="7823">
                  <c:v>149.97</c:v>
                </c:pt>
                <c:pt idx="7824">
                  <c:v>232.88</c:v>
                </c:pt>
                <c:pt idx="7825">
                  <c:v>90.882000000000005</c:v>
                </c:pt>
                <c:pt idx="7826">
                  <c:v>508.76799999999997</c:v>
                </c:pt>
                <c:pt idx="7827">
                  <c:v>9.9120000000000008</c:v>
                </c:pt>
                <c:pt idx="7828">
                  <c:v>63.936</c:v>
                </c:pt>
                <c:pt idx="7829">
                  <c:v>59.52</c:v>
                </c:pt>
                <c:pt idx="7830">
                  <c:v>311.976</c:v>
                </c:pt>
                <c:pt idx="7831">
                  <c:v>50.351999999999997</c:v>
                </c:pt>
                <c:pt idx="7832">
                  <c:v>19.135999999999999</c:v>
                </c:pt>
                <c:pt idx="7833">
                  <c:v>13.12</c:v>
                </c:pt>
                <c:pt idx="7834">
                  <c:v>241.56800000000001</c:v>
                </c:pt>
                <c:pt idx="7835">
                  <c:v>479.92</c:v>
                </c:pt>
                <c:pt idx="7836">
                  <c:v>307.13600000000002</c:v>
                </c:pt>
                <c:pt idx="7837">
                  <c:v>12.6</c:v>
                </c:pt>
                <c:pt idx="7838">
                  <c:v>159.97999999999999</c:v>
                </c:pt>
                <c:pt idx="7839">
                  <c:v>6.12</c:v>
                </c:pt>
                <c:pt idx="7840">
                  <c:v>1184.72</c:v>
                </c:pt>
                <c:pt idx="7841">
                  <c:v>45.96</c:v>
                </c:pt>
                <c:pt idx="7842">
                  <c:v>58.05</c:v>
                </c:pt>
                <c:pt idx="7843">
                  <c:v>71.28</c:v>
                </c:pt>
                <c:pt idx="7844">
                  <c:v>124.404</c:v>
                </c:pt>
                <c:pt idx="7845">
                  <c:v>154.9</c:v>
                </c:pt>
                <c:pt idx="7846">
                  <c:v>1871.88</c:v>
                </c:pt>
                <c:pt idx="7847">
                  <c:v>16.192</c:v>
                </c:pt>
                <c:pt idx="7848">
                  <c:v>18.936</c:v>
                </c:pt>
                <c:pt idx="7849">
                  <c:v>12.672000000000001</c:v>
                </c:pt>
                <c:pt idx="7850">
                  <c:v>5.04</c:v>
                </c:pt>
                <c:pt idx="7851">
                  <c:v>8.4480000000000004</c:v>
                </c:pt>
                <c:pt idx="7852">
                  <c:v>20.388000000000002</c:v>
                </c:pt>
                <c:pt idx="7853">
                  <c:v>9.9600000000000009</c:v>
                </c:pt>
                <c:pt idx="7854">
                  <c:v>320.64</c:v>
                </c:pt>
                <c:pt idx="7855">
                  <c:v>52</c:v>
                </c:pt>
                <c:pt idx="7856">
                  <c:v>25.584</c:v>
                </c:pt>
                <c:pt idx="7857">
                  <c:v>464</c:v>
                </c:pt>
                <c:pt idx="7858">
                  <c:v>235.95</c:v>
                </c:pt>
                <c:pt idx="7859">
                  <c:v>39.96</c:v>
                </c:pt>
                <c:pt idx="7860">
                  <c:v>18.527999999999999</c:v>
                </c:pt>
                <c:pt idx="7861">
                  <c:v>17.899999999999999</c:v>
                </c:pt>
                <c:pt idx="7862">
                  <c:v>81.96</c:v>
                </c:pt>
                <c:pt idx="7863">
                  <c:v>272.73599999999999</c:v>
                </c:pt>
                <c:pt idx="7864">
                  <c:v>18.495999999999999</c:v>
                </c:pt>
                <c:pt idx="7865">
                  <c:v>441.92</c:v>
                </c:pt>
                <c:pt idx="7866">
                  <c:v>127.764</c:v>
                </c:pt>
                <c:pt idx="7867">
                  <c:v>166.44</c:v>
                </c:pt>
                <c:pt idx="7868">
                  <c:v>13.38</c:v>
                </c:pt>
                <c:pt idx="7869">
                  <c:v>24</c:v>
                </c:pt>
                <c:pt idx="7870">
                  <c:v>24.448</c:v>
                </c:pt>
                <c:pt idx="7871">
                  <c:v>6.16</c:v>
                </c:pt>
                <c:pt idx="7872">
                  <c:v>915.13599999999997</c:v>
                </c:pt>
                <c:pt idx="7873">
                  <c:v>8.56</c:v>
                </c:pt>
                <c:pt idx="7874">
                  <c:v>97.82</c:v>
                </c:pt>
                <c:pt idx="7875">
                  <c:v>31.103999999999999</c:v>
                </c:pt>
                <c:pt idx="7876">
                  <c:v>11.176</c:v>
                </c:pt>
                <c:pt idx="7877">
                  <c:v>5.04</c:v>
                </c:pt>
                <c:pt idx="7878">
                  <c:v>242.17599999999999</c:v>
                </c:pt>
                <c:pt idx="7879">
                  <c:v>337.17599999999999</c:v>
                </c:pt>
                <c:pt idx="7880">
                  <c:v>13.343999999999999</c:v>
                </c:pt>
                <c:pt idx="7881">
                  <c:v>76.751999999999995</c:v>
                </c:pt>
                <c:pt idx="7882">
                  <c:v>102.336</c:v>
                </c:pt>
                <c:pt idx="7883">
                  <c:v>10.32</c:v>
                </c:pt>
                <c:pt idx="7884">
                  <c:v>47.32</c:v>
                </c:pt>
                <c:pt idx="7885">
                  <c:v>23.376000000000001</c:v>
                </c:pt>
                <c:pt idx="7886">
                  <c:v>16.72</c:v>
                </c:pt>
                <c:pt idx="7887">
                  <c:v>16.192</c:v>
                </c:pt>
                <c:pt idx="7888">
                  <c:v>32.4</c:v>
                </c:pt>
                <c:pt idx="7889">
                  <c:v>19.89</c:v>
                </c:pt>
                <c:pt idx="7890">
                  <c:v>399.98</c:v>
                </c:pt>
                <c:pt idx="7891">
                  <c:v>343.85</c:v>
                </c:pt>
                <c:pt idx="7892">
                  <c:v>106.32</c:v>
                </c:pt>
                <c:pt idx="7893">
                  <c:v>13.92</c:v>
                </c:pt>
                <c:pt idx="7894">
                  <c:v>82.4</c:v>
                </c:pt>
                <c:pt idx="7895">
                  <c:v>6.24</c:v>
                </c:pt>
                <c:pt idx="7896">
                  <c:v>447.84</c:v>
                </c:pt>
                <c:pt idx="7897">
                  <c:v>272.048</c:v>
                </c:pt>
                <c:pt idx="7898">
                  <c:v>1614.5820000000001</c:v>
                </c:pt>
                <c:pt idx="7899">
                  <c:v>24.32</c:v>
                </c:pt>
                <c:pt idx="7900">
                  <c:v>1.5840000000000001</c:v>
                </c:pt>
                <c:pt idx="7901">
                  <c:v>31.984000000000002</c:v>
                </c:pt>
                <c:pt idx="7902">
                  <c:v>14.76</c:v>
                </c:pt>
                <c:pt idx="7903">
                  <c:v>423.64800000000002</c:v>
                </c:pt>
                <c:pt idx="7904">
                  <c:v>76.64</c:v>
                </c:pt>
                <c:pt idx="7905">
                  <c:v>4.4640000000000004</c:v>
                </c:pt>
                <c:pt idx="7906">
                  <c:v>3.96</c:v>
                </c:pt>
                <c:pt idx="7907">
                  <c:v>715.64</c:v>
                </c:pt>
                <c:pt idx="7908">
                  <c:v>268.70400000000001</c:v>
                </c:pt>
                <c:pt idx="7909">
                  <c:v>21.92</c:v>
                </c:pt>
                <c:pt idx="7910">
                  <c:v>48.72</c:v>
                </c:pt>
                <c:pt idx="7911">
                  <c:v>205.666</c:v>
                </c:pt>
                <c:pt idx="7912">
                  <c:v>30.344000000000001</c:v>
                </c:pt>
                <c:pt idx="7913">
                  <c:v>25.696000000000002</c:v>
                </c:pt>
                <c:pt idx="7914">
                  <c:v>3404.5</c:v>
                </c:pt>
                <c:pt idx="7915">
                  <c:v>101.34</c:v>
                </c:pt>
                <c:pt idx="7916">
                  <c:v>344.37200000000001</c:v>
                </c:pt>
                <c:pt idx="7917">
                  <c:v>30.384</c:v>
                </c:pt>
                <c:pt idx="7918">
                  <c:v>22.847999999999999</c:v>
                </c:pt>
                <c:pt idx="7919">
                  <c:v>38.619999999999997</c:v>
                </c:pt>
                <c:pt idx="7920">
                  <c:v>59.98</c:v>
                </c:pt>
                <c:pt idx="7921">
                  <c:v>174.3</c:v>
                </c:pt>
                <c:pt idx="7922">
                  <c:v>383.96</c:v>
                </c:pt>
                <c:pt idx="7923">
                  <c:v>15.57</c:v>
                </c:pt>
                <c:pt idx="7924">
                  <c:v>22.32</c:v>
                </c:pt>
                <c:pt idx="7925">
                  <c:v>103.6</c:v>
                </c:pt>
                <c:pt idx="7926">
                  <c:v>2.97</c:v>
                </c:pt>
                <c:pt idx="7927">
                  <c:v>569.99</c:v>
                </c:pt>
                <c:pt idx="7928">
                  <c:v>50.97</c:v>
                </c:pt>
                <c:pt idx="7929">
                  <c:v>298.11599999999999</c:v>
                </c:pt>
                <c:pt idx="7930">
                  <c:v>59.52</c:v>
                </c:pt>
                <c:pt idx="7931">
                  <c:v>230.28</c:v>
                </c:pt>
                <c:pt idx="7932">
                  <c:v>105.52</c:v>
                </c:pt>
                <c:pt idx="7933">
                  <c:v>23.36</c:v>
                </c:pt>
                <c:pt idx="7934">
                  <c:v>71.975999999999999</c:v>
                </c:pt>
                <c:pt idx="7935">
                  <c:v>8.56</c:v>
                </c:pt>
                <c:pt idx="7936">
                  <c:v>13.92</c:v>
                </c:pt>
                <c:pt idx="7937">
                  <c:v>2518.29</c:v>
                </c:pt>
                <c:pt idx="7938">
                  <c:v>540.57000000000005</c:v>
                </c:pt>
                <c:pt idx="7939">
                  <c:v>221.05600000000001</c:v>
                </c:pt>
                <c:pt idx="7940">
                  <c:v>81.424000000000007</c:v>
                </c:pt>
                <c:pt idx="7941">
                  <c:v>134.80000000000001</c:v>
                </c:pt>
                <c:pt idx="7942">
                  <c:v>39.582000000000001</c:v>
                </c:pt>
                <c:pt idx="7943">
                  <c:v>44.688000000000002</c:v>
                </c:pt>
                <c:pt idx="7944">
                  <c:v>31.744</c:v>
                </c:pt>
                <c:pt idx="7945">
                  <c:v>40.98</c:v>
                </c:pt>
                <c:pt idx="7946">
                  <c:v>3.1680000000000001</c:v>
                </c:pt>
                <c:pt idx="7947">
                  <c:v>18.84</c:v>
                </c:pt>
                <c:pt idx="7948">
                  <c:v>362.25</c:v>
                </c:pt>
                <c:pt idx="7949">
                  <c:v>63.552</c:v>
                </c:pt>
                <c:pt idx="7950">
                  <c:v>129.55199999999999</c:v>
                </c:pt>
                <c:pt idx="7951">
                  <c:v>5.984</c:v>
                </c:pt>
                <c:pt idx="7952">
                  <c:v>861.76</c:v>
                </c:pt>
                <c:pt idx="7953">
                  <c:v>66.959999999999994</c:v>
                </c:pt>
                <c:pt idx="7954">
                  <c:v>6.24</c:v>
                </c:pt>
                <c:pt idx="7955">
                  <c:v>435.16800000000001</c:v>
                </c:pt>
                <c:pt idx="7956">
                  <c:v>14.9</c:v>
                </c:pt>
                <c:pt idx="7957">
                  <c:v>15.8</c:v>
                </c:pt>
                <c:pt idx="7958">
                  <c:v>72.900000000000006</c:v>
                </c:pt>
                <c:pt idx="7959">
                  <c:v>206.352</c:v>
                </c:pt>
                <c:pt idx="7960">
                  <c:v>7.992</c:v>
                </c:pt>
                <c:pt idx="7961">
                  <c:v>81.36</c:v>
                </c:pt>
                <c:pt idx="7962">
                  <c:v>20.231999999999999</c:v>
                </c:pt>
                <c:pt idx="7963">
                  <c:v>389.05599999999998</c:v>
                </c:pt>
                <c:pt idx="7964">
                  <c:v>20.736000000000001</c:v>
                </c:pt>
                <c:pt idx="7965">
                  <c:v>41.472000000000001</c:v>
                </c:pt>
                <c:pt idx="7966">
                  <c:v>33.36</c:v>
                </c:pt>
                <c:pt idx="7967">
                  <c:v>90.882000000000005</c:v>
                </c:pt>
                <c:pt idx="7968">
                  <c:v>15.992000000000001</c:v>
                </c:pt>
                <c:pt idx="7969">
                  <c:v>120.78400000000001</c:v>
                </c:pt>
                <c:pt idx="7970">
                  <c:v>519.79200000000003</c:v>
                </c:pt>
                <c:pt idx="7971">
                  <c:v>31.175999999999998</c:v>
                </c:pt>
                <c:pt idx="7972">
                  <c:v>10.368</c:v>
                </c:pt>
                <c:pt idx="7973">
                  <c:v>2.7240000000000002</c:v>
                </c:pt>
                <c:pt idx="7974">
                  <c:v>254.352</c:v>
                </c:pt>
                <c:pt idx="7975">
                  <c:v>3.762</c:v>
                </c:pt>
                <c:pt idx="7976">
                  <c:v>10.272</c:v>
                </c:pt>
                <c:pt idx="7977">
                  <c:v>659.97</c:v>
                </c:pt>
                <c:pt idx="7978">
                  <c:v>113.73</c:v>
                </c:pt>
                <c:pt idx="7979">
                  <c:v>5.1040000000000001</c:v>
                </c:pt>
                <c:pt idx="7980">
                  <c:v>16.448</c:v>
                </c:pt>
                <c:pt idx="7981">
                  <c:v>81.92</c:v>
                </c:pt>
                <c:pt idx="7982">
                  <c:v>254.9</c:v>
                </c:pt>
                <c:pt idx="7983">
                  <c:v>15.12</c:v>
                </c:pt>
                <c:pt idx="7984">
                  <c:v>7.8719999999999999</c:v>
                </c:pt>
                <c:pt idx="7985">
                  <c:v>8.32</c:v>
                </c:pt>
                <c:pt idx="7986">
                  <c:v>89.95</c:v>
                </c:pt>
                <c:pt idx="7987">
                  <c:v>25.2</c:v>
                </c:pt>
                <c:pt idx="7988">
                  <c:v>37.590000000000003</c:v>
                </c:pt>
                <c:pt idx="7989">
                  <c:v>14.97</c:v>
                </c:pt>
                <c:pt idx="7990">
                  <c:v>1.98</c:v>
                </c:pt>
                <c:pt idx="7991">
                  <c:v>39.936</c:v>
                </c:pt>
                <c:pt idx="7992">
                  <c:v>18.463999999999999</c:v>
                </c:pt>
                <c:pt idx="7993">
                  <c:v>4.8959999999999999</c:v>
                </c:pt>
                <c:pt idx="7994">
                  <c:v>145.76400000000001</c:v>
                </c:pt>
                <c:pt idx="7995">
                  <c:v>9.6120000000000001</c:v>
                </c:pt>
                <c:pt idx="7996">
                  <c:v>199.75</c:v>
                </c:pt>
                <c:pt idx="7997">
                  <c:v>1673.184</c:v>
                </c:pt>
                <c:pt idx="7998">
                  <c:v>12.18</c:v>
                </c:pt>
                <c:pt idx="7999">
                  <c:v>57.68</c:v>
                </c:pt>
                <c:pt idx="8000">
                  <c:v>263.95999999999998</c:v>
                </c:pt>
                <c:pt idx="8001">
                  <c:v>299.94</c:v>
                </c:pt>
                <c:pt idx="8002">
                  <c:v>25.76</c:v>
                </c:pt>
                <c:pt idx="8003">
                  <c:v>271.89999999999998</c:v>
                </c:pt>
                <c:pt idx="8004">
                  <c:v>45.84</c:v>
                </c:pt>
                <c:pt idx="8005">
                  <c:v>9.82</c:v>
                </c:pt>
                <c:pt idx="8006">
                  <c:v>93.36</c:v>
                </c:pt>
                <c:pt idx="8007">
                  <c:v>541.24</c:v>
                </c:pt>
                <c:pt idx="8008">
                  <c:v>106.32</c:v>
                </c:pt>
                <c:pt idx="8009">
                  <c:v>1323.9</c:v>
                </c:pt>
                <c:pt idx="8010">
                  <c:v>126.624</c:v>
                </c:pt>
                <c:pt idx="8011">
                  <c:v>125.944</c:v>
                </c:pt>
                <c:pt idx="8012">
                  <c:v>663.92</c:v>
                </c:pt>
                <c:pt idx="8013">
                  <c:v>120</c:v>
                </c:pt>
                <c:pt idx="8014">
                  <c:v>3.29</c:v>
                </c:pt>
                <c:pt idx="8015">
                  <c:v>18.84</c:v>
                </c:pt>
                <c:pt idx="8016">
                  <c:v>60.671999999999997</c:v>
                </c:pt>
                <c:pt idx="8017">
                  <c:v>30.815999999999999</c:v>
                </c:pt>
                <c:pt idx="8018">
                  <c:v>52.792000000000002</c:v>
                </c:pt>
                <c:pt idx="8019">
                  <c:v>83.9</c:v>
                </c:pt>
                <c:pt idx="8020">
                  <c:v>11.76</c:v>
                </c:pt>
                <c:pt idx="8021">
                  <c:v>4.992</c:v>
                </c:pt>
                <c:pt idx="8022">
                  <c:v>87.92</c:v>
                </c:pt>
                <c:pt idx="8023">
                  <c:v>657.93</c:v>
                </c:pt>
                <c:pt idx="8024">
                  <c:v>1.044</c:v>
                </c:pt>
                <c:pt idx="8025">
                  <c:v>210.68</c:v>
                </c:pt>
                <c:pt idx="8026">
                  <c:v>78.8</c:v>
                </c:pt>
                <c:pt idx="8027">
                  <c:v>19.989999999999998</c:v>
                </c:pt>
                <c:pt idx="8028">
                  <c:v>772.68</c:v>
                </c:pt>
                <c:pt idx="8029">
                  <c:v>106.08</c:v>
                </c:pt>
                <c:pt idx="8030">
                  <c:v>23.076000000000001</c:v>
                </c:pt>
                <c:pt idx="8031">
                  <c:v>25.92</c:v>
                </c:pt>
                <c:pt idx="8032">
                  <c:v>47.951999999999998</c:v>
                </c:pt>
                <c:pt idx="8033">
                  <c:v>0.98399999999999999</c:v>
                </c:pt>
                <c:pt idx="8034">
                  <c:v>75.384</c:v>
                </c:pt>
                <c:pt idx="8035">
                  <c:v>4.6079999999999997</c:v>
                </c:pt>
                <c:pt idx="8036">
                  <c:v>37.68</c:v>
                </c:pt>
                <c:pt idx="8037">
                  <c:v>41.91</c:v>
                </c:pt>
                <c:pt idx="8038">
                  <c:v>435.99900000000002</c:v>
                </c:pt>
                <c:pt idx="8039">
                  <c:v>388.70400000000001</c:v>
                </c:pt>
                <c:pt idx="8040">
                  <c:v>572.58000000000004</c:v>
                </c:pt>
                <c:pt idx="8041">
                  <c:v>33.18</c:v>
                </c:pt>
                <c:pt idx="8042">
                  <c:v>63.88</c:v>
                </c:pt>
                <c:pt idx="8043">
                  <c:v>26.72</c:v>
                </c:pt>
                <c:pt idx="8044">
                  <c:v>295.05599999999998</c:v>
                </c:pt>
                <c:pt idx="8045">
                  <c:v>393.25</c:v>
                </c:pt>
                <c:pt idx="8046">
                  <c:v>2.214</c:v>
                </c:pt>
                <c:pt idx="8047">
                  <c:v>16.271999999999998</c:v>
                </c:pt>
                <c:pt idx="8048">
                  <c:v>706.86</c:v>
                </c:pt>
                <c:pt idx="8049">
                  <c:v>5.97</c:v>
                </c:pt>
                <c:pt idx="8050">
                  <c:v>21.184000000000001</c:v>
                </c:pt>
                <c:pt idx="8051">
                  <c:v>41.375999999999998</c:v>
                </c:pt>
                <c:pt idx="8052">
                  <c:v>17.940000000000001</c:v>
                </c:pt>
                <c:pt idx="8053">
                  <c:v>2.6549999999999998</c:v>
                </c:pt>
                <c:pt idx="8054">
                  <c:v>892.35</c:v>
                </c:pt>
                <c:pt idx="8055">
                  <c:v>307.666</c:v>
                </c:pt>
                <c:pt idx="8056">
                  <c:v>728.82</c:v>
                </c:pt>
                <c:pt idx="8057">
                  <c:v>41.36</c:v>
                </c:pt>
                <c:pt idx="8058">
                  <c:v>43.176000000000002</c:v>
                </c:pt>
                <c:pt idx="8059">
                  <c:v>4.16</c:v>
                </c:pt>
                <c:pt idx="8060">
                  <c:v>61.4</c:v>
                </c:pt>
                <c:pt idx="8061">
                  <c:v>24.448</c:v>
                </c:pt>
                <c:pt idx="8062">
                  <c:v>263.95999999999998</c:v>
                </c:pt>
                <c:pt idx="8063">
                  <c:v>359.97</c:v>
                </c:pt>
                <c:pt idx="8064">
                  <c:v>12.96</c:v>
                </c:pt>
                <c:pt idx="8065">
                  <c:v>116.82</c:v>
                </c:pt>
                <c:pt idx="8066">
                  <c:v>276.78399999999999</c:v>
                </c:pt>
                <c:pt idx="8067">
                  <c:v>239.97</c:v>
                </c:pt>
                <c:pt idx="8068">
                  <c:v>16.02</c:v>
                </c:pt>
                <c:pt idx="8069">
                  <c:v>454.56</c:v>
                </c:pt>
                <c:pt idx="8070">
                  <c:v>141.41999999999999</c:v>
                </c:pt>
                <c:pt idx="8071">
                  <c:v>310.74400000000003</c:v>
                </c:pt>
                <c:pt idx="8072">
                  <c:v>12.736000000000001</c:v>
                </c:pt>
                <c:pt idx="8073">
                  <c:v>6.47</c:v>
                </c:pt>
                <c:pt idx="8074">
                  <c:v>13.747999999999999</c:v>
                </c:pt>
                <c:pt idx="8075">
                  <c:v>15.224</c:v>
                </c:pt>
                <c:pt idx="8076">
                  <c:v>27.42</c:v>
                </c:pt>
                <c:pt idx="8077">
                  <c:v>165.98</c:v>
                </c:pt>
                <c:pt idx="8078">
                  <c:v>75</c:v>
                </c:pt>
                <c:pt idx="8079">
                  <c:v>134.27199999999999</c:v>
                </c:pt>
                <c:pt idx="8080">
                  <c:v>146.54400000000001</c:v>
                </c:pt>
                <c:pt idx="8081">
                  <c:v>131.904</c:v>
                </c:pt>
                <c:pt idx="8082">
                  <c:v>203.88</c:v>
                </c:pt>
                <c:pt idx="8083">
                  <c:v>14.301</c:v>
                </c:pt>
                <c:pt idx="8084">
                  <c:v>718.64</c:v>
                </c:pt>
                <c:pt idx="8085">
                  <c:v>61.1</c:v>
                </c:pt>
                <c:pt idx="8086">
                  <c:v>28.08</c:v>
                </c:pt>
                <c:pt idx="8087">
                  <c:v>10.496</c:v>
                </c:pt>
                <c:pt idx="8088">
                  <c:v>39.92</c:v>
                </c:pt>
                <c:pt idx="8089">
                  <c:v>77.58</c:v>
                </c:pt>
                <c:pt idx="8090">
                  <c:v>269.36</c:v>
                </c:pt>
                <c:pt idx="8091">
                  <c:v>5.76</c:v>
                </c:pt>
                <c:pt idx="8092">
                  <c:v>109.9</c:v>
                </c:pt>
                <c:pt idx="8093">
                  <c:v>23.88</c:v>
                </c:pt>
                <c:pt idx="8094">
                  <c:v>26.2</c:v>
                </c:pt>
                <c:pt idx="8095">
                  <c:v>12.96</c:v>
                </c:pt>
                <c:pt idx="8096">
                  <c:v>234.95</c:v>
                </c:pt>
                <c:pt idx="8097">
                  <c:v>118.25</c:v>
                </c:pt>
                <c:pt idx="8098">
                  <c:v>4.28</c:v>
                </c:pt>
                <c:pt idx="8099">
                  <c:v>26.85</c:v>
                </c:pt>
                <c:pt idx="8100">
                  <c:v>3357.6</c:v>
                </c:pt>
                <c:pt idx="8101">
                  <c:v>8.26</c:v>
                </c:pt>
                <c:pt idx="8102">
                  <c:v>2973.32</c:v>
                </c:pt>
                <c:pt idx="8103">
                  <c:v>104.79</c:v>
                </c:pt>
                <c:pt idx="8104">
                  <c:v>775.72799999999995</c:v>
                </c:pt>
                <c:pt idx="8105">
                  <c:v>89.066400000000002</c:v>
                </c:pt>
                <c:pt idx="8106">
                  <c:v>175.44</c:v>
                </c:pt>
                <c:pt idx="8107">
                  <c:v>438.33600000000001</c:v>
                </c:pt>
                <c:pt idx="8108">
                  <c:v>215.54400000000001</c:v>
                </c:pt>
                <c:pt idx="8109">
                  <c:v>55.584000000000003</c:v>
                </c:pt>
                <c:pt idx="8110">
                  <c:v>127.386</c:v>
                </c:pt>
                <c:pt idx="8111">
                  <c:v>248.43</c:v>
                </c:pt>
                <c:pt idx="8112">
                  <c:v>11.648</c:v>
                </c:pt>
                <c:pt idx="8113">
                  <c:v>85.245999999999995</c:v>
                </c:pt>
                <c:pt idx="8114">
                  <c:v>20.64</c:v>
                </c:pt>
                <c:pt idx="8115">
                  <c:v>148.02000000000001</c:v>
                </c:pt>
                <c:pt idx="8116">
                  <c:v>33.29</c:v>
                </c:pt>
                <c:pt idx="8117">
                  <c:v>204.95</c:v>
                </c:pt>
                <c:pt idx="8118">
                  <c:v>526.34400000000005</c:v>
                </c:pt>
                <c:pt idx="8119">
                  <c:v>41.96</c:v>
                </c:pt>
                <c:pt idx="8120">
                  <c:v>451.15199999999999</c:v>
                </c:pt>
                <c:pt idx="8121">
                  <c:v>31.504000000000001</c:v>
                </c:pt>
                <c:pt idx="8122">
                  <c:v>30.672000000000001</c:v>
                </c:pt>
                <c:pt idx="8123">
                  <c:v>1079.9760000000001</c:v>
                </c:pt>
                <c:pt idx="8124">
                  <c:v>161.56800000000001</c:v>
                </c:pt>
                <c:pt idx="8125">
                  <c:v>2.9340000000000002</c:v>
                </c:pt>
                <c:pt idx="8126">
                  <c:v>18.527999999999999</c:v>
                </c:pt>
                <c:pt idx="8127">
                  <c:v>670.75199999999995</c:v>
                </c:pt>
                <c:pt idx="8128">
                  <c:v>64.959999999999994</c:v>
                </c:pt>
                <c:pt idx="8129">
                  <c:v>41.94</c:v>
                </c:pt>
                <c:pt idx="8130">
                  <c:v>11.96</c:v>
                </c:pt>
                <c:pt idx="8131">
                  <c:v>13.12</c:v>
                </c:pt>
                <c:pt idx="8132">
                  <c:v>535.41</c:v>
                </c:pt>
                <c:pt idx="8133">
                  <c:v>72.78</c:v>
                </c:pt>
                <c:pt idx="8134">
                  <c:v>36.840000000000003</c:v>
                </c:pt>
                <c:pt idx="8135">
                  <c:v>87.71</c:v>
                </c:pt>
                <c:pt idx="8136">
                  <c:v>562.29250000000002</c:v>
                </c:pt>
                <c:pt idx="8137">
                  <c:v>56.52</c:v>
                </c:pt>
                <c:pt idx="8138">
                  <c:v>11.263999999999999</c:v>
                </c:pt>
                <c:pt idx="8139">
                  <c:v>284.08</c:v>
                </c:pt>
                <c:pt idx="8140">
                  <c:v>18.495999999999999</c:v>
                </c:pt>
                <c:pt idx="8141">
                  <c:v>14.73</c:v>
                </c:pt>
                <c:pt idx="8142">
                  <c:v>186.54</c:v>
                </c:pt>
                <c:pt idx="8143">
                  <c:v>557.72799999999995</c:v>
                </c:pt>
                <c:pt idx="8144">
                  <c:v>159.96799999999999</c:v>
                </c:pt>
                <c:pt idx="8145">
                  <c:v>471.9</c:v>
                </c:pt>
                <c:pt idx="8146">
                  <c:v>3.52</c:v>
                </c:pt>
                <c:pt idx="8147">
                  <c:v>49.12</c:v>
                </c:pt>
                <c:pt idx="8148">
                  <c:v>20.16</c:v>
                </c:pt>
                <c:pt idx="8149">
                  <c:v>10.68</c:v>
                </c:pt>
                <c:pt idx="8150">
                  <c:v>141.96</c:v>
                </c:pt>
                <c:pt idx="8151">
                  <c:v>32.479999999999997</c:v>
                </c:pt>
                <c:pt idx="8152">
                  <c:v>20.04</c:v>
                </c:pt>
                <c:pt idx="8153">
                  <c:v>13999.96</c:v>
                </c:pt>
                <c:pt idx="8154">
                  <c:v>238</c:v>
                </c:pt>
                <c:pt idx="8155">
                  <c:v>61.96</c:v>
                </c:pt>
                <c:pt idx="8156">
                  <c:v>239.37200000000001</c:v>
                </c:pt>
                <c:pt idx="8157">
                  <c:v>595</c:v>
                </c:pt>
                <c:pt idx="8158">
                  <c:v>16.032</c:v>
                </c:pt>
                <c:pt idx="8159">
                  <c:v>199.75</c:v>
                </c:pt>
                <c:pt idx="8160">
                  <c:v>227.96</c:v>
                </c:pt>
                <c:pt idx="8161">
                  <c:v>293.52</c:v>
                </c:pt>
                <c:pt idx="8162">
                  <c:v>307.98</c:v>
                </c:pt>
                <c:pt idx="8163">
                  <c:v>96.96</c:v>
                </c:pt>
                <c:pt idx="8164">
                  <c:v>117.488</c:v>
                </c:pt>
                <c:pt idx="8165">
                  <c:v>11.952</c:v>
                </c:pt>
                <c:pt idx="8166">
                  <c:v>512.49900000000002</c:v>
                </c:pt>
                <c:pt idx="8167">
                  <c:v>863.12800000000004</c:v>
                </c:pt>
                <c:pt idx="8168">
                  <c:v>2036.86</c:v>
                </c:pt>
                <c:pt idx="8169">
                  <c:v>449.56799999999998</c:v>
                </c:pt>
                <c:pt idx="8170">
                  <c:v>108.96</c:v>
                </c:pt>
                <c:pt idx="8171">
                  <c:v>264.18</c:v>
                </c:pt>
                <c:pt idx="8172">
                  <c:v>2.88</c:v>
                </c:pt>
                <c:pt idx="8173">
                  <c:v>41.904000000000003</c:v>
                </c:pt>
                <c:pt idx="8174">
                  <c:v>23.92</c:v>
                </c:pt>
                <c:pt idx="8175">
                  <c:v>156.512</c:v>
                </c:pt>
                <c:pt idx="8176">
                  <c:v>128.34</c:v>
                </c:pt>
                <c:pt idx="8177">
                  <c:v>474.95</c:v>
                </c:pt>
                <c:pt idx="8178">
                  <c:v>999.98</c:v>
                </c:pt>
                <c:pt idx="8179">
                  <c:v>277.5</c:v>
                </c:pt>
                <c:pt idx="8180">
                  <c:v>1252.704</c:v>
                </c:pt>
                <c:pt idx="8181">
                  <c:v>110.97</c:v>
                </c:pt>
                <c:pt idx="8182">
                  <c:v>22.608000000000001</c:v>
                </c:pt>
                <c:pt idx="8183">
                  <c:v>1.8919999999999999</c:v>
                </c:pt>
                <c:pt idx="8184">
                  <c:v>63.311999999999998</c:v>
                </c:pt>
                <c:pt idx="8185">
                  <c:v>7.8239999999999998</c:v>
                </c:pt>
                <c:pt idx="8186">
                  <c:v>170.072</c:v>
                </c:pt>
                <c:pt idx="8187">
                  <c:v>62.82</c:v>
                </c:pt>
                <c:pt idx="8188">
                  <c:v>19.440000000000001</c:v>
                </c:pt>
                <c:pt idx="8189">
                  <c:v>7.38</c:v>
                </c:pt>
                <c:pt idx="8190">
                  <c:v>38.880000000000003</c:v>
                </c:pt>
                <c:pt idx="8191">
                  <c:v>187.76</c:v>
                </c:pt>
                <c:pt idx="8192">
                  <c:v>6.048</c:v>
                </c:pt>
                <c:pt idx="8193">
                  <c:v>98.352000000000004</c:v>
                </c:pt>
                <c:pt idx="8194">
                  <c:v>335.74400000000003</c:v>
                </c:pt>
                <c:pt idx="8195">
                  <c:v>8.9600000000000009</c:v>
                </c:pt>
                <c:pt idx="8196">
                  <c:v>89.567999999999998</c:v>
                </c:pt>
                <c:pt idx="8197">
                  <c:v>71.959999999999994</c:v>
                </c:pt>
                <c:pt idx="8198">
                  <c:v>15.552</c:v>
                </c:pt>
                <c:pt idx="8199">
                  <c:v>10.43</c:v>
                </c:pt>
                <c:pt idx="8200">
                  <c:v>72.784000000000006</c:v>
                </c:pt>
                <c:pt idx="8201">
                  <c:v>67.150000000000006</c:v>
                </c:pt>
                <c:pt idx="8202">
                  <c:v>549.98</c:v>
                </c:pt>
                <c:pt idx="8203">
                  <c:v>11.82</c:v>
                </c:pt>
                <c:pt idx="8204">
                  <c:v>4643.8</c:v>
                </c:pt>
                <c:pt idx="8205">
                  <c:v>577.76400000000001</c:v>
                </c:pt>
                <c:pt idx="8206">
                  <c:v>191.5155</c:v>
                </c:pt>
                <c:pt idx="8207">
                  <c:v>2.6240000000000001</c:v>
                </c:pt>
                <c:pt idx="8208">
                  <c:v>1369.7639999999999</c:v>
                </c:pt>
                <c:pt idx="8209">
                  <c:v>294.36799999999999</c:v>
                </c:pt>
                <c:pt idx="8210">
                  <c:v>81.567999999999998</c:v>
                </c:pt>
                <c:pt idx="8211">
                  <c:v>44.46</c:v>
                </c:pt>
                <c:pt idx="8212">
                  <c:v>314.08800000000002</c:v>
                </c:pt>
                <c:pt idx="8213">
                  <c:v>6.3360000000000003</c:v>
                </c:pt>
                <c:pt idx="8214">
                  <c:v>10.48</c:v>
                </c:pt>
                <c:pt idx="8215">
                  <c:v>2.4689999999999999</c:v>
                </c:pt>
                <c:pt idx="8216">
                  <c:v>3.2639999999999998</c:v>
                </c:pt>
                <c:pt idx="8217">
                  <c:v>4.3440000000000003</c:v>
                </c:pt>
                <c:pt idx="8218">
                  <c:v>31.776</c:v>
                </c:pt>
                <c:pt idx="8219">
                  <c:v>4.9279999999999999</c:v>
                </c:pt>
                <c:pt idx="8220">
                  <c:v>1.788</c:v>
                </c:pt>
                <c:pt idx="8221">
                  <c:v>15.071999999999999</c:v>
                </c:pt>
                <c:pt idx="8222">
                  <c:v>12.624000000000001</c:v>
                </c:pt>
                <c:pt idx="8223">
                  <c:v>185.88</c:v>
                </c:pt>
                <c:pt idx="8224">
                  <c:v>12.96</c:v>
                </c:pt>
                <c:pt idx="8225">
                  <c:v>189.7</c:v>
                </c:pt>
                <c:pt idx="8226">
                  <c:v>40.99</c:v>
                </c:pt>
                <c:pt idx="8227">
                  <c:v>82.64</c:v>
                </c:pt>
                <c:pt idx="8228">
                  <c:v>31.02</c:v>
                </c:pt>
                <c:pt idx="8229">
                  <c:v>89.97</c:v>
                </c:pt>
                <c:pt idx="8230">
                  <c:v>35.97</c:v>
                </c:pt>
                <c:pt idx="8231">
                  <c:v>1266.8599999999999</c:v>
                </c:pt>
                <c:pt idx="8232">
                  <c:v>169.45</c:v>
                </c:pt>
                <c:pt idx="8233">
                  <c:v>40.68</c:v>
                </c:pt>
                <c:pt idx="8234">
                  <c:v>3.3279999999999998</c:v>
                </c:pt>
                <c:pt idx="8235">
                  <c:v>933.26199999999994</c:v>
                </c:pt>
                <c:pt idx="8236">
                  <c:v>2803.92</c:v>
                </c:pt>
                <c:pt idx="8237">
                  <c:v>4.7679999999999998</c:v>
                </c:pt>
                <c:pt idx="8238">
                  <c:v>6.6719999999999997</c:v>
                </c:pt>
                <c:pt idx="8239">
                  <c:v>4.4480000000000004</c:v>
                </c:pt>
                <c:pt idx="8240">
                  <c:v>43.936</c:v>
                </c:pt>
                <c:pt idx="8241">
                  <c:v>23.744</c:v>
                </c:pt>
                <c:pt idx="8242">
                  <c:v>357</c:v>
                </c:pt>
                <c:pt idx="8243">
                  <c:v>806.33600000000001</c:v>
                </c:pt>
                <c:pt idx="8244">
                  <c:v>85.44</c:v>
                </c:pt>
                <c:pt idx="8245">
                  <c:v>344.91</c:v>
                </c:pt>
                <c:pt idx="8246">
                  <c:v>70.97</c:v>
                </c:pt>
                <c:pt idx="8247">
                  <c:v>36.783999999999999</c:v>
                </c:pt>
                <c:pt idx="8248">
                  <c:v>743.98800000000006</c:v>
                </c:pt>
                <c:pt idx="8249">
                  <c:v>11.212</c:v>
                </c:pt>
                <c:pt idx="8250">
                  <c:v>4.7119999999999997</c:v>
                </c:pt>
                <c:pt idx="8251">
                  <c:v>180.98</c:v>
                </c:pt>
                <c:pt idx="8252">
                  <c:v>60.415999999999997</c:v>
                </c:pt>
                <c:pt idx="8253">
                  <c:v>299.99</c:v>
                </c:pt>
                <c:pt idx="8254">
                  <c:v>192.16</c:v>
                </c:pt>
                <c:pt idx="8255">
                  <c:v>242.624</c:v>
                </c:pt>
                <c:pt idx="8256">
                  <c:v>46.74</c:v>
                </c:pt>
                <c:pt idx="8257">
                  <c:v>174.95</c:v>
                </c:pt>
                <c:pt idx="8258">
                  <c:v>100.70399999999999</c:v>
                </c:pt>
                <c:pt idx="8259">
                  <c:v>368.91</c:v>
                </c:pt>
                <c:pt idx="8260">
                  <c:v>8.02</c:v>
                </c:pt>
                <c:pt idx="8261">
                  <c:v>171.04</c:v>
                </c:pt>
                <c:pt idx="8262">
                  <c:v>19.440000000000001</c:v>
                </c:pt>
                <c:pt idx="8263">
                  <c:v>13.092000000000001</c:v>
                </c:pt>
                <c:pt idx="8264">
                  <c:v>122.94</c:v>
                </c:pt>
                <c:pt idx="8265">
                  <c:v>35.448</c:v>
                </c:pt>
                <c:pt idx="8266">
                  <c:v>19.98</c:v>
                </c:pt>
                <c:pt idx="8267">
                  <c:v>69.375</c:v>
                </c:pt>
                <c:pt idx="8268">
                  <c:v>31.68</c:v>
                </c:pt>
                <c:pt idx="8269">
                  <c:v>2003.1679999999999</c:v>
                </c:pt>
                <c:pt idx="8270">
                  <c:v>9.3439999999999994</c:v>
                </c:pt>
                <c:pt idx="8271">
                  <c:v>2563.056</c:v>
                </c:pt>
                <c:pt idx="8272">
                  <c:v>387.13600000000002</c:v>
                </c:pt>
                <c:pt idx="8273">
                  <c:v>3.4239999999999999</c:v>
                </c:pt>
                <c:pt idx="8274">
                  <c:v>1085.42</c:v>
                </c:pt>
                <c:pt idx="8275">
                  <c:v>43.055999999999997</c:v>
                </c:pt>
                <c:pt idx="8276">
                  <c:v>3.762</c:v>
                </c:pt>
                <c:pt idx="8277">
                  <c:v>34.86</c:v>
                </c:pt>
                <c:pt idx="8278">
                  <c:v>432.45600000000002</c:v>
                </c:pt>
                <c:pt idx="8279">
                  <c:v>675.06</c:v>
                </c:pt>
                <c:pt idx="8280">
                  <c:v>65.231999999999999</c:v>
                </c:pt>
                <c:pt idx="8281">
                  <c:v>207</c:v>
                </c:pt>
                <c:pt idx="8282">
                  <c:v>600.53</c:v>
                </c:pt>
                <c:pt idx="8283">
                  <c:v>59.904000000000003</c:v>
                </c:pt>
                <c:pt idx="8284">
                  <c:v>637.44000000000005</c:v>
                </c:pt>
                <c:pt idx="8285">
                  <c:v>51.756</c:v>
                </c:pt>
                <c:pt idx="8286">
                  <c:v>31.103999999999999</c:v>
                </c:pt>
                <c:pt idx="8287">
                  <c:v>47.96</c:v>
                </c:pt>
                <c:pt idx="8288">
                  <c:v>158.928</c:v>
                </c:pt>
                <c:pt idx="8289">
                  <c:v>211.24799999999999</c:v>
                </c:pt>
                <c:pt idx="8290">
                  <c:v>5.5519999999999996</c:v>
                </c:pt>
                <c:pt idx="8291">
                  <c:v>2.952</c:v>
                </c:pt>
                <c:pt idx="8292">
                  <c:v>10.332000000000001</c:v>
                </c:pt>
                <c:pt idx="8293">
                  <c:v>18.367999999999999</c:v>
                </c:pt>
                <c:pt idx="8294">
                  <c:v>299.89999999999998</c:v>
                </c:pt>
                <c:pt idx="8295">
                  <c:v>26.55</c:v>
                </c:pt>
                <c:pt idx="8296">
                  <c:v>111.98</c:v>
                </c:pt>
                <c:pt idx="8297">
                  <c:v>4.9279999999999999</c:v>
                </c:pt>
                <c:pt idx="8298">
                  <c:v>11.784000000000001</c:v>
                </c:pt>
                <c:pt idx="8299">
                  <c:v>7.98</c:v>
                </c:pt>
                <c:pt idx="8300">
                  <c:v>180.96</c:v>
                </c:pt>
                <c:pt idx="8301">
                  <c:v>1649.95</c:v>
                </c:pt>
                <c:pt idx="8302">
                  <c:v>362.35199999999998</c:v>
                </c:pt>
                <c:pt idx="8303">
                  <c:v>73.584000000000003</c:v>
                </c:pt>
                <c:pt idx="8304">
                  <c:v>486.36799999999999</c:v>
                </c:pt>
                <c:pt idx="8305">
                  <c:v>32.4</c:v>
                </c:pt>
                <c:pt idx="8306">
                  <c:v>41.86</c:v>
                </c:pt>
                <c:pt idx="8307">
                  <c:v>77.56</c:v>
                </c:pt>
                <c:pt idx="8308">
                  <c:v>37.17</c:v>
                </c:pt>
                <c:pt idx="8309">
                  <c:v>137.352</c:v>
                </c:pt>
                <c:pt idx="8310">
                  <c:v>376.50900000000001</c:v>
                </c:pt>
                <c:pt idx="8311">
                  <c:v>62.72</c:v>
                </c:pt>
                <c:pt idx="8312">
                  <c:v>2939.93</c:v>
                </c:pt>
                <c:pt idx="8313">
                  <c:v>512.35799999999995</c:v>
                </c:pt>
                <c:pt idx="8314">
                  <c:v>3.488</c:v>
                </c:pt>
                <c:pt idx="8315">
                  <c:v>22.288</c:v>
                </c:pt>
                <c:pt idx="8316">
                  <c:v>16.032</c:v>
                </c:pt>
                <c:pt idx="8317">
                  <c:v>1.752</c:v>
                </c:pt>
                <c:pt idx="8318">
                  <c:v>20.992000000000001</c:v>
                </c:pt>
                <c:pt idx="8319">
                  <c:v>11.21</c:v>
                </c:pt>
                <c:pt idx="8320">
                  <c:v>45.04</c:v>
                </c:pt>
                <c:pt idx="8321">
                  <c:v>15.624000000000001</c:v>
                </c:pt>
                <c:pt idx="8322">
                  <c:v>8.74</c:v>
                </c:pt>
                <c:pt idx="8323">
                  <c:v>44.75</c:v>
                </c:pt>
                <c:pt idx="8324">
                  <c:v>61.68</c:v>
                </c:pt>
                <c:pt idx="8325">
                  <c:v>158.376</c:v>
                </c:pt>
                <c:pt idx="8326">
                  <c:v>2.8639999999999999</c:v>
                </c:pt>
                <c:pt idx="8327">
                  <c:v>94.191999999999993</c:v>
                </c:pt>
                <c:pt idx="8328">
                  <c:v>143.69999999999999</c:v>
                </c:pt>
                <c:pt idx="8329">
                  <c:v>6.48</c:v>
                </c:pt>
                <c:pt idx="8330">
                  <c:v>7.88</c:v>
                </c:pt>
                <c:pt idx="8331">
                  <c:v>11.21</c:v>
                </c:pt>
                <c:pt idx="8332">
                  <c:v>354.9</c:v>
                </c:pt>
                <c:pt idx="8333">
                  <c:v>17.940000000000001</c:v>
                </c:pt>
                <c:pt idx="8334">
                  <c:v>51.8</c:v>
                </c:pt>
                <c:pt idx="8335">
                  <c:v>299.52</c:v>
                </c:pt>
                <c:pt idx="8336">
                  <c:v>7.7</c:v>
                </c:pt>
                <c:pt idx="8337">
                  <c:v>23.92</c:v>
                </c:pt>
                <c:pt idx="8338">
                  <c:v>498</c:v>
                </c:pt>
                <c:pt idx="8339">
                  <c:v>436.70400000000001</c:v>
                </c:pt>
                <c:pt idx="8340">
                  <c:v>32.4</c:v>
                </c:pt>
                <c:pt idx="8341">
                  <c:v>61.44</c:v>
                </c:pt>
                <c:pt idx="8342">
                  <c:v>73.36</c:v>
                </c:pt>
                <c:pt idx="8343">
                  <c:v>59.2</c:v>
                </c:pt>
                <c:pt idx="8344">
                  <c:v>32.951999999999998</c:v>
                </c:pt>
                <c:pt idx="8345">
                  <c:v>218.376</c:v>
                </c:pt>
                <c:pt idx="8346">
                  <c:v>31.4</c:v>
                </c:pt>
                <c:pt idx="8347">
                  <c:v>9.48</c:v>
                </c:pt>
                <c:pt idx="8348">
                  <c:v>209.5</c:v>
                </c:pt>
                <c:pt idx="8349">
                  <c:v>24.3</c:v>
                </c:pt>
                <c:pt idx="8350">
                  <c:v>6.48</c:v>
                </c:pt>
                <c:pt idx="8351">
                  <c:v>32.448</c:v>
                </c:pt>
                <c:pt idx="8352">
                  <c:v>26.388000000000002</c:v>
                </c:pt>
                <c:pt idx="8353">
                  <c:v>373.47</c:v>
                </c:pt>
                <c:pt idx="8354">
                  <c:v>64.2</c:v>
                </c:pt>
                <c:pt idx="8355">
                  <c:v>8</c:v>
                </c:pt>
                <c:pt idx="8356">
                  <c:v>186.54</c:v>
                </c:pt>
                <c:pt idx="8357">
                  <c:v>87.08</c:v>
                </c:pt>
                <c:pt idx="8358">
                  <c:v>105.584</c:v>
                </c:pt>
                <c:pt idx="8359">
                  <c:v>217.44</c:v>
                </c:pt>
                <c:pt idx="8360">
                  <c:v>31.744</c:v>
                </c:pt>
                <c:pt idx="8361">
                  <c:v>5.4320000000000004</c:v>
                </c:pt>
                <c:pt idx="8362">
                  <c:v>913.43</c:v>
                </c:pt>
                <c:pt idx="8363">
                  <c:v>372.14400000000001</c:v>
                </c:pt>
                <c:pt idx="8364">
                  <c:v>751.98400000000004</c:v>
                </c:pt>
                <c:pt idx="8365">
                  <c:v>604.76800000000003</c:v>
                </c:pt>
                <c:pt idx="8366">
                  <c:v>27.36</c:v>
                </c:pt>
                <c:pt idx="8367">
                  <c:v>20.56</c:v>
                </c:pt>
                <c:pt idx="8368">
                  <c:v>83.92</c:v>
                </c:pt>
                <c:pt idx="8369">
                  <c:v>902.71199999999999</c:v>
                </c:pt>
                <c:pt idx="8370">
                  <c:v>120.666</c:v>
                </c:pt>
                <c:pt idx="8371">
                  <c:v>4.984</c:v>
                </c:pt>
                <c:pt idx="8372">
                  <c:v>82.26</c:v>
                </c:pt>
                <c:pt idx="8373">
                  <c:v>29.74</c:v>
                </c:pt>
                <c:pt idx="8374">
                  <c:v>87.36</c:v>
                </c:pt>
                <c:pt idx="8375">
                  <c:v>56.16</c:v>
                </c:pt>
                <c:pt idx="8376">
                  <c:v>64.384</c:v>
                </c:pt>
                <c:pt idx="8377">
                  <c:v>64.784000000000006</c:v>
                </c:pt>
                <c:pt idx="8378">
                  <c:v>15.552</c:v>
                </c:pt>
                <c:pt idx="8379">
                  <c:v>223.88800000000001</c:v>
                </c:pt>
                <c:pt idx="8380">
                  <c:v>10.896000000000001</c:v>
                </c:pt>
                <c:pt idx="8381">
                  <c:v>84.784000000000006</c:v>
                </c:pt>
                <c:pt idx="8382">
                  <c:v>241.5</c:v>
                </c:pt>
                <c:pt idx="8383">
                  <c:v>59.97</c:v>
                </c:pt>
                <c:pt idx="8384">
                  <c:v>13.36</c:v>
                </c:pt>
                <c:pt idx="8385">
                  <c:v>11.808</c:v>
                </c:pt>
                <c:pt idx="8386">
                  <c:v>16.239999999999998</c:v>
                </c:pt>
                <c:pt idx="8387">
                  <c:v>77.55</c:v>
                </c:pt>
                <c:pt idx="8388">
                  <c:v>76.12</c:v>
                </c:pt>
                <c:pt idx="8389">
                  <c:v>17.184000000000001</c:v>
                </c:pt>
                <c:pt idx="8390">
                  <c:v>11.76</c:v>
                </c:pt>
                <c:pt idx="8391">
                  <c:v>27.46</c:v>
                </c:pt>
                <c:pt idx="8392">
                  <c:v>137.94</c:v>
                </c:pt>
                <c:pt idx="8393">
                  <c:v>111.15</c:v>
                </c:pt>
                <c:pt idx="8394">
                  <c:v>901.95</c:v>
                </c:pt>
                <c:pt idx="8395">
                  <c:v>366.00900000000001</c:v>
                </c:pt>
                <c:pt idx="8396">
                  <c:v>310.68799999999999</c:v>
                </c:pt>
                <c:pt idx="8397">
                  <c:v>7.68</c:v>
                </c:pt>
                <c:pt idx="8398">
                  <c:v>155.37200000000001</c:v>
                </c:pt>
                <c:pt idx="8399">
                  <c:v>10.744</c:v>
                </c:pt>
                <c:pt idx="8400">
                  <c:v>232.4</c:v>
                </c:pt>
                <c:pt idx="8401">
                  <c:v>164.64599999999999</c:v>
                </c:pt>
                <c:pt idx="8402">
                  <c:v>22.68</c:v>
                </c:pt>
                <c:pt idx="8403">
                  <c:v>105.52</c:v>
                </c:pt>
                <c:pt idx="8404">
                  <c:v>83.92</c:v>
                </c:pt>
                <c:pt idx="8405">
                  <c:v>141.9</c:v>
                </c:pt>
                <c:pt idx="8406">
                  <c:v>39.979999999999997</c:v>
                </c:pt>
                <c:pt idx="8407">
                  <c:v>28.91</c:v>
                </c:pt>
                <c:pt idx="8408">
                  <c:v>174.95</c:v>
                </c:pt>
                <c:pt idx="8409">
                  <c:v>110.52800000000001</c:v>
                </c:pt>
                <c:pt idx="8410">
                  <c:v>630.024</c:v>
                </c:pt>
                <c:pt idx="8411">
                  <c:v>27.86</c:v>
                </c:pt>
                <c:pt idx="8412">
                  <c:v>933.40800000000002</c:v>
                </c:pt>
                <c:pt idx="8413">
                  <c:v>51.84</c:v>
                </c:pt>
                <c:pt idx="8414">
                  <c:v>165.6</c:v>
                </c:pt>
                <c:pt idx="8415">
                  <c:v>106.32</c:v>
                </c:pt>
                <c:pt idx="8416">
                  <c:v>147.91999999999999</c:v>
                </c:pt>
                <c:pt idx="8417">
                  <c:v>104.28</c:v>
                </c:pt>
                <c:pt idx="8418">
                  <c:v>286.85000000000002</c:v>
                </c:pt>
                <c:pt idx="8419">
                  <c:v>66.959999999999994</c:v>
                </c:pt>
                <c:pt idx="8420">
                  <c:v>199.98</c:v>
                </c:pt>
                <c:pt idx="8421">
                  <c:v>45</c:v>
                </c:pt>
                <c:pt idx="8422">
                  <c:v>17.899999999999999</c:v>
                </c:pt>
                <c:pt idx="8423">
                  <c:v>40.479999999999997</c:v>
                </c:pt>
                <c:pt idx="8424">
                  <c:v>2154.9</c:v>
                </c:pt>
                <c:pt idx="8425">
                  <c:v>18.431999999999999</c:v>
                </c:pt>
                <c:pt idx="8426">
                  <c:v>10.944000000000001</c:v>
                </c:pt>
                <c:pt idx="8427">
                  <c:v>4.3600000000000003</c:v>
                </c:pt>
                <c:pt idx="8428">
                  <c:v>62.351999999999997</c:v>
                </c:pt>
                <c:pt idx="8429">
                  <c:v>303.92</c:v>
                </c:pt>
                <c:pt idx="8430">
                  <c:v>129.30000000000001</c:v>
                </c:pt>
                <c:pt idx="8431">
                  <c:v>274.2</c:v>
                </c:pt>
                <c:pt idx="8432">
                  <c:v>6.048</c:v>
                </c:pt>
                <c:pt idx="8433">
                  <c:v>6.8479999999999999</c:v>
                </c:pt>
                <c:pt idx="8434">
                  <c:v>9.9600000000000009</c:v>
                </c:pt>
                <c:pt idx="8435">
                  <c:v>8.5519999999999996</c:v>
                </c:pt>
                <c:pt idx="8436">
                  <c:v>45.584000000000003</c:v>
                </c:pt>
                <c:pt idx="8437">
                  <c:v>25.488</c:v>
                </c:pt>
                <c:pt idx="8438">
                  <c:v>136.96</c:v>
                </c:pt>
                <c:pt idx="8439">
                  <c:v>49.616</c:v>
                </c:pt>
                <c:pt idx="8440">
                  <c:v>10.584</c:v>
                </c:pt>
                <c:pt idx="8441">
                  <c:v>84.415999999999997</c:v>
                </c:pt>
                <c:pt idx="8442">
                  <c:v>431.94</c:v>
                </c:pt>
                <c:pt idx="8443">
                  <c:v>2.0430000000000001</c:v>
                </c:pt>
                <c:pt idx="8444">
                  <c:v>68.238</c:v>
                </c:pt>
                <c:pt idx="8445">
                  <c:v>240.744</c:v>
                </c:pt>
                <c:pt idx="8446">
                  <c:v>35</c:v>
                </c:pt>
                <c:pt idx="8447">
                  <c:v>210.68</c:v>
                </c:pt>
                <c:pt idx="8448">
                  <c:v>637.89599999999996</c:v>
                </c:pt>
                <c:pt idx="8449">
                  <c:v>43.44</c:v>
                </c:pt>
                <c:pt idx="8450">
                  <c:v>2.2200000000000002</c:v>
                </c:pt>
                <c:pt idx="8451">
                  <c:v>1679.96</c:v>
                </c:pt>
                <c:pt idx="8452">
                  <c:v>344.37200000000001</c:v>
                </c:pt>
                <c:pt idx="8453">
                  <c:v>1554.9359999999999</c:v>
                </c:pt>
                <c:pt idx="8454">
                  <c:v>127.88</c:v>
                </c:pt>
                <c:pt idx="8455">
                  <c:v>222.38399999999999</c:v>
                </c:pt>
                <c:pt idx="8456">
                  <c:v>106.869</c:v>
                </c:pt>
                <c:pt idx="8457">
                  <c:v>3.5640000000000001</c:v>
                </c:pt>
                <c:pt idx="8458">
                  <c:v>25.68</c:v>
                </c:pt>
                <c:pt idx="8459">
                  <c:v>12.384</c:v>
                </c:pt>
                <c:pt idx="8460">
                  <c:v>25.3</c:v>
                </c:pt>
                <c:pt idx="8461">
                  <c:v>95.94</c:v>
                </c:pt>
                <c:pt idx="8462">
                  <c:v>7.5</c:v>
                </c:pt>
                <c:pt idx="8463">
                  <c:v>302.37599999999998</c:v>
                </c:pt>
                <c:pt idx="8464">
                  <c:v>46.688000000000002</c:v>
                </c:pt>
                <c:pt idx="8465">
                  <c:v>17.940000000000001</c:v>
                </c:pt>
                <c:pt idx="8466">
                  <c:v>370.14</c:v>
                </c:pt>
                <c:pt idx="8467">
                  <c:v>8.9280000000000008</c:v>
                </c:pt>
                <c:pt idx="8468">
                  <c:v>2678.94</c:v>
                </c:pt>
                <c:pt idx="8469">
                  <c:v>387.13600000000002</c:v>
                </c:pt>
                <c:pt idx="8470">
                  <c:v>45.408000000000001</c:v>
                </c:pt>
                <c:pt idx="8471">
                  <c:v>77.951999999999998</c:v>
                </c:pt>
                <c:pt idx="8472">
                  <c:v>3</c:v>
                </c:pt>
                <c:pt idx="8473">
                  <c:v>9.952</c:v>
                </c:pt>
                <c:pt idx="8474">
                  <c:v>37.896000000000001</c:v>
                </c:pt>
                <c:pt idx="8475">
                  <c:v>65.584000000000003</c:v>
                </c:pt>
                <c:pt idx="8476">
                  <c:v>44.783999999999999</c:v>
                </c:pt>
                <c:pt idx="8477">
                  <c:v>1035.8</c:v>
                </c:pt>
                <c:pt idx="8478">
                  <c:v>5.76</c:v>
                </c:pt>
                <c:pt idx="8479">
                  <c:v>19.98</c:v>
                </c:pt>
                <c:pt idx="8480">
                  <c:v>35.979999999999997</c:v>
                </c:pt>
                <c:pt idx="8481">
                  <c:v>16.655999999999999</c:v>
                </c:pt>
                <c:pt idx="8482">
                  <c:v>20.7</c:v>
                </c:pt>
                <c:pt idx="8483">
                  <c:v>83.7</c:v>
                </c:pt>
                <c:pt idx="8484">
                  <c:v>199.8</c:v>
                </c:pt>
                <c:pt idx="8485">
                  <c:v>45.68</c:v>
                </c:pt>
                <c:pt idx="8486">
                  <c:v>110.96</c:v>
                </c:pt>
                <c:pt idx="8487">
                  <c:v>11.94</c:v>
                </c:pt>
                <c:pt idx="8488">
                  <c:v>8749.9500000000007</c:v>
                </c:pt>
                <c:pt idx="8489">
                  <c:v>36.4</c:v>
                </c:pt>
                <c:pt idx="8490">
                  <c:v>18.690000000000001</c:v>
                </c:pt>
                <c:pt idx="8491">
                  <c:v>5.94</c:v>
                </c:pt>
                <c:pt idx="8492">
                  <c:v>60.735999999999997</c:v>
                </c:pt>
                <c:pt idx="8493">
                  <c:v>479.976</c:v>
                </c:pt>
                <c:pt idx="8494">
                  <c:v>6.08</c:v>
                </c:pt>
                <c:pt idx="8495">
                  <c:v>165.6</c:v>
                </c:pt>
                <c:pt idx="8496">
                  <c:v>59.52</c:v>
                </c:pt>
                <c:pt idx="8497">
                  <c:v>479.97</c:v>
                </c:pt>
                <c:pt idx="8498">
                  <c:v>18.62</c:v>
                </c:pt>
                <c:pt idx="8499">
                  <c:v>49.631999999999998</c:v>
                </c:pt>
                <c:pt idx="8500">
                  <c:v>97.82</c:v>
                </c:pt>
                <c:pt idx="8501">
                  <c:v>15.984</c:v>
                </c:pt>
                <c:pt idx="8502">
                  <c:v>184.75200000000001</c:v>
                </c:pt>
                <c:pt idx="8503">
                  <c:v>12.96</c:v>
                </c:pt>
                <c:pt idx="8504">
                  <c:v>366.74400000000003</c:v>
                </c:pt>
                <c:pt idx="8505">
                  <c:v>8.8559999999999999</c:v>
                </c:pt>
                <c:pt idx="8506">
                  <c:v>27.96</c:v>
                </c:pt>
                <c:pt idx="8507">
                  <c:v>146.352</c:v>
                </c:pt>
                <c:pt idx="8508">
                  <c:v>175.23</c:v>
                </c:pt>
                <c:pt idx="8509">
                  <c:v>125.99</c:v>
                </c:pt>
                <c:pt idx="8510">
                  <c:v>23</c:v>
                </c:pt>
                <c:pt idx="8511">
                  <c:v>25.584</c:v>
                </c:pt>
                <c:pt idx="8512">
                  <c:v>73.784000000000006</c:v>
                </c:pt>
                <c:pt idx="8513">
                  <c:v>20.736000000000001</c:v>
                </c:pt>
                <c:pt idx="8514">
                  <c:v>17.52</c:v>
                </c:pt>
                <c:pt idx="8515">
                  <c:v>35.76</c:v>
                </c:pt>
                <c:pt idx="8516">
                  <c:v>3.64</c:v>
                </c:pt>
                <c:pt idx="8517">
                  <c:v>30.335999999999999</c:v>
                </c:pt>
                <c:pt idx="8518">
                  <c:v>12.99</c:v>
                </c:pt>
                <c:pt idx="8519">
                  <c:v>182.22</c:v>
                </c:pt>
                <c:pt idx="8520">
                  <c:v>302.94</c:v>
                </c:pt>
                <c:pt idx="8521">
                  <c:v>54.991999999999997</c:v>
                </c:pt>
                <c:pt idx="8522">
                  <c:v>12.99</c:v>
                </c:pt>
                <c:pt idx="8523">
                  <c:v>55.86</c:v>
                </c:pt>
                <c:pt idx="8524">
                  <c:v>44.375999999999998</c:v>
                </c:pt>
                <c:pt idx="8525">
                  <c:v>51.264000000000003</c:v>
                </c:pt>
                <c:pt idx="8526">
                  <c:v>5.1929999999999996</c:v>
                </c:pt>
                <c:pt idx="8527">
                  <c:v>159.98400000000001</c:v>
                </c:pt>
                <c:pt idx="8528">
                  <c:v>54.223999999999997</c:v>
                </c:pt>
                <c:pt idx="8529">
                  <c:v>241.42400000000001</c:v>
                </c:pt>
                <c:pt idx="8530">
                  <c:v>33.36</c:v>
                </c:pt>
                <c:pt idx="8531">
                  <c:v>13.76</c:v>
                </c:pt>
                <c:pt idx="8532">
                  <c:v>496.86</c:v>
                </c:pt>
                <c:pt idx="8533">
                  <c:v>389.97</c:v>
                </c:pt>
                <c:pt idx="8534">
                  <c:v>9.82</c:v>
                </c:pt>
                <c:pt idx="8535">
                  <c:v>56.4</c:v>
                </c:pt>
                <c:pt idx="8536">
                  <c:v>18.312000000000001</c:v>
                </c:pt>
                <c:pt idx="8537">
                  <c:v>25.92</c:v>
                </c:pt>
                <c:pt idx="8538">
                  <c:v>8.016</c:v>
                </c:pt>
                <c:pt idx="8539">
                  <c:v>479.98399999999998</c:v>
                </c:pt>
                <c:pt idx="8540">
                  <c:v>30.84</c:v>
                </c:pt>
                <c:pt idx="8541">
                  <c:v>33.567999999999998</c:v>
                </c:pt>
                <c:pt idx="8542">
                  <c:v>422.625</c:v>
                </c:pt>
                <c:pt idx="8543">
                  <c:v>199.98</c:v>
                </c:pt>
                <c:pt idx="8544">
                  <c:v>20.239999999999998</c:v>
                </c:pt>
                <c:pt idx="8545">
                  <c:v>39.92</c:v>
                </c:pt>
                <c:pt idx="8546">
                  <c:v>32.54</c:v>
                </c:pt>
                <c:pt idx="8547">
                  <c:v>39</c:v>
                </c:pt>
                <c:pt idx="8548">
                  <c:v>12.6</c:v>
                </c:pt>
                <c:pt idx="8549">
                  <c:v>24.64</c:v>
                </c:pt>
                <c:pt idx="8550">
                  <c:v>6.2640000000000002</c:v>
                </c:pt>
                <c:pt idx="8551">
                  <c:v>14.432</c:v>
                </c:pt>
                <c:pt idx="8552">
                  <c:v>719.976</c:v>
                </c:pt>
                <c:pt idx="8553">
                  <c:v>239.92</c:v>
                </c:pt>
                <c:pt idx="8554">
                  <c:v>1056.8599999999999</c:v>
                </c:pt>
                <c:pt idx="8555">
                  <c:v>447.94400000000002</c:v>
                </c:pt>
                <c:pt idx="8556">
                  <c:v>150.40799999999999</c:v>
                </c:pt>
                <c:pt idx="8557">
                  <c:v>453.57600000000002</c:v>
                </c:pt>
                <c:pt idx="8558">
                  <c:v>45.36</c:v>
                </c:pt>
                <c:pt idx="8559">
                  <c:v>287.88</c:v>
                </c:pt>
                <c:pt idx="8560">
                  <c:v>131.88</c:v>
                </c:pt>
                <c:pt idx="8561">
                  <c:v>2.3279999999999998</c:v>
                </c:pt>
                <c:pt idx="8562">
                  <c:v>1454.9</c:v>
                </c:pt>
                <c:pt idx="8563">
                  <c:v>4.8419999999999996</c:v>
                </c:pt>
                <c:pt idx="8564">
                  <c:v>220.70400000000001</c:v>
                </c:pt>
                <c:pt idx="8565">
                  <c:v>67.176000000000002</c:v>
                </c:pt>
                <c:pt idx="8566">
                  <c:v>15.231999999999999</c:v>
                </c:pt>
                <c:pt idx="8567">
                  <c:v>31.103999999999999</c:v>
                </c:pt>
                <c:pt idx="8568">
                  <c:v>968.74400000000003</c:v>
                </c:pt>
                <c:pt idx="8569">
                  <c:v>222.352</c:v>
                </c:pt>
                <c:pt idx="8570">
                  <c:v>479.98399999999998</c:v>
                </c:pt>
                <c:pt idx="8571">
                  <c:v>10.272</c:v>
                </c:pt>
                <c:pt idx="8572">
                  <c:v>998.85</c:v>
                </c:pt>
                <c:pt idx="8573">
                  <c:v>24.56</c:v>
                </c:pt>
                <c:pt idx="8574">
                  <c:v>5.67</c:v>
                </c:pt>
                <c:pt idx="8575">
                  <c:v>14.336</c:v>
                </c:pt>
                <c:pt idx="8576">
                  <c:v>102.3</c:v>
                </c:pt>
                <c:pt idx="8577">
                  <c:v>607.52</c:v>
                </c:pt>
                <c:pt idx="8578">
                  <c:v>31.16</c:v>
                </c:pt>
                <c:pt idx="8579">
                  <c:v>2.61</c:v>
                </c:pt>
                <c:pt idx="8580">
                  <c:v>10.332000000000001</c:v>
                </c:pt>
                <c:pt idx="8581">
                  <c:v>10.368</c:v>
                </c:pt>
                <c:pt idx="8582">
                  <c:v>20.783999999999999</c:v>
                </c:pt>
                <c:pt idx="8583">
                  <c:v>66.959999999999994</c:v>
                </c:pt>
                <c:pt idx="8584">
                  <c:v>17.248000000000001</c:v>
                </c:pt>
                <c:pt idx="8585">
                  <c:v>11.087999999999999</c:v>
                </c:pt>
                <c:pt idx="8586">
                  <c:v>1287.45</c:v>
                </c:pt>
                <c:pt idx="8587">
                  <c:v>168.1</c:v>
                </c:pt>
                <c:pt idx="8588">
                  <c:v>51.968000000000004</c:v>
                </c:pt>
                <c:pt idx="8589">
                  <c:v>4.7679999999999998</c:v>
                </c:pt>
                <c:pt idx="8590">
                  <c:v>7.98</c:v>
                </c:pt>
                <c:pt idx="8591">
                  <c:v>18.687999999999999</c:v>
                </c:pt>
                <c:pt idx="8592">
                  <c:v>11.664</c:v>
                </c:pt>
                <c:pt idx="8593">
                  <c:v>191.976</c:v>
                </c:pt>
                <c:pt idx="8594">
                  <c:v>499.16800000000001</c:v>
                </c:pt>
                <c:pt idx="8595">
                  <c:v>11.88</c:v>
                </c:pt>
                <c:pt idx="8596">
                  <c:v>35.44</c:v>
                </c:pt>
                <c:pt idx="8597">
                  <c:v>67.135999999999996</c:v>
                </c:pt>
                <c:pt idx="8598">
                  <c:v>4.32</c:v>
                </c:pt>
                <c:pt idx="8599">
                  <c:v>14.94</c:v>
                </c:pt>
                <c:pt idx="8600">
                  <c:v>40.54</c:v>
                </c:pt>
                <c:pt idx="8601">
                  <c:v>7.3120000000000003</c:v>
                </c:pt>
                <c:pt idx="8602">
                  <c:v>475.94400000000002</c:v>
                </c:pt>
                <c:pt idx="8603">
                  <c:v>30.08</c:v>
                </c:pt>
                <c:pt idx="8604">
                  <c:v>165.6</c:v>
                </c:pt>
                <c:pt idx="8605">
                  <c:v>180.96</c:v>
                </c:pt>
                <c:pt idx="8606">
                  <c:v>23.18</c:v>
                </c:pt>
                <c:pt idx="8607">
                  <c:v>56.96</c:v>
                </c:pt>
                <c:pt idx="8608">
                  <c:v>15.56</c:v>
                </c:pt>
                <c:pt idx="8609">
                  <c:v>353.56799999999998</c:v>
                </c:pt>
                <c:pt idx="8610">
                  <c:v>13.96</c:v>
                </c:pt>
                <c:pt idx="8611">
                  <c:v>82.95</c:v>
                </c:pt>
                <c:pt idx="8612">
                  <c:v>39.68</c:v>
                </c:pt>
                <c:pt idx="8613">
                  <c:v>479.97</c:v>
                </c:pt>
                <c:pt idx="8614">
                  <c:v>7.38</c:v>
                </c:pt>
                <c:pt idx="8615">
                  <c:v>14.256</c:v>
                </c:pt>
                <c:pt idx="8616">
                  <c:v>81.98</c:v>
                </c:pt>
                <c:pt idx="8617">
                  <c:v>39.624000000000002</c:v>
                </c:pt>
                <c:pt idx="8618">
                  <c:v>399.67200000000003</c:v>
                </c:pt>
                <c:pt idx="8619">
                  <c:v>65.12</c:v>
                </c:pt>
                <c:pt idx="8620">
                  <c:v>30.56</c:v>
                </c:pt>
                <c:pt idx="8621">
                  <c:v>20.768000000000001</c:v>
                </c:pt>
                <c:pt idx="8622">
                  <c:v>39.808</c:v>
                </c:pt>
                <c:pt idx="8623">
                  <c:v>121.104</c:v>
                </c:pt>
                <c:pt idx="8624">
                  <c:v>111.96</c:v>
                </c:pt>
                <c:pt idx="8625">
                  <c:v>15.696</c:v>
                </c:pt>
                <c:pt idx="8626">
                  <c:v>70.260000000000005</c:v>
                </c:pt>
                <c:pt idx="8627">
                  <c:v>90</c:v>
                </c:pt>
                <c:pt idx="8628">
                  <c:v>6.0960000000000001</c:v>
                </c:pt>
                <c:pt idx="8629">
                  <c:v>481.17599999999999</c:v>
                </c:pt>
                <c:pt idx="8630">
                  <c:v>7.24</c:v>
                </c:pt>
                <c:pt idx="8631">
                  <c:v>177.45</c:v>
                </c:pt>
                <c:pt idx="8632">
                  <c:v>1369.7639999999999</c:v>
                </c:pt>
                <c:pt idx="8633">
                  <c:v>9.48</c:v>
                </c:pt>
                <c:pt idx="8634">
                  <c:v>130.97999999999999</c:v>
                </c:pt>
                <c:pt idx="8635">
                  <c:v>174.95</c:v>
                </c:pt>
                <c:pt idx="8636">
                  <c:v>826</c:v>
                </c:pt>
                <c:pt idx="8637">
                  <c:v>139.58000000000001</c:v>
                </c:pt>
                <c:pt idx="8638">
                  <c:v>399.95</c:v>
                </c:pt>
                <c:pt idx="8639">
                  <c:v>12.39</c:v>
                </c:pt>
                <c:pt idx="8640">
                  <c:v>760.98</c:v>
                </c:pt>
                <c:pt idx="8641">
                  <c:v>67.86</c:v>
                </c:pt>
                <c:pt idx="8642">
                  <c:v>31.504000000000001</c:v>
                </c:pt>
                <c:pt idx="8643">
                  <c:v>5.04</c:v>
                </c:pt>
                <c:pt idx="8644">
                  <c:v>39.878999999999998</c:v>
                </c:pt>
                <c:pt idx="8645">
                  <c:v>4.7119999999999997</c:v>
                </c:pt>
                <c:pt idx="8646">
                  <c:v>194.352</c:v>
                </c:pt>
                <c:pt idx="8647">
                  <c:v>97.424000000000007</c:v>
                </c:pt>
                <c:pt idx="8648">
                  <c:v>704.76</c:v>
                </c:pt>
                <c:pt idx="8649">
                  <c:v>27.396000000000001</c:v>
                </c:pt>
                <c:pt idx="8650">
                  <c:v>5.7</c:v>
                </c:pt>
                <c:pt idx="8651">
                  <c:v>14.19</c:v>
                </c:pt>
                <c:pt idx="8652">
                  <c:v>7.3</c:v>
                </c:pt>
                <c:pt idx="8653">
                  <c:v>199.98</c:v>
                </c:pt>
                <c:pt idx="8654">
                  <c:v>144.96</c:v>
                </c:pt>
                <c:pt idx="8655">
                  <c:v>118</c:v>
                </c:pt>
                <c:pt idx="8656">
                  <c:v>48.94</c:v>
                </c:pt>
                <c:pt idx="8657">
                  <c:v>22.66</c:v>
                </c:pt>
                <c:pt idx="8658">
                  <c:v>0.83599999999999997</c:v>
                </c:pt>
                <c:pt idx="8659">
                  <c:v>30.96</c:v>
                </c:pt>
                <c:pt idx="8660">
                  <c:v>723.92</c:v>
                </c:pt>
                <c:pt idx="8661">
                  <c:v>21.968</c:v>
                </c:pt>
                <c:pt idx="8662">
                  <c:v>619.15200000000004</c:v>
                </c:pt>
                <c:pt idx="8663">
                  <c:v>127.904</c:v>
                </c:pt>
                <c:pt idx="8664">
                  <c:v>94.2</c:v>
                </c:pt>
                <c:pt idx="8665">
                  <c:v>49.5</c:v>
                </c:pt>
                <c:pt idx="8666">
                  <c:v>16.52</c:v>
                </c:pt>
                <c:pt idx="8667">
                  <c:v>55.36</c:v>
                </c:pt>
                <c:pt idx="8668">
                  <c:v>11.56</c:v>
                </c:pt>
                <c:pt idx="8669">
                  <c:v>17.12</c:v>
                </c:pt>
                <c:pt idx="8670">
                  <c:v>182.352</c:v>
                </c:pt>
                <c:pt idx="8671">
                  <c:v>118.16</c:v>
                </c:pt>
                <c:pt idx="8672">
                  <c:v>18.367999999999999</c:v>
                </c:pt>
                <c:pt idx="8673">
                  <c:v>600.55799999999999</c:v>
                </c:pt>
                <c:pt idx="8674">
                  <c:v>50.351999999999997</c:v>
                </c:pt>
                <c:pt idx="8675">
                  <c:v>28.032</c:v>
                </c:pt>
                <c:pt idx="8676">
                  <c:v>7.6920000000000002</c:v>
                </c:pt>
                <c:pt idx="8677">
                  <c:v>517.40499999999997</c:v>
                </c:pt>
                <c:pt idx="8678">
                  <c:v>8.6080000000000005</c:v>
                </c:pt>
                <c:pt idx="8679">
                  <c:v>159.56</c:v>
                </c:pt>
                <c:pt idx="8680">
                  <c:v>2104.5500000000002</c:v>
                </c:pt>
                <c:pt idx="8681">
                  <c:v>40.700000000000003</c:v>
                </c:pt>
                <c:pt idx="8682">
                  <c:v>47.79</c:v>
                </c:pt>
                <c:pt idx="8683">
                  <c:v>5.16</c:v>
                </c:pt>
                <c:pt idx="8684">
                  <c:v>21.21</c:v>
                </c:pt>
                <c:pt idx="8685">
                  <c:v>96.36</c:v>
                </c:pt>
                <c:pt idx="8686">
                  <c:v>231.72</c:v>
                </c:pt>
                <c:pt idx="8687">
                  <c:v>17.899999999999999</c:v>
                </c:pt>
                <c:pt idx="8688">
                  <c:v>12.48</c:v>
                </c:pt>
                <c:pt idx="8689">
                  <c:v>8.016</c:v>
                </c:pt>
                <c:pt idx="8690">
                  <c:v>259.89600000000002</c:v>
                </c:pt>
                <c:pt idx="8691">
                  <c:v>247.18799999999999</c:v>
                </c:pt>
                <c:pt idx="8692">
                  <c:v>279.95999999999998</c:v>
                </c:pt>
                <c:pt idx="8693">
                  <c:v>450</c:v>
                </c:pt>
                <c:pt idx="8694">
                  <c:v>19.440000000000001</c:v>
                </c:pt>
                <c:pt idx="8695">
                  <c:v>300.904</c:v>
                </c:pt>
                <c:pt idx="8696">
                  <c:v>239.976</c:v>
                </c:pt>
                <c:pt idx="8697">
                  <c:v>31.167999999999999</c:v>
                </c:pt>
                <c:pt idx="8698">
                  <c:v>120.96</c:v>
                </c:pt>
                <c:pt idx="8699">
                  <c:v>2239.9360000000001</c:v>
                </c:pt>
                <c:pt idx="8700">
                  <c:v>76.608000000000004</c:v>
                </c:pt>
                <c:pt idx="8701">
                  <c:v>142.77600000000001</c:v>
                </c:pt>
                <c:pt idx="8702">
                  <c:v>91.36</c:v>
                </c:pt>
                <c:pt idx="8703">
                  <c:v>3.552</c:v>
                </c:pt>
                <c:pt idx="8704">
                  <c:v>115.136</c:v>
                </c:pt>
                <c:pt idx="8705">
                  <c:v>4.71</c:v>
                </c:pt>
                <c:pt idx="8706">
                  <c:v>172.76400000000001</c:v>
                </c:pt>
                <c:pt idx="8707">
                  <c:v>3.52</c:v>
                </c:pt>
                <c:pt idx="8708">
                  <c:v>79.968000000000004</c:v>
                </c:pt>
                <c:pt idx="8709">
                  <c:v>305.97449999999998</c:v>
                </c:pt>
                <c:pt idx="8710">
                  <c:v>344.91</c:v>
                </c:pt>
                <c:pt idx="8711">
                  <c:v>626.35199999999998</c:v>
                </c:pt>
                <c:pt idx="8712">
                  <c:v>359.49900000000002</c:v>
                </c:pt>
                <c:pt idx="8713">
                  <c:v>71.951999999999998</c:v>
                </c:pt>
                <c:pt idx="8714">
                  <c:v>29.8</c:v>
                </c:pt>
                <c:pt idx="8715">
                  <c:v>1.8240000000000001</c:v>
                </c:pt>
                <c:pt idx="8716">
                  <c:v>64.384</c:v>
                </c:pt>
                <c:pt idx="8717">
                  <c:v>6.984</c:v>
                </c:pt>
                <c:pt idx="8718">
                  <c:v>11.263999999999999</c:v>
                </c:pt>
                <c:pt idx="8719">
                  <c:v>15.552</c:v>
                </c:pt>
                <c:pt idx="8720">
                  <c:v>379.37200000000001</c:v>
                </c:pt>
                <c:pt idx="8721">
                  <c:v>67.536000000000001</c:v>
                </c:pt>
                <c:pt idx="8722">
                  <c:v>1.524</c:v>
                </c:pt>
                <c:pt idx="8723">
                  <c:v>37.408000000000001</c:v>
                </c:pt>
                <c:pt idx="8724">
                  <c:v>25.344000000000001</c:v>
                </c:pt>
                <c:pt idx="8725">
                  <c:v>46.2</c:v>
                </c:pt>
                <c:pt idx="8726">
                  <c:v>4.7279999999999998</c:v>
                </c:pt>
                <c:pt idx="8727">
                  <c:v>53.351999999999997</c:v>
                </c:pt>
                <c:pt idx="8728">
                  <c:v>131.10400000000001</c:v>
                </c:pt>
                <c:pt idx="8729">
                  <c:v>22.512</c:v>
                </c:pt>
                <c:pt idx="8730">
                  <c:v>72.744</c:v>
                </c:pt>
                <c:pt idx="8731">
                  <c:v>52.59</c:v>
                </c:pt>
                <c:pt idx="8732">
                  <c:v>19.440000000000001</c:v>
                </c:pt>
                <c:pt idx="8733">
                  <c:v>126.3</c:v>
                </c:pt>
                <c:pt idx="8734">
                  <c:v>1287.45</c:v>
                </c:pt>
                <c:pt idx="8735">
                  <c:v>64.959999999999994</c:v>
                </c:pt>
                <c:pt idx="8736">
                  <c:v>535.41</c:v>
                </c:pt>
                <c:pt idx="8737">
                  <c:v>8.1</c:v>
                </c:pt>
                <c:pt idx="8738">
                  <c:v>13.247999999999999</c:v>
                </c:pt>
                <c:pt idx="8739">
                  <c:v>83.988</c:v>
                </c:pt>
                <c:pt idx="8740">
                  <c:v>73.2</c:v>
                </c:pt>
                <c:pt idx="8741">
                  <c:v>10.74</c:v>
                </c:pt>
                <c:pt idx="8742">
                  <c:v>11.032</c:v>
                </c:pt>
                <c:pt idx="8743">
                  <c:v>53.04</c:v>
                </c:pt>
                <c:pt idx="8744">
                  <c:v>17.12</c:v>
                </c:pt>
                <c:pt idx="8745">
                  <c:v>59.94</c:v>
                </c:pt>
                <c:pt idx="8746">
                  <c:v>210.58</c:v>
                </c:pt>
                <c:pt idx="8747">
                  <c:v>30.96</c:v>
                </c:pt>
                <c:pt idx="8748">
                  <c:v>239.98400000000001</c:v>
                </c:pt>
                <c:pt idx="8749">
                  <c:v>3050.3760000000002</c:v>
                </c:pt>
                <c:pt idx="8750">
                  <c:v>133.97999999999999</c:v>
                </c:pt>
                <c:pt idx="8751">
                  <c:v>93.248000000000005</c:v>
                </c:pt>
                <c:pt idx="8752">
                  <c:v>177.48</c:v>
                </c:pt>
                <c:pt idx="8753">
                  <c:v>17.712</c:v>
                </c:pt>
                <c:pt idx="8754">
                  <c:v>4.8600000000000003</c:v>
                </c:pt>
                <c:pt idx="8755">
                  <c:v>6.258</c:v>
                </c:pt>
                <c:pt idx="8756">
                  <c:v>37.68</c:v>
                </c:pt>
                <c:pt idx="8757">
                  <c:v>51.84</c:v>
                </c:pt>
                <c:pt idx="8758">
                  <c:v>27.42</c:v>
                </c:pt>
                <c:pt idx="8759">
                  <c:v>5.4</c:v>
                </c:pt>
                <c:pt idx="8760">
                  <c:v>1270.99</c:v>
                </c:pt>
                <c:pt idx="8761">
                  <c:v>125.36</c:v>
                </c:pt>
                <c:pt idx="8762">
                  <c:v>14.03</c:v>
                </c:pt>
                <c:pt idx="8763">
                  <c:v>27.96</c:v>
                </c:pt>
                <c:pt idx="8764">
                  <c:v>5.3440000000000003</c:v>
                </c:pt>
                <c:pt idx="8765">
                  <c:v>1.696</c:v>
                </c:pt>
                <c:pt idx="8766">
                  <c:v>24.588000000000001</c:v>
                </c:pt>
                <c:pt idx="8767">
                  <c:v>7.98</c:v>
                </c:pt>
                <c:pt idx="8768">
                  <c:v>288</c:v>
                </c:pt>
                <c:pt idx="8769">
                  <c:v>146.952</c:v>
                </c:pt>
                <c:pt idx="8770">
                  <c:v>83.135999999999996</c:v>
                </c:pt>
                <c:pt idx="8771">
                  <c:v>942.78399999999999</c:v>
                </c:pt>
                <c:pt idx="8772">
                  <c:v>74.352000000000004</c:v>
                </c:pt>
                <c:pt idx="8773">
                  <c:v>26.88</c:v>
                </c:pt>
                <c:pt idx="8774">
                  <c:v>10.896000000000001</c:v>
                </c:pt>
                <c:pt idx="8775">
                  <c:v>3.536</c:v>
                </c:pt>
                <c:pt idx="8776">
                  <c:v>528.42999999999995</c:v>
                </c:pt>
                <c:pt idx="8777">
                  <c:v>41.472000000000001</c:v>
                </c:pt>
                <c:pt idx="8778">
                  <c:v>287.976</c:v>
                </c:pt>
                <c:pt idx="8779">
                  <c:v>29.303999999999998</c:v>
                </c:pt>
                <c:pt idx="8780">
                  <c:v>55.328000000000003</c:v>
                </c:pt>
                <c:pt idx="8781">
                  <c:v>1227.9983999999999</c:v>
                </c:pt>
                <c:pt idx="8782">
                  <c:v>20.416</c:v>
                </c:pt>
                <c:pt idx="8783">
                  <c:v>1128.3900000000001</c:v>
                </c:pt>
                <c:pt idx="8784">
                  <c:v>4.6079999999999997</c:v>
                </c:pt>
                <c:pt idx="8785">
                  <c:v>195.96</c:v>
                </c:pt>
                <c:pt idx="8786">
                  <c:v>15.552</c:v>
                </c:pt>
                <c:pt idx="8787">
                  <c:v>271.96800000000002</c:v>
                </c:pt>
                <c:pt idx="8788">
                  <c:v>698.35199999999998</c:v>
                </c:pt>
                <c:pt idx="8789">
                  <c:v>77.727999999999994</c:v>
                </c:pt>
                <c:pt idx="8790">
                  <c:v>46.62</c:v>
                </c:pt>
                <c:pt idx="8791">
                  <c:v>537.54399999999998</c:v>
                </c:pt>
                <c:pt idx="8792">
                  <c:v>14.62</c:v>
                </c:pt>
                <c:pt idx="8793">
                  <c:v>22.55</c:v>
                </c:pt>
                <c:pt idx="8794">
                  <c:v>583.79999999999995</c:v>
                </c:pt>
                <c:pt idx="8795">
                  <c:v>211.16800000000001</c:v>
                </c:pt>
                <c:pt idx="8796">
                  <c:v>12.96</c:v>
                </c:pt>
                <c:pt idx="8797">
                  <c:v>45.98</c:v>
                </c:pt>
                <c:pt idx="8798">
                  <c:v>1294.75</c:v>
                </c:pt>
                <c:pt idx="8799">
                  <c:v>1799.97</c:v>
                </c:pt>
                <c:pt idx="8800">
                  <c:v>10.688000000000001</c:v>
                </c:pt>
                <c:pt idx="8801">
                  <c:v>221.98</c:v>
                </c:pt>
                <c:pt idx="8802">
                  <c:v>341.96</c:v>
                </c:pt>
                <c:pt idx="8803">
                  <c:v>34.770000000000003</c:v>
                </c:pt>
                <c:pt idx="8804">
                  <c:v>18.899999999999999</c:v>
                </c:pt>
                <c:pt idx="8805">
                  <c:v>102.72</c:v>
                </c:pt>
                <c:pt idx="8806">
                  <c:v>40.479999999999997</c:v>
                </c:pt>
                <c:pt idx="8807">
                  <c:v>33.281999999999996</c:v>
                </c:pt>
                <c:pt idx="8808">
                  <c:v>118.65</c:v>
                </c:pt>
                <c:pt idx="8809">
                  <c:v>14.76</c:v>
                </c:pt>
                <c:pt idx="8810">
                  <c:v>37.520000000000003</c:v>
                </c:pt>
                <c:pt idx="8811">
                  <c:v>207.14400000000001</c:v>
                </c:pt>
                <c:pt idx="8812">
                  <c:v>13.9</c:v>
                </c:pt>
                <c:pt idx="8813">
                  <c:v>266.35199999999998</c:v>
                </c:pt>
                <c:pt idx="8814">
                  <c:v>307.98</c:v>
                </c:pt>
                <c:pt idx="8815">
                  <c:v>44.1</c:v>
                </c:pt>
                <c:pt idx="8816">
                  <c:v>13.12</c:v>
                </c:pt>
                <c:pt idx="8817">
                  <c:v>16.559999999999999</c:v>
                </c:pt>
                <c:pt idx="8818">
                  <c:v>38.880000000000003</c:v>
                </c:pt>
                <c:pt idx="8819">
                  <c:v>335.52</c:v>
                </c:pt>
                <c:pt idx="8820">
                  <c:v>959.98400000000004</c:v>
                </c:pt>
                <c:pt idx="8821">
                  <c:v>4.0860000000000003</c:v>
                </c:pt>
                <c:pt idx="8822">
                  <c:v>55.984000000000002</c:v>
                </c:pt>
                <c:pt idx="8823">
                  <c:v>10.688000000000001</c:v>
                </c:pt>
                <c:pt idx="8824">
                  <c:v>8.8559999999999999</c:v>
                </c:pt>
                <c:pt idx="8825">
                  <c:v>6.9119999999999999</c:v>
                </c:pt>
                <c:pt idx="8826">
                  <c:v>26.72</c:v>
                </c:pt>
                <c:pt idx="8827">
                  <c:v>33.488</c:v>
                </c:pt>
                <c:pt idx="8828">
                  <c:v>10.56</c:v>
                </c:pt>
                <c:pt idx="8829">
                  <c:v>386.34</c:v>
                </c:pt>
                <c:pt idx="8830">
                  <c:v>33.44</c:v>
                </c:pt>
                <c:pt idx="8831">
                  <c:v>39.96</c:v>
                </c:pt>
                <c:pt idx="8832">
                  <c:v>1217.568</c:v>
                </c:pt>
                <c:pt idx="8833">
                  <c:v>15.51</c:v>
                </c:pt>
                <c:pt idx="8834">
                  <c:v>89.9</c:v>
                </c:pt>
                <c:pt idx="8835">
                  <c:v>14.28</c:v>
                </c:pt>
                <c:pt idx="8836">
                  <c:v>12.72</c:v>
                </c:pt>
                <c:pt idx="8837">
                  <c:v>15.75</c:v>
                </c:pt>
                <c:pt idx="8838">
                  <c:v>70.95</c:v>
                </c:pt>
                <c:pt idx="8839">
                  <c:v>65.567999999999998</c:v>
                </c:pt>
                <c:pt idx="8840">
                  <c:v>299.97000000000003</c:v>
                </c:pt>
                <c:pt idx="8841">
                  <c:v>89.97</c:v>
                </c:pt>
                <c:pt idx="8842">
                  <c:v>31.86</c:v>
                </c:pt>
                <c:pt idx="8843">
                  <c:v>67.150000000000006</c:v>
                </c:pt>
                <c:pt idx="8844">
                  <c:v>7.2359999999999998</c:v>
                </c:pt>
                <c:pt idx="8845">
                  <c:v>4.8239999999999998</c:v>
                </c:pt>
                <c:pt idx="8846">
                  <c:v>91.36</c:v>
                </c:pt>
                <c:pt idx="8847">
                  <c:v>130.11199999999999</c:v>
                </c:pt>
                <c:pt idx="8848">
                  <c:v>74.239999999999995</c:v>
                </c:pt>
                <c:pt idx="8849">
                  <c:v>159.84</c:v>
                </c:pt>
                <c:pt idx="8850">
                  <c:v>2.8919999999999999</c:v>
                </c:pt>
                <c:pt idx="8851">
                  <c:v>9.3919999999999995</c:v>
                </c:pt>
                <c:pt idx="8852">
                  <c:v>123.92</c:v>
                </c:pt>
                <c:pt idx="8853">
                  <c:v>55.6</c:v>
                </c:pt>
                <c:pt idx="8854">
                  <c:v>617.976</c:v>
                </c:pt>
                <c:pt idx="8855">
                  <c:v>21.312000000000001</c:v>
                </c:pt>
                <c:pt idx="8856">
                  <c:v>209.94</c:v>
                </c:pt>
                <c:pt idx="8857">
                  <c:v>31.984000000000002</c:v>
                </c:pt>
                <c:pt idx="8858">
                  <c:v>5083.96</c:v>
                </c:pt>
                <c:pt idx="8859">
                  <c:v>35.96</c:v>
                </c:pt>
                <c:pt idx="8860">
                  <c:v>31.05</c:v>
                </c:pt>
                <c:pt idx="8861">
                  <c:v>8.92</c:v>
                </c:pt>
                <c:pt idx="8862">
                  <c:v>209.6</c:v>
                </c:pt>
                <c:pt idx="8863">
                  <c:v>111.04</c:v>
                </c:pt>
                <c:pt idx="8864">
                  <c:v>38.880000000000003</c:v>
                </c:pt>
                <c:pt idx="8865">
                  <c:v>36.270000000000003</c:v>
                </c:pt>
                <c:pt idx="8866">
                  <c:v>493.43</c:v>
                </c:pt>
                <c:pt idx="8867">
                  <c:v>11.12</c:v>
                </c:pt>
                <c:pt idx="8868">
                  <c:v>686.4</c:v>
                </c:pt>
                <c:pt idx="8869">
                  <c:v>15.92</c:v>
                </c:pt>
                <c:pt idx="8870">
                  <c:v>70.680000000000007</c:v>
                </c:pt>
                <c:pt idx="8871">
                  <c:v>541.24</c:v>
                </c:pt>
                <c:pt idx="8872">
                  <c:v>101.994</c:v>
                </c:pt>
                <c:pt idx="8873">
                  <c:v>18.263999999999999</c:v>
                </c:pt>
                <c:pt idx="8874">
                  <c:v>21.99</c:v>
                </c:pt>
                <c:pt idx="8875">
                  <c:v>185.376</c:v>
                </c:pt>
                <c:pt idx="8876">
                  <c:v>58.923999999999999</c:v>
                </c:pt>
                <c:pt idx="8877">
                  <c:v>480</c:v>
                </c:pt>
                <c:pt idx="8878">
                  <c:v>34.049999999999997</c:v>
                </c:pt>
                <c:pt idx="8879">
                  <c:v>192.72</c:v>
                </c:pt>
                <c:pt idx="8880">
                  <c:v>239.97</c:v>
                </c:pt>
                <c:pt idx="8881">
                  <c:v>50.12</c:v>
                </c:pt>
                <c:pt idx="8882">
                  <c:v>15.984</c:v>
                </c:pt>
                <c:pt idx="8883">
                  <c:v>14.352</c:v>
                </c:pt>
                <c:pt idx="8884">
                  <c:v>6.5279999999999996</c:v>
                </c:pt>
                <c:pt idx="8885">
                  <c:v>2.8620000000000001</c:v>
                </c:pt>
                <c:pt idx="8886">
                  <c:v>20.856000000000002</c:v>
                </c:pt>
                <c:pt idx="8887">
                  <c:v>276.27999999999997</c:v>
                </c:pt>
                <c:pt idx="8888">
                  <c:v>629.64</c:v>
                </c:pt>
                <c:pt idx="8889">
                  <c:v>449.97</c:v>
                </c:pt>
                <c:pt idx="8890">
                  <c:v>1927.59</c:v>
                </c:pt>
                <c:pt idx="8891">
                  <c:v>121.78</c:v>
                </c:pt>
                <c:pt idx="8892">
                  <c:v>2676.672</c:v>
                </c:pt>
                <c:pt idx="8893">
                  <c:v>489.23</c:v>
                </c:pt>
                <c:pt idx="8894">
                  <c:v>312.02999999999997</c:v>
                </c:pt>
                <c:pt idx="8895">
                  <c:v>17.940000000000001</c:v>
                </c:pt>
                <c:pt idx="8896">
                  <c:v>165.6</c:v>
                </c:pt>
                <c:pt idx="8897">
                  <c:v>37.520000000000003</c:v>
                </c:pt>
                <c:pt idx="8898">
                  <c:v>494.97</c:v>
                </c:pt>
                <c:pt idx="8899">
                  <c:v>25.06</c:v>
                </c:pt>
                <c:pt idx="8900">
                  <c:v>32.064</c:v>
                </c:pt>
                <c:pt idx="8901">
                  <c:v>18.495999999999999</c:v>
                </c:pt>
                <c:pt idx="8902">
                  <c:v>191.07900000000001</c:v>
                </c:pt>
                <c:pt idx="8903">
                  <c:v>10.368</c:v>
                </c:pt>
                <c:pt idx="8904">
                  <c:v>30.53</c:v>
                </c:pt>
                <c:pt idx="8905">
                  <c:v>30.84</c:v>
                </c:pt>
                <c:pt idx="8906">
                  <c:v>75.06</c:v>
                </c:pt>
                <c:pt idx="8907">
                  <c:v>66.975999999999999</c:v>
                </c:pt>
                <c:pt idx="8908">
                  <c:v>182.72</c:v>
                </c:pt>
                <c:pt idx="8909">
                  <c:v>21.93</c:v>
                </c:pt>
                <c:pt idx="8910">
                  <c:v>95.975999999999999</c:v>
                </c:pt>
                <c:pt idx="8911">
                  <c:v>143.928</c:v>
                </c:pt>
                <c:pt idx="8912">
                  <c:v>3.5640000000000001</c:v>
                </c:pt>
                <c:pt idx="8913">
                  <c:v>4.9279999999999999</c:v>
                </c:pt>
                <c:pt idx="8914">
                  <c:v>856.65599999999995</c:v>
                </c:pt>
                <c:pt idx="8915">
                  <c:v>13.183999999999999</c:v>
                </c:pt>
                <c:pt idx="8916">
                  <c:v>48.783999999999999</c:v>
                </c:pt>
                <c:pt idx="8917">
                  <c:v>76.64</c:v>
                </c:pt>
                <c:pt idx="8918">
                  <c:v>18.527999999999999</c:v>
                </c:pt>
                <c:pt idx="8919">
                  <c:v>177.68</c:v>
                </c:pt>
                <c:pt idx="8920">
                  <c:v>159.97999999999999</c:v>
                </c:pt>
                <c:pt idx="8921">
                  <c:v>52.68</c:v>
                </c:pt>
                <c:pt idx="8922">
                  <c:v>11.568</c:v>
                </c:pt>
                <c:pt idx="8923">
                  <c:v>4.5720000000000001</c:v>
                </c:pt>
                <c:pt idx="8924">
                  <c:v>1439.9680000000001</c:v>
                </c:pt>
                <c:pt idx="8925">
                  <c:v>1.728</c:v>
                </c:pt>
                <c:pt idx="8926">
                  <c:v>626.1</c:v>
                </c:pt>
                <c:pt idx="8927">
                  <c:v>99.2</c:v>
                </c:pt>
                <c:pt idx="8928">
                  <c:v>609.98</c:v>
                </c:pt>
                <c:pt idx="8929">
                  <c:v>211.37200000000001</c:v>
                </c:pt>
                <c:pt idx="8930">
                  <c:v>239.976</c:v>
                </c:pt>
                <c:pt idx="8931">
                  <c:v>99.95</c:v>
                </c:pt>
                <c:pt idx="8932">
                  <c:v>29.34</c:v>
                </c:pt>
                <c:pt idx="8933">
                  <c:v>16.739999999999998</c:v>
                </c:pt>
                <c:pt idx="8934">
                  <c:v>12.672000000000001</c:v>
                </c:pt>
                <c:pt idx="8935">
                  <c:v>1119.8879999999999</c:v>
                </c:pt>
                <c:pt idx="8936">
                  <c:v>204.85</c:v>
                </c:pt>
                <c:pt idx="8937">
                  <c:v>135.98400000000001</c:v>
                </c:pt>
                <c:pt idx="8938">
                  <c:v>16.399999999999999</c:v>
                </c:pt>
                <c:pt idx="8939">
                  <c:v>92.96</c:v>
                </c:pt>
                <c:pt idx="8940">
                  <c:v>7.6319999999999997</c:v>
                </c:pt>
                <c:pt idx="8941">
                  <c:v>4.1580000000000004</c:v>
                </c:pt>
                <c:pt idx="8942">
                  <c:v>179.99100000000001</c:v>
                </c:pt>
                <c:pt idx="8943">
                  <c:v>239.358</c:v>
                </c:pt>
                <c:pt idx="8944">
                  <c:v>164.88</c:v>
                </c:pt>
                <c:pt idx="8945">
                  <c:v>10.95</c:v>
                </c:pt>
                <c:pt idx="8946">
                  <c:v>19.440000000000001</c:v>
                </c:pt>
                <c:pt idx="8947">
                  <c:v>12.3</c:v>
                </c:pt>
                <c:pt idx="8948">
                  <c:v>13.97</c:v>
                </c:pt>
                <c:pt idx="8949">
                  <c:v>934.95600000000002</c:v>
                </c:pt>
                <c:pt idx="8950">
                  <c:v>46.863999999999997</c:v>
                </c:pt>
                <c:pt idx="8951">
                  <c:v>26.16</c:v>
                </c:pt>
                <c:pt idx="8952">
                  <c:v>23.128</c:v>
                </c:pt>
                <c:pt idx="8953">
                  <c:v>59.24</c:v>
                </c:pt>
                <c:pt idx="8954">
                  <c:v>155.45599999999999</c:v>
                </c:pt>
                <c:pt idx="8955">
                  <c:v>8.56</c:v>
                </c:pt>
                <c:pt idx="8956">
                  <c:v>21</c:v>
                </c:pt>
                <c:pt idx="8957">
                  <c:v>120</c:v>
                </c:pt>
                <c:pt idx="8958">
                  <c:v>299.95999999999998</c:v>
                </c:pt>
                <c:pt idx="8959">
                  <c:v>67.84</c:v>
                </c:pt>
                <c:pt idx="8960">
                  <c:v>853.93</c:v>
                </c:pt>
                <c:pt idx="8961">
                  <c:v>18.687999999999999</c:v>
                </c:pt>
                <c:pt idx="8962">
                  <c:v>273.95999999999998</c:v>
                </c:pt>
                <c:pt idx="8963">
                  <c:v>89.97</c:v>
                </c:pt>
                <c:pt idx="8964">
                  <c:v>756.8</c:v>
                </c:pt>
                <c:pt idx="8965">
                  <c:v>1.248</c:v>
                </c:pt>
                <c:pt idx="8966">
                  <c:v>72</c:v>
                </c:pt>
                <c:pt idx="8967">
                  <c:v>470.15499999999997</c:v>
                </c:pt>
                <c:pt idx="8968">
                  <c:v>39.128</c:v>
                </c:pt>
                <c:pt idx="8969">
                  <c:v>19.728000000000002</c:v>
                </c:pt>
                <c:pt idx="8970">
                  <c:v>151.18799999999999</c:v>
                </c:pt>
                <c:pt idx="8971">
                  <c:v>271.76400000000001</c:v>
                </c:pt>
                <c:pt idx="8972">
                  <c:v>47.496000000000002</c:v>
                </c:pt>
                <c:pt idx="8973">
                  <c:v>344.98099999999999</c:v>
                </c:pt>
                <c:pt idx="8974">
                  <c:v>36.287999999999997</c:v>
                </c:pt>
                <c:pt idx="8975">
                  <c:v>78.304000000000002</c:v>
                </c:pt>
                <c:pt idx="8976">
                  <c:v>127.785</c:v>
                </c:pt>
                <c:pt idx="8977">
                  <c:v>6.1040000000000001</c:v>
                </c:pt>
                <c:pt idx="8978">
                  <c:v>5.76</c:v>
                </c:pt>
                <c:pt idx="8979">
                  <c:v>1.72</c:v>
                </c:pt>
                <c:pt idx="8980">
                  <c:v>8.952</c:v>
                </c:pt>
                <c:pt idx="8981">
                  <c:v>2.3340000000000001</c:v>
                </c:pt>
                <c:pt idx="8982">
                  <c:v>1.728</c:v>
                </c:pt>
                <c:pt idx="8983">
                  <c:v>159.04</c:v>
                </c:pt>
                <c:pt idx="8984">
                  <c:v>145.97999999999999</c:v>
                </c:pt>
                <c:pt idx="8985">
                  <c:v>77.951999999999998</c:v>
                </c:pt>
                <c:pt idx="8986">
                  <c:v>95.97</c:v>
                </c:pt>
                <c:pt idx="8987">
                  <c:v>105.584</c:v>
                </c:pt>
                <c:pt idx="8988">
                  <c:v>9.3439999999999994</c:v>
                </c:pt>
                <c:pt idx="8989">
                  <c:v>9.68</c:v>
                </c:pt>
                <c:pt idx="8990">
                  <c:v>4899.93</c:v>
                </c:pt>
                <c:pt idx="8991">
                  <c:v>104.75</c:v>
                </c:pt>
                <c:pt idx="8992">
                  <c:v>18.527999999999999</c:v>
                </c:pt>
                <c:pt idx="8993">
                  <c:v>1875.258</c:v>
                </c:pt>
                <c:pt idx="8994">
                  <c:v>91.36</c:v>
                </c:pt>
                <c:pt idx="8995">
                  <c:v>152.24</c:v>
                </c:pt>
                <c:pt idx="8996">
                  <c:v>35.183999999999997</c:v>
                </c:pt>
                <c:pt idx="8997">
                  <c:v>56.704000000000001</c:v>
                </c:pt>
                <c:pt idx="8998">
                  <c:v>274.06400000000002</c:v>
                </c:pt>
                <c:pt idx="8999">
                  <c:v>458.43</c:v>
                </c:pt>
                <c:pt idx="9000">
                  <c:v>8.2260000000000009</c:v>
                </c:pt>
                <c:pt idx="9001">
                  <c:v>5.95</c:v>
                </c:pt>
                <c:pt idx="9002">
                  <c:v>15.24</c:v>
                </c:pt>
                <c:pt idx="9003">
                  <c:v>239.94</c:v>
                </c:pt>
                <c:pt idx="9004">
                  <c:v>23.84</c:v>
                </c:pt>
                <c:pt idx="9005">
                  <c:v>92.52</c:v>
                </c:pt>
                <c:pt idx="9006">
                  <c:v>37.76</c:v>
                </c:pt>
                <c:pt idx="9007">
                  <c:v>7.38</c:v>
                </c:pt>
                <c:pt idx="9008">
                  <c:v>5.82</c:v>
                </c:pt>
                <c:pt idx="9009">
                  <c:v>3.8159999999999998</c:v>
                </c:pt>
                <c:pt idx="9010">
                  <c:v>26.16</c:v>
                </c:pt>
                <c:pt idx="9011">
                  <c:v>100.8</c:v>
                </c:pt>
                <c:pt idx="9012">
                  <c:v>135.80000000000001</c:v>
                </c:pt>
                <c:pt idx="9013">
                  <c:v>13.9</c:v>
                </c:pt>
                <c:pt idx="9014">
                  <c:v>19.399999999999999</c:v>
                </c:pt>
                <c:pt idx="9015">
                  <c:v>13.488</c:v>
                </c:pt>
                <c:pt idx="9016">
                  <c:v>11.416</c:v>
                </c:pt>
                <c:pt idx="9017">
                  <c:v>17.64</c:v>
                </c:pt>
                <c:pt idx="9018">
                  <c:v>17.04</c:v>
                </c:pt>
                <c:pt idx="9019">
                  <c:v>99.98</c:v>
                </c:pt>
                <c:pt idx="9020">
                  <c:v>29.46</c:v>
                </c:pt>
                <c:pt idx="9021">
                  <c:v>166.92</c:v>
                </c:pt>
                <c:pt idx="9022">
                  <c:v>98.328000000000003</c:v>
                </c:pt>
                <c:pt idx="9023">
                  <c:v>117.88200000000001</c:v>
                </c:pt>
                <c:pt idx="9024">
                  <c:v>20.97</c:v>
                </c:pt>
                <c:pt idx="9025">
                  <c:v>139.96</c:v>
                </c:pt>
                <c:pt idx="9026">
                  <c:v>37.74</c:v>
                </c:pt>
                <c:pt idx="9027">
                  <c:v>14.82</c:v>
                </c:pt>
                <c:pt idx="9028">
                  <c:v>191.82</c:v>
                </c:pt>
                <c:pt idx="9029">
                  <c:v>13.904</c:v>
                </c:pt>
                <c:pt idx="9030">
                  <c:v>314.60000000000002</c:v>
                </c:pt>
                <c:pt idx="9031">
                  <c:v>283.56</c:v>
                </c:pt>
                <c:pt idx="9032">
                  <c:v>487.96</c:v>
                </c:pt>
                <c:pt idx="9033">
                  <c:v>1793.98</c:v>
                </c:pt>
                <c:pt idx="9034">
                  <c:v>2.992</c:v>
                </c:pt>
                <c:pt idx="9035">
                  <c:v>108.768</c:v>
                </c:pt>
                <c:pt idx="9036">
                  <c:v>25.92</c:v>
                </c:pt>
                <c:pt idx="9037">
                  <c:v>22.58</c:v>
                </c:pt>
                <c:pt idx="9038">
                  <c:v>55.176000000000002</c:v>
                </c:pt>
                <c:pt idx="9039">
                  <c:v>9892.74</c:v>
                </c:pt>
                <c:pt idx="9040">
                  <c:v>73.915000000000006</c:v>
                </c:pt>
                <c:pt idx="9041">
                  <c:v>337.08800000000002</c:v>
                </c:pt>
                <c:pt idx="9042">
                  <c:v>61.44</c:v>
                </c:pt>
                <c:pt idx="9043">
                  <c:v>479.97</c:v>
                </c:pt>
                <c:pt idx="9044">
                  <c:v>5.984</c:v>
                </c:pt>
                <c:pt idx="9045">
                  <c:v>189.95</c:v>
                </c:pt>
                <c:pt idx="9046">
                  <c:v>149.94999999999999</c:v>
                </c:pt>
                <c:pt idx="9047">
                  <c:v>29.95</c:v>
                </c:pt>
                <c:pt idx="9048">
                  <c:v>44.4</c:v>
                </c:pt>
                <c:pt idx="9049">
                  <c:v>66.03</c:v>
                </c:pt>
                <c:pt idx="9050">
                  <c:v>10.86</c:v>
                </c:pt>
                <c:pt idx="9051">
                  <c:v>3.36</c:v>
                </c:pt>
                <c:pt idx="9052">
                  <c:v>27.936</c:v>
                </c:pt>
                <c:pt idx="9053">
                  <c:v>28.783999999999999</c:v>
                </c:pt>
                <c:pt idx="9054">
                  <c:v>21.96</c:v>
                </c:pt>
                <c:pt idx="9055">
                  <c:v>21.98</c:v>
                </c:pt>
                <c:pt idx="9056">
                  <c:v>2621.3220000000001</c:v>
                </c:pt>
                <c:pt idx="9057">
                  <c:v>74.760000000000005</c:v>
                </c:pt>
                <c:pt idx="9058">
                  <c:v>364.77600000000001</c:v>
                </c:pt>
                <c:pt idx="9059">
                  <c:v>1115.17</c:v>
                </c:pt>
                <c:pt idx="9060">
                  <c:v>89.695999999999998</c:v>
                </c:pt>
                <c:pt idx="9061">
                  <c:v>50.12</c:v>
                </c:pt>
                <c:pt idx="9062">
                  <c:v>36.479999999999997</c:v>
                </c:pt>
                <c:pt idx="9063">
                  <c:v>322.19200000000001</c:v>
                </c:pt>
                <c:pt idx="9064">
                  <c:v>2.9460000000000002</c:v>
                </c:pt>
                <c:pt idx="9065">
                  <c:v>19.135999999999999</c:v>
                </c:pt>
                <c:pt idx="9066">
                  <c:v>23.08</c:v>
                </c:pt>
                <c:pt idx="9067">
                  <c:v>90.48</c:v>
                </c:pt>
                <c:pt idx="9068">
                  <c:v>215.976</c:v>
                </c:pt>
                <c:pt idx="9069">
                  <c:v>65.94</c:v>
                </c:pt>
                <c:pt idx="9070">
                  <c:v>11.352</c:v>
                </c:pt>
                <c:pt idx="9071">
                  <c:v>24.56</c:v>
                </c:pt>
                <c:pt idx="9072">
                  <c:v>16.559999999999999</c:v>
                </c:pt>
                <c:pt idx="9073">
                  <c:v>279.95</c:v>
                </c:pt>
                <c:pt idx="9074">
                  <c:v>828.84</c:v>
                </c:pt>
                <c:pt idx="9075">
                  <c:v>7.218</c:v>
                </c:pt>
                <c:pt idx="9076">
                  <c:v>27.2</c:v>
                </c:pt>
                <c:pt idx="9077">
                  <c:v>89.97</c:v>
                </c:pt>
                <c:pt idx="9078">
                  <c:v>318.08</c:v>
                </c:pt>
                <c:pt idx="9079">
                  <c:v>5.8</c:v>
                </c:pt>
                <c:pt idx="9080">
                  <c:v>143.952</c:v>
                </c:pt>
                <c:pt idx="9081">
                  <c:v>19.440000000000001</c:v>
                </c:pt>
                <c:pt idx="9082">
                  <c:v>5.56</c:v>
                </c:pt>
                <c:pt idx="9083">
                  <c:v>146.72999999999999</c:v>
                </c:pt>
                <c:pt idx="9084">
                  <c:v>29.9</c:v>
                </c:pt>
                <c:pt idx="9085">
                  <c:v>276.78399999999999</c:v>
                </c:pt>
                <c:pt idx="9086">
                  <c:v>93.031999999999996</c:v>
                </c:pt>
                <c:pt idx="9087">
                  <c:v>454.96499999999997</c:v>
                </c:pt>
                <c:pt idx="9088">
                  <c:v>246.16800000000001</c:v>
                </c:pt>
                <c:pt idx="9089">
                  <c:v>295.39999999999998</c:v>
                </c:pt>
                <c:pt idx="9090">
                  <c:v>348.56</c:v>
                </c:pt>
                <c:pt idx="9091">
                  <c:v>15.552</c:v>
                </c:pt>
                <c:pt idx="9092">
                  <c:v>482.94</c:v>
                </c:pt>
                <c:pt idx="9093">
                  <c:v>299.98</c:v>
                </c:pt>
                <c:pt idx="9094">
                  <c:v>403.68</c:v>
                </c:pt>
                <c:pt idx="9095">
                  <c:v>41.9</c:v>
                </c:pt>
                <c:pt idx="9096">
                  <c:v>28.91</c:v>
                </c:pt>
                <c:pt idx="9097">
                  <c:v>32.4</c:v>
                </c:pt>
                <c:pt idx="9098">
                  <c:v>369.54399999999998</c:v>
                </c:pt>
                <c:pt idx="9099">
                  <c:v>10.368</c:v>
                </c:pt>
                <c:pt idx="9100">
                  <c:v>791.88</c:v>
                </c:pt>
                <c:pt idx="9101">
                  <c:v>23.64</c:v>
                </c:pt>
                <c:pt idx="9102">
                  <c:v>84.784000000000006</c:v>
                </c:pt>
                <c:pt idx="9103">
                  <c:v>64.959999999999994</c:v>
                </c:pt>
                <c:pt idx="9104">
                  <c:v>32.06</c:v>
                </c:pt>
                <c:pt idx="9105">
                  <c:v>177.648</c:v>
                </c:pt>
                <c:pt idx="9106">
                  <c:v>287.91000000000003</c:v>
                </c:pt>
                <c:pt idx="9107">
                  <c:v>22.367999999999999</c:v>
                </c:pt>
                <c:pt idx="9108">
                  <c:v>32.368000000000002</c:v>
                </c:pt>
                <c:pt idx="9109">
                  <c:v>207.98400000000001</c:v>
                </c:pt>
                <c:pt idx="9110">
                  <c:v>36.4</c:v>
                </c:pt>
                <c:pt idx="9111">
                  <c:v>22.96</c:v>
                </c:pt>
                <c:pt idx="9112">
                  <c:v>315.2</c:v>
                </c:pt>
                <c:pt idx="9113">
                  <c:v>15.18</c:v>
                </c:pt>
                <c:pt idx="9114">
                  <c:v>623.96</c:v>
                </c:pt>
                <c:pt idx="9115">
                  <c:v>429.6</c:v>
                </c:pt>
                <c:pt idx="9116">
                  <c:v>31.968</c:v>
                </c:pt>
                <c:pt idx="9117">
                  <c:v>887.27099999999996</c:v>
                </c:pt>
                <c:pt idx="9118">
                  <c:v>21.696000000000002</c:v>
                </c:pt>
                <c:pt idx="9119">
                  <c:v>22.05</c:v>
                </c:pt>
                <c:pt idx="9120">
                  <c:v>99.9</c:v>
                </c:pt>
                <c:pt idx="9121">
                  <c:v>90.86</c:v>
                </c:pt>
                <c:pt idx="9122">
                  <c:v>7.78</c:v>
                </c:pt>
                <c:pt idx="9123">
                  <c:v>78.759</c:v>
                </c:pt>
                <c:pt idx="9124">
                  <c:v>9.5519999999999996</c:v>
                </c:pt>
                <c:pt idx="9125">
                  <c:v>5.3440000000000003</c:v>
                </c:pt>
                <c:pt idx="9126">
                  <c:v>8.2799999999999994</c:v>
                </c:pt>
                <c:pt idx="9127">
                  <c:v>50.136000000000003</c:v>
                </c:pt>
                <c:pt idx="9128">
                  <c:v>88.073999999999998</c:v>
                </c:pt>
                <c:pt idx="9129">
                  <c:v>301.47000000000003</c:v>
                </c:pt>
                <c:pt idx="9130">
                  <c:v>18.655999999999999</c:v>
                </c:pt>
                <c:pt idx="9131">
                  <c:v>27.46</c:v>
                </c:pt>
                <c:pt idx="9132">
                  <c:v>125.13</c:v>
                </c:pt>
                <c:pt idx="9133">
                  <c:v>555.96</c:v>
                </c:pt>
                <c:pt idx="9134">
                  <c:v>129.55199999999999</c:v>
                </c:pt>
                <c:pt idx="9135">
                  <c:v>51.984000000000002</c:v>
                </c:pt>
                <c:pt idx="9136">
                  <c:v>10.272</c:v>
                </c:pt>
                <c:pt idx="9137">
                  <c:v>18.335999999999999</c:v>
                </c:pt>
                <c:pt idx="9138">
                  <c:v>180.96</c:v>
                </c:pt>
                <c:pt idx="9139">
                  <c:v>475.94400000000002</c:v>
                </c:pt>
                <c:pt idx="9140">
                  <c:v>159.97999999999999</c:v>
                </c:pt>
                <c:pt idx="9141">
                  <c:v>43.6</c:v>
                </c:pt>
                <c:pt idx="9142">
                  <c:v>8.2880000000000003</c:v>
                </c:pt>
                <c:pt idx="9143">
                  <c:v>1123.1279999999999</c:v>
                </c:pt>
                <c:pt idx="9144">
                  <c:v>64.900000000000006</c:v>
                </c:pt>
                <c:pt idx="9145">
                  <c:v>2.8079999999999998</c:v>
                </c:pt>
                <c:pt idx="9146">
                  <c:v>99.98</c:v>
                </c:pt>
                <c:pt idx="9147">
                  <c:v>8.0399999999999991</c:v>
                </c:pt>
                <c:pt idx="9148">
                  <c:v>1564.29</c:v>
                </c:pt>
                <c:pt idx="9149">
                  <c:v>138.56</c:v>
                </c:pt>
                <c:pt idx="9150">
                  <c:v>65.52</c:v>
                </c:pt>
                <c:pt idx="9151">
                  <c:v>14.576000000000001</c:v>
                </c:pt>
                <c:pt idx="9152">
                  <c:v>23.2</c:v>
                </c:pt>
                <c:pt idx="9153">
                  <c:v>16.463999999999999</c:v>
                </c:pt>
                <c:pt idx="9154">
                  <c:v>19.312000000000001</c:v>
                </c:pt>
                <c:pt idx="9155">
                  <c:v>40.08</c:v>
                </c:pt>
                <c:pt idx="9156">
                  <c:v>101.96</c:v>
                </c:pt>
                <c:pt idx="9157">
                  <c:v>259.74</c:v>
                </c:pt>
                <c:pt idx="9158">
                  <c:v>255.42</c:v>
                </c:pt>
                <c:pt idx="9159">
                  <c:v>4.3380000000000001</c:v>
                </c:pt>
                <c:pt idx="9160">
                  <c:v>11.88</c:v>
                </c:pt>
                <c:pt idx="9161">
                  <c:v>405.86</c:v>
                </c:pt>
                <c:pt idx="9162">
                  <c:v>680.01</c:v>
                </c:pt>
                <c:pt idx="9163">
                  <c:v>2.3759999999999999</c:v>
                </c:pt>
                <c:pt idx="9164">
                  <c:v>143.12799999999999</c:v>
                </c:pt>
                <c:pt idx="9165">
                  <c:v>4476.8</c:v>
                </c:pt>
                <c:pt idx="9166">
                  <c:v>104.85</c:v>
                </c:pt>
                <c:pt idx="9167">
                  <c:v>241.44</c:v>
                </c:pt>
                <c:pt idx="9168">
                  <c:v>319.76</c:v>
                </c:pt>
                <c:pt idx="9169">
                  <c:v>45.68</c:v>
                </c:pt>
                <c:pt idx="9170">
                  <c:v>31.96</c:v>
                </c:pt>
                <c:pt idx="9171">
                  <c:v>47.9</c:v>
                </c:pt>
                <c:pt idx="9172">
                  <c:v>1112.94</c:v>
                </c:pt>
                <c:pt idx="9173">
                  <c:v>22.92</c:v>
                </c:pt>
                <c:pt idx="9174">
                  <c:v>71.975999999999999</c:v>
                </c:pt>
                <c:pt idx="9175">
                  <c:v>19.440000000000001</c:v>
                </c:pt>
                <c:pt idx="9176">
                  <c:v>31.085999999999999</c:v>
                </c:pt>
                <c:pt idx="9177">
                  <c:v>13.98</c:v>
                </c:pt>
                <c:pt idx="9178">
                  <c:v>23.65</c:v>
                </c:pt>
                <c:pt idx="9179">
                  <c:v>707.88</c:v>
                </c:pt>
                <c:pt idx="9180">
                  <c:v>11.952</c:v>
                </c:pt>
                <c:pt idx="9181">
                  <c:v>31.128</c:v>
                </c:pt>
                <c:pt idx="9182">
                  <c:v>55.76</c:v>
                </c:pt>
                <c:pt idx="9183">
                  <c:v>24.56</c:v>
                </c:pt>
                <c:pt idx="9184">
                  <c:v>51.75</c:v>
                </c:pt>
                <c:pt idx="9185">
                  <c:v>207.184</c:v>
                </c:pt>
                <c:pt idx="9186">
                  <c:v>1473.1</c:v>
                </c:pt>
                <c:pt idx="9187">
                  <c:v>3.488</c:v>
                </c:pt>
                <c:pt idx="9188">
                  <c:v>21.728000000000002</c:v>
                </c:pt>
                <c:pt idx="9189">
                  <c:v>663.072</c:v>
                </c:pt>
                <c:pt idx="9190">
                  <c:v>99.587999999999994</c:v>
                </c:pt>
                <c:pt idx="9191">
                  <c:v>49.567999999999998</c:v>
                </c:pt>
                <c:pt idx="9192">
                  <c:v>29.372</c:v>
                </c:pt>
                <c:pt idx="9193">
                  <c:v>344.70400000000001</c:v>
                </c:pt>
                <c:pt idx="9194">
                  <c:v>47.991999999999997</c:v>
                </c:pt>
                <c:pt idx="9195">
                  <c:v>102.24</c:v>
                </c:pt>
                <c:pt idx="9196">
                  <c:v>39.96</c:v>
                </c:pt>
                <c:pt idx="9197">
                  <c:v>1432</c:v>
                </c:pt>
                <c:pt idx="9198">
                  <c:v>41.04</c:v>
                </c:pt>
                <c:pt idx="9199">
                  <c:v>256.78399999999999</c:v>
                </c:pt>
                <c:pt idx="9200">
                  <c:v>120.98</c:v>
                </c:pt>
                <c:pt idx="9201">
                  <c:v>315.98</c:v>
                </c:pt>
                <c:pt idx="9202">
                  <c:v>28.751999999999999</c:v>
                </c:pt>
                <c:pt idx="9203">
                  <c:v>114.95</c:v>
                </c:pt>
                <c:pt idx="9204">
                  <c:v>23.04</c:v>
                </c:pt>
                <c:pt idx="9205">
                  <c:v>15.48</c:v>
                </c:pt>
                <c:pt idx="9206">
                  <c:v>51.84</c:v>
                </c:pt>
                <c:pt idx="9207">
                  <c:v>39.816000000000003</c:v>
                </c:pt>
                <c:pt idx="9208">
                  <c:v>16.059999999999999</c:v>
                </c:pt>
                <c:pt idx="9209">
                  <c:v>7.28</c:v>
                </c:pt>
                <c:pt idx="9210">
                  <c:v>5.4</c:v>
                </c:pt>
                <c:pt idx="9211">
                  <c:v>19.440000000000001</c:v>
                </c:pt>
                <c:pt idx="9212">
                  <c:v>39.880000000000003</c:v>
                </c:pt>
                <c:pt idx="9213">
                  <c:v>79.44</c:v>
                </c:pt>
                <c:pt idx="9214">
                  <c:v>20.664000000000001</c:v>
                </c:pt>
                <c:pt idx="9215">
                  <c:v>32.4</c:v>
                </c:pt>
                <c:pt idx="9216">
                  <c:v>13.762</c:v>
                </c:pt>
                <c:pt idx="9217">
                  <c:v>15.28</c:v>
                </c:pt>
                <c:pt idx="9218">
                  <c:v>44.688000000000002</c:v>
                </c:pt>
                <c:pt idx="9219">
                  <c:v>301.47000000000003</c:v>
                </c:pt>
                <c:pt idx="9220">
                  <c:v>11.07</c:v>
                </c:pt>
                <c:pt idx="9221">
                  <c:v>1504.52</c:v>
                </c:pt>
                <c:pt idx="9222">
                  <c:v>25.92</c:v>
                </c:pt>
                <c:pt idx="9223">
                  <c:v>7.5359999999999996</c:v>
                </c:pt>
                <c:pt idx="9224">
                  <c:v>1.4079999999999999</c:v>
                </c:pt>
                <c:pt idx="9225">
                  <c:v>4.1440000000000001</c:v>
                </c:pt>
                <c:pt idx="9226">
                  <c:v>52.752000000000002</c:v>
                </c:pt>
                <c:pt idx="9227">
                  <c:v>381.36</c:v>
                </c:pt>
                <c:pt idx="9228">
                  <c:v>6.72</c:v>
                </c:pt>
                <c:pt idx="9229">
                  <c:v>15.192</c:v>
                </c:pt>
                <c:pt idx="9230">
                  <c:v>58.32</c:v>
                </c:pt>
                <c:pt idx="9231">
                  <c:v>946.76400000000001</c:v>
                </c:pt>
                <c:pt idx="9232">
                  <c:v>94.68</c:v>
                </c:pt>
                <c:pt idx="9233">
                  <c:v>23.67</c:v>
                </c:pt>
                <c:pt idx="9234">
                  <c:v>1091.1679999999999</c:v>
                </c:pt>
                <c:pt idx="9235">
                  <c:v>18.690000000000001</c:v>
                </c:pt>
                <c:pt idx="9236">
                  <c:v>568.72799999999995</c:v>
                </c:pt>
                <c:pt idx="9237">
                  <c:v>7.3120000000000003</c:v>
                </c:pt>
                <c:pt idx="9238">
                  <c:v>147.56800000000001</c:v>
                </c:pt>
                <c:pt idx="9239">
                  <c:v>56.783999999999999</c:v>
                </c:pt>
                <c:pt idx="9240">
                  <c:v>5.6070000000000002</c:v>
                </c:pt>
                <c:pt idx="9241">
                  <c:v>6.5759999999999996</c:v>
                </c:pt>
                <c:pt idx="9242">
                  <c:v>14.304</c:v>
                </c:pt>
                <c:pt idx="9243">
                  <c:v>119.833</c:v>
                </c:pt>
                <c:pt idx="9244">
                  <c:v>5.56</c:v>
                </c:pt>
                <c:pt idx="9245">
                  <c:v>32.4</c:v>
                </c:pt>
                <c:pt idx="9246">
                  <c:v>9.84</c:v>
                </c:pt>
                <c:pt idx="9247">
                  <c:v>2.78</c:v>
                </c:pt>
                <c:pt idx="9248">
                  <c:v>3.64</c:v>
                </c:pt>
                <c:pt idx="9249">
                  <c:v>881.93</c:v>
                </c:pt>
                <c:pt idx="9250">
                  <c:v>115.84</c:v>
                </c:pt>
                <c:pt idx="9251">
                  <c:v>107.648</c:v>
                </c:pt>
                <c:pt idx="9252">
                  <c:v>199.95</c:v>
                </c:pt>
                <c:pt idx="9253">
                  <c:v>12.96</c:v>
                </c:pt>
                <c:pt idx="9254">
                  <c:v>60.89</c:v>
                </c:pt>
                <c:pt idx="9255">
                  <c:v>14.94</c:v>
                </c:pt>
                <c:pt idx="9256">
                  <c:v>9.64</c:v>
                </c:pt>
                <c:pt idx="9257">
                  <c:v>332.94</c:v>
                </c:pt>
                <c:pt idx="9258">
                  <c:v>51.9</c:v>
                </c:pt>
                <c:pt idx="9259">
                  <c:v>64.959999999999994</c:v>
                </c:pt>
                <c:pt idx="9260">
                  <c:v>25.5</c:v>
                </c:pt>
                <c:pt idx="9261">
                  <c:v>215.976</c:v>
                </c:pt>
                <c:pt idx="9262">
                  <c:v>389.97</c:v>
                </c:pt>
                <c:pt idx="9263">
                  <c:v>269.91000000000003</c:v>
                </c:pt>
                <c:pt idx="9264">
                  <c:v>11.673</c:v>
                </c:pt>
                <c:pt idx="9265">
                  <c:v>64.847999999999999</c:v>
                </c:pt>
                <c:pt idx="9266">
                  <c:v>14.56</c:v>
                </c:pt>
                <c:pt idx="9267">
                  <c:v>102.58199999999999</c:v>
                </c:pt>
                <c:pt idx="9268">
                  <c:v>20.04</c:v>
                </c:pt>
                <c:pt idx="9269">
                  <c:v>32.088000000000001</c:v>
                </c:pt>
                <c:pt idx="9270">
                  <c:v>4305.5519999999997</c:v>
                </c:pt>
                <c:pt idx="9271">
                  <c:v>10.02</c:v>
                </c:pt>
                <c:pt idx="9272">
                  <c:v>631.96</c:v>
                </c:pt>
                <c:pt idx="9273">
                  <c:v>1577.94</c:v>
                </c:pt>
                <c:pt idx="9274">
                  <c:v>255.85</c:v>
                </c:pt>
                <c:pt idx="9275">
                  <c:v>184.70400000000001</c:v>
                </c:pt>
                <c:pt idx="9276">
                  <c:v>47.92</c:v>
                </c:pt>
                <c:pt idx="9277">
                  <c:v>15.936</c:v>
                </c:pt>
                <c:pt idx="9278">
                  <c:v>8.0009999999999994</c:v>
                </c:pt>
                <c:pt idx="9279">
                  <c:v>398.97199999999998</c:v>
                </c:pt>
                <c:pt idx="9280">
                  <c:v>163.88</c:v>
                </c:pt>
                <c:pt idx="9281">
                  <c:v>67.900000000000006</c:v>
                </c:pt>
                <c:pt idx="9282">
                  <c:v>72.224000000000004</c:v>
                </c:pt>
                <c:pt idx="9283">
                  <c:v>11.696</c:v>
                </c:pt>
                <c:pt idx="9284">
                  <c:v>392.94</c:v>
                </c:pt>
                <c:pt idx="9285">
                  <c:v>18.175999999999998</c:v>
                </c:pt>
                <c:pt idx="9286">
                  <c:v>6.8879999999999999</c:v>
                </c:pt>
                <c:pt idx="9287">
                  <c:v>457.48500000000001</c:v>
                </c:pt>
                <c:pt idx="9288">
                  <c:v>1079.316</c:v>
                </c:pt>
                <c:pt idx="9289">
                  <c:v>48.91</c:v>
                </c:pt>
                <c:pt idx="9290">
                  <c:v>9.84</c:v>
                </c:pt>
                <c:pt idx="9291">
                  <c:v>34.5</c:v>
                </c:pt>
                <c:pt idx="9292">
                  <c:v>0.55600000000000005</c:v>
                </c:pt>
                <c:pt idx="9293">
                  <c:v>43.8</c:v>
                </c:pt>
                <c:pt idx="9294">
                  <c:v>13.872</c:v>
                </c:pt>
                <c:pt idx="9295">
                  <c:v>115.96</c:v>
                </c:pt>
                <c:pt idx="9296">
                  <c:v>41.423999999999999</c:v>
                </c:pt>
                <c:pt idx="9297">
                  <c:v>244.768</c:v>
                </c:pt>
                <c:pt idx="9298">
                  <c:v>74.352000000000004</c:v>
                </c:pt>
                <c:pt idx="9299">
                  <c:v>4.3120000000000003</c:v>
                </c:pt>
                <c:pt idx="9300">
                  <c:v>56.686</c:v>
                </c:pt>
                <c:pt idx="9301">
                  <c:v>97.968000000000004</c:v>
                </c:pt>
                <c:pt idx="9302">
                  <c:v>7.8719999999999999</c:v>
                </c:pt>
                <c:pt idx="9303">
                  <c:v>15.552</c:v>
                </c:pt>
                <c:pt idx="9304">
                  <c:v>1.476</c:v>
                </c:pt>
                <c:pt idx="9305">
                  <c:v>8.4</c:v>
                </c:pt>
                <c:pt idx="9306">
                  <c:v>6.56</c:v>
                </c:pt>
                <c:pt idx="9307">
                  <c:v>14.88</c:v>
                </c:pt>
                <c:pt idx="9308">
                  <c:v>45.48</c:v>
                </c:pt>
                <c:pt idx="9309">
                  <c:v>25.44</c:v>
                </c:pt>
                <c:pt idx="9310">
                  <c:v>146.68799999999999</c:v>
                </c:pt>
                <c:pt idx="9311">
                  <c:v>4.9279999999999999</c:v>
                </c:pt>
                <c:pt idx="9312">
                  <c:v>63.488</c:v>
                </c:pt>
                <c:pt idx="9313">
                  <c:v>418.32</c:v>
                </c:pt>
                <c:pt idx="9314">
                  <c:v>123.858</c:v>
                </c:pt>
                <c:pt idx="9315">
                  <c:v>118.782</c:v>
                </c:pt>
                <c:pt idx="9316">
                  <c:v>769.18399999999997</c:v>
                </c:pt>
                <c:pt idx="9317">
                  <c:v>47.904000000000003</c:v>
                </c:pt>
                <c:pt idx="9318">
                  <c:v>13.36</c:v>
                </c:pt>
                <c:pt idx="9319">
                  <c:v>163.76400000000001</c:v>
                </c:pt>
                <c:pt idx="9320">
                  <c:v>183.92</c:v>
                </c:pt>
                <c:pt idx="9321">
                  <c:v>11.375999999999999</c:v>
                </c:pt>
                <c:pt idx="9322">
                  <c:v>66.111999999999995</c:v>
                </c:pt>
                <c:pt idx="9323">
                  <c:v>211.04</c:v>
                </c:pt>
                <c:pt idx="9324">
                  <c:v>594.81600000000003</c:v>
                </c:pt>
                <c:pt idx="9325">
                  <c:v>72.959999999999994</c:v>
                </c:pt>
                <c:pt idx="9326">
                  <c:v>80.959999999999994</c:v>
                </c:pt>
                <c:pt idx="9327">
                  <c:v>455.71199999999999</c:v>
                </c:pt>
                <c:pt idx="9328">
                  <c:v>25.98</c:v>
                </c:pt>
                <c:pt idx="9329">
                  <c:v>45.28</c:v>
                </c:pt>
                <c:pt idx="9330">
                  <c:v>15.56</c:v>
                </c:pt>
                <c:pt idx="9331">
                  <c:v>859.2</c:v>
                </c:pt>
                <c:pt idx="9332">
                  <c:v>195.68</c:v>
                </c:pt>
                <c:pt idx="9333">
                  <c:v>14.2</c:v>
                </c:pt>
                <c:pt idx="9334">
                  <c:v>314.35199999999998</c:v>
                </c:pt>
                <c:pt idx="9335">
                  <c:v>4.6079999999999997</c:v>
                </c:pt>
                <c:pt idx="9336">
                  <c:v>17.899999999999999</c:v>
                </c:pt>
                <c:pt idx="9337">
                  <c:v>2.992</c:v>
                </c:pt>
                <c:pt idx="9338">
                  <c:v>20.064</c:v>
                </c:pt>
                <c:pt idx="9339">
                  <c:v>146.72999999999999</c:v>
                </c:pt>
                <c:pt idx="9340">
                  <c:v>18.75</c:v>
                </c:pt>
                <c:pt idx="9341">
                  <c:v>117.57599999999999</c:v>
                </c:pt>
                <c:pt idx="9342">
                  <c:v>51.183999999999997</c:v>
                </c:pt>
                <c:pt idx="9343">
                  <c:v>455.97</c:v>
                </c:pt>
                <c:pt idx="9344">
                  <c:v>5.7149999999999999</c:v>
                </c:pt>
                <c:pt idx="9345">
                  <c:v>57.594000000000001</c:v>
                </c:pt>
                <c:pt idx="9346">
                  <c:v>30.143999999999998</c:v>
                </c:pt>
                <c:pt idx="9347">
                  <c:v>899.43</c:v>
                </c:pt>
                <c:pt idx="9348">
                  <c:v>842.72</c:v>
                </c:pt>
                <c:pt idx="9349">
                  <c:v>41.96</c:v>
                </c:pt>
                <c:pt idx="9350">
                  <c:v>13.215999999999999</c:v>
                </c:pt>
                <c:pt idx="9351">
                  <c:v>184.75200000000001</c:v>
                </c:pt>
                <c:pt idx="9352">
                  <c:v>520.46400000000006</c:v>
                </c:pt>
                <c:pt idx="9353">
                  <c:v>11.423999999999999</c:v>
                </c:pt>
                <c:pt idx="9354">
                  <c:v>19.440000000000001</c:v>
                </c:pt>
                <c:pt idx="9355">
                  <c:v>3.64</c:v>
                </c:pt>
                <c:pt idx="9356">
                  <c:v>18.54</c:v>
                </c:pt>
                <c:pt idx="9357">
                  <c:v>43.12</c:v>
                </c:pt>
                <c:pt idx="9358">
                  <c:v>313.72199999999998</c:v>
                </c:pt>
                <c:pt idx="9359">
                  <c:v>45.98</c:v>
                </c:pt>
                <c:pt idx="9360">
                  <c:v>428.68</c:v>
                </c:pt>
                <c:pt idx="9361">
                  <c:v>30.576000000000001</c:v>
                </c:pt>
                <c:pt idx="9362">
                  <c:v>13.02</c:v>
                </c:pt>
                <c:pt idx="9363">
                  <c:v>22.14</c:v>
                </c:pt>
                <c:pt idx="9364">
                  <c:v>359.32</c:v>
                </c:pt>
                <c:pt idx="9365">
                  <c:v>11.56</c:v>
                </c:pt>
                <c:pt idx="9366">
                  <c:v>68.48</c:v>
                </c:pt>
                <c:pt idx="9367">
                  <c:v>1676.88</c:v>
                </c:pt>
                <c:pt idx="9368">
                  <c:v>37.94</c:v>
                </c:pt>
                <c:pt idx="9369">
                  <c:v>272.97000000000003</c:v>
                </c:pt>
                <c:pt idx="9370">
                  <c:v>41.567999999999998</c:v>
                </c:pt>
                <c:pt idx="9371">
                  <c:v>317.05799999999999</c:v>
                </c:pt>
                <c:pt idx="9372">
                  <c:v>8.0399999999999991</c:v>
                </c:pt>
                <c:pt idx="9373">
                  <c:v>419.94400000000002</c:v>
                </c:pt>
                <c:pt idx="9374">
                  <c:v>61.38</c:v>
                </c:pt>
                <c:pt idx="9375">
                  <c:v>50</c:v>
                </c:pt>
                <c:pt idx="9376">
                  <c:v>31.8</c:v>
                </c:pt>
                <c:pt idx="9377">
                  <c:v>32.56</c:v>
                </c:pt>
                <c:pt idx="9378">
                  <c:v>7.0720000000000001</c:v>
                </c:pt>
                <c:pt idx="9379">
                  <c:v>45.527999999999999</c:v>
                </c:pt>
                <c:pt idx="9380">
                  <c:v>64.784000000000006</c:v>
                </c:pt>
                <c:pt idx="9381">
                  <c:v>424.27199999999999</c:v>
                </c:pt>
                <c:pt idx="9382">
                  <c:v>1.3440000000000001</c:v>
                </c:pt>
                <c:pt idx="9383">
                  <c:v>83.92</c:v>
                </c:pt>
                <c:pt idx="9384">
                  <c:v>25.92</c:v>
                </c:pt>
                <c:pt idx="9385">
                  <c:v>120.57599999999999</c:v>
                </c:pt>
                <c:pt idx="9386">
                  <c:v>79.92</c:v>
                </c:pt>
                <c:pt idx="9387">
                  <c:v>12.28</c:v>
                </c:pt>
                <c:pt idx="9388">
                  <c:v>542.94000000000005</c:v>
                </c:pt>
                <c:pt idx="9389">
                  <c:v>2.04</c:v>
                </c:pt>
                <c:pt idx="9390">
                  <c:v>228.92</c:v>
                </c:pt>
                <c:pt idx="9391">
                  <c:v>7.992</c:v>
                </c:pt>
                <c:pt idx="9392">
                  <c:v>582.33600000000001</c:v>
                </c:pt>
                <c:pt idx="9393">
                  <c:v>629.95000000000005</c:v>
                </c:pt>
                <c:pt idx="9394">
                  <c:v>631.78200000000004</c:v>
                </c:pt>
                <c:pt idx="9395">
                  <c:v>801.56799999999998</c:v>
                </c:pt>
                <c:pt idx="9396">
                  <c:v>75.180000000000007</c:v>
                </c:pt>
                <c:pt idx="9397">
                  <c:v>30.98</c:v>
                </c:pt>
                <c:pt idx="9398">
                  <c:v>1349.91</c:v>
                </c:pt>
                <c:pt idx="9399">
                  <c:v>14.112</c:v>
                </c:pt>
                <c:pt idx="9400">
                  <c:v>31.12</c:v>
                </c:pt>
                <c:pt idx="9401">
                  <c:v>4.2720000000000002</c:v>
                </c:pt>
                <c:pt idx="9402">
                  <c:v>209.148</c:v>
                </c:pt>
                <c:pt idx="9403">
                  <c:v>1591.02</c:v>
                </c:pt>
                <c:pt idx="9404">
                  <c:v>7.92</c:v>
                </c:pt>
                <c:pt idx="9405">
                  <c:v>574.91</c:v>
                </c:pt>
                <c:pt idx="9406">
                  <c:v>8.4480000000000004</c:v>
                </c:pt>
                <c:pt idx="9407">
                  <c:v>1071</c:v>
                </c:pt>
                <c:pt idx="9408">
                  <c:v>12.07</c:v>
                </c:pt>
                <c:pt idx="9409">
                  <c:v>3.2730000000000001</c:v>
                </c:pt>
                <c:pt idx="9410">
                  <c:v>87.92</c:v>
                </c:pt>
                <c:pt idx="9411">
                  <c:v>104.696</c:v>
                </c:pt>
                <c:pt idx="9412">
                  <c:v>2803.92</c:v>
                </c:pt>
                <c:pt idx="9413">
                  <c:v>6.8159999999999998</c:v>
                </c:pt>
                <c:pt idx="9414">
                  <c:v>249.584</c:v>
                </c:pt>
                <c:pt idx="9415">
                  <c:v>17.940000000000001</c:v>
                </c:pt>
                <c:pt idx="9416">
                  <c:v>10.11</c:v>
                </c:pt>
                <c:pt idx="9417">
                  <c:v>10.368</c:v>
                </c:pt>
                <c:pt idx="9418">
                  <c:v>11.952</c:v>
                </c:pt>
                <c:pt idx="9419">
                  <c:v>15.224</c:v>
                </c:pt>
                <c:pt idx="9420">
                  <c:v>21.984000000000002</c:v>
                </c:pt>
                <c:pt idx="9421">
                  <c:v>604.75199999999995</c:v>
                </c:pt>
                <c:pt idx="9422">
                  <c:v>40.700000000000003</c:v>
                </c:pt>
                <c:pt idx="9423">
                  <c:v>302.37599999999998</c:v>
                </c:pt>
                <c:pt idx="9424">
                  <c:v>45</c:v>
                </c:pt>
                <c:pt idx="9425">
                  <c:v>3785.2919999999999</c:v>
                </c:pt>
                <c:pt idx="9426">
                  <c:v>35.4</c:v>
                </c:pt>
                <c:pt idx="9427">
                  <c:v>199.9</c:v>
                </c:pt>
                <c:pt idx="9428">
                  <c:v>1212.96</c:v>
                </c:pt>
                <c:pt idx="9429">
                  <c:v>1099.96</c:v>
                </c:pt>
                <c:pt idx="9430">
                  <c:v>103.48099999999999</c:v>
                </c:pt>
                <c:pt idx="9431">
                  <c:v>5.9039999999999999</c:v>
                </c:pt>
                <c:pt idx="9432">
                  <c:v>30.08</c:v>
                </c:pt>
                <c:pt idx="9433">
                  <c:v>36.287999999999997</c:v>
                </c:pt>
                <c:pt idx="9434">
                  <c:v>10.272</c:v>
                </c:pt>
                <c:pt idx="9435">
                  <c:v>252.8</c:v>
                </c:pt>
                <c:pt idx="9436">
                  <c:v>2.9460000000000002</c:v>
                </c:pt>
                <c:pt idx="9437">
                  <c:v>12.96</c:v>
                </c:pt>
                <c:pt idx="9438">
                  <c:v>285.57600000000002</c:v>
                </c:pt>
                <c:pt idx="9439">
                  <c:v>22.24</c:v>
                </c:pt>
                <c:pt idx="9440">
                  <c:v>14.62</c:v>
                </c:pt>
                <c:pt idx="9441">
                  <c:v>48.36</c:v>
                </c:pt>
                <c:pt idx="9442">
                  <c:v>16.256</c:v>
                </c:pt>
                <c:pt idx="9443">
                  <c:v>219.184</c:v>
                </c:pt>
                <c:pt idx="9444">
                  <c:v>95.84</c:v>
                </c:pt>
                <c:pt idx="9445">
                  <c:v>12.39</c:v>
                </c:pt>
                <c:pt idx="9446">
                  <c:v>35.880000000000003</c:v>
                </c:pt>
                <c:pt idx="9447">
                  <c:v>477.3</c:v>
                </c:pt>
                <c:pt idx="9448">
                  <c:v>12.32</c:v>
                </c:pt>
                <c:pt idx="9449">
                  <c:v>8.6080000000000005</c:v>
                </c:pt>
                <c:pt idx="9450">
                  <c:v>136.26</c:v>
                </c:pt>
                <c:pt idx="9451">
                  <c:v>186.15</c:v>
                </c:pt>
                <c:pt idx="9452">
                  <c:v>81.792000000000002</c:v>
                </c:pt>
                <c:pt idx="9453">
                  <c:v>47.19</c:v>
                </c:pt>
                <c:pt idx="9454">
                  <c:v>36.783999999999999</c:v>
                </c:pt>
                <c:pt idx="9455">
                  <c:v>91.474999999999994</c:v>
                </c:pt>
                <c:pt idx="9456">
                  <c:v>27.192</c:v>
                </c:pt>
                <c:pt idx="9457">
                  <c:v>12.06</c:v>
                </c:pt>
                <c:pt idx="9458">
                  <c:v>144.6</c:v>
                </c:pt>
                <c:pt idx="9459">
                  <c:v>15.992000000000001</c:v>
                </c:pt>
                <c:pt idx="9460">
                  <c:v>34.44</c:v>
                </c:pt>
                <c:pt idx="9461">
                  <c:v>321.55200000000002</c:v>
                </c:pt>
                <c:pt idx="9462">
                  <c:v>701.96</c:v>
                </c:pt>
                <c:pt idx="9463">
                  <c:v>19.456</c:v>
                </c:pt>
                <c:pt idx="9464">
                  <c:v>17.28</c:v>
                </c:pt>
                <c:pt idx="9465">
                  <c:v>31.96</c:v>
                </c:pt>
                <c:pt idx="9466">
                  <c:v>164.68799999999999</c:v>
                </c:pt>
                <c:pt idx="9467">
                  <c:v>166.5</c:v>
                </c:pt>
                <c:pt idx="9468">
                  <c:v>12.96</c:v>
                </c:pt>
                <c:pt idx="9469">
                  <c:v>110.96</c:v>
                </c:pt>
                <c:pt idx="9470">
                  <c:v>99.98</c:v>
                </c:pt>
                <c:pt idx="9471">
                  <c:v>11.423999999999999</c:v>
                </c:pt>
                <c:pt idx="9472">
                  <c:v>128.124</c:v>
                </c:pt>
                <c:pt idx="9473">
                  <c:v>101.4</c:v>
                </c:pt>
                <c:pt idx="9474">
                  <c:v>5.9039999999999999</c:v>
                </c:pt>
                <c:pt idx="9475">
                  <c:v>173.488</c:v>
                </c:pt>
                <c:pt idx="9476">
                  <c:v>51.56</c:v>
                </c:pt>
                <c:pt idx="9477">
                  <c:v>3.5640000000000001</c:v>
                </c:pt>
                <c:pt idx="9478">
                  <c:v>13.16</c:v>
                </c:pt>
                <c:pt idx="9479">
                  <c:v>3.8279999999999998</c:v>
                </c:pt>
                <c:pt idx="9480">
                  <c:v>304.99</c:v>
                </c:pt>
                <c:pt idx="9481">
                  <c:v>18.16</c:v>
                </c:pt>
                <c:pt idx="9482">
                  <c:v>319.98399999999998</c:v>
                </c:pt>
                <c:pt idx="9483">
                  <c:v>19.68</c:v>
                </c:pt>
                <c:pt idx="9484">
                  <c:v>781.86400000000003</c:v>
                </c:pt>
                <c:pt idx="9485">
                  <c:v>30.815999999999999</c:v>
                </c:pt>
                <c:pt idx="9486">
                  <c:v>673.34400000000005</c:v>
                </c:pt>
                <c:pt idx="9487">
                  <c:v>6.54</c:v>
                </c:pt>
                <c:pt idx="9488">
                  <c:v>572.79999999999995</c:v>
                </c:pt>
                <c:pt idx="9489">
                  <c:v>197.05</c:v>
                </c:pt>
                <c:pt idx="9490">
                  <c:v>2022.2719999999999</c:v>
                </c:pt>
                <c:pt idx="9491">
                  <c:v>9.1199999999999992</c:v>
                </c:pt>
                <c:pt idx="9492">
                  <c:v>38.159999999999997</c:v>
                </c:pt>
                <c:pt idx="9493">
                  <c:v>1592.85</c:v>
                </c:pt>
                <c:pt idx="9494">
                  <c:v>11.88</c:v>
                </c:pt>
                <c:pt idx="9495">
                  <c:v>120</c:v>
                </c:pt>
                <c:pt idx="9496">
                  <c:v>8.67</c:v>
                </c:pt>
                <c:pt idx="9497">
                  <c:v>4.41</c:v>
                </c:pt>
                <c:pt idx="9498">
                  <c:v>167.94</c:v>
                </c:pt>
                <c:pt idx="9499">
                  <c:v>67.8</c:v>
                </c:pt>
                <c:pt idx="9500">
                  <c:v>26.94</c:v>
                </c:pt>
                <c:pt idx="9501">
                  <c:v>32.04</c:v>
                </c:pt>
                <c:pt idx="9502">
                  <c:v>32.130000000000003</c:v>
                </c:pt>
                <c:pt idx="9503">
                  <c:v>2.88</c:v>
                </c:pt>
                <c:pt idx="9504">
                  <c:v>1091.93</c:v>
                </c:pt>
                <c:pt idx="9505">
                  <c:v>111.96</c:v>
                </c:pt>
                <c:pt idx="9506">
                  <c:v>26.7</c:v>
                </c:pt>
                <c:pt idx="9507">
                  <c:v>40.200000000000003</c:v>
                </c:pt>
                <c:pt idx="9508">
                  <c:v>13.89</c:v>
                </c:pt>
                <c:pt idx="9509">
                  <c:v>689.82</c:v>
                </c:pt>
                <c:pt idx="9510">
                  <c:v>38.340000000000003</c:v>
                </c:pt>
                <c:pt idx="9511">
                  <c:v>9.2639999999999993</c:v>
                </c:pt>
                <c:pt idx="9512">
                  <c:v>204.66640000000001</c:v>
                </c:pt>
                <c:pt idx="9513">
                  <c:v>1649.75</c:v>
                </c:pt>
                <c:pt idx="9514">
                  <c:v>91.055999999999997</c:v>
                </c:pt>
                <c:pt idx="9515">
                  <c:v>54.207999999999998</c:v>
                </c:pt>
                <c:pt idx="9516">
                  <c:v>26.981999999999999</c:v>
                </c:pt>
                <c:pt idx="9517">
                  <c:v>6.9119999999999999</c:v>
                </c:pt>
                <c:pt idx="9518">
                  <c:v>435.50400000000002</c:v>
                </c:pt>
                <c:pt idx="9519">
                  <c:v>81.08</c:v>
                </c:pt>
                <c:pt idx="9520">
                  <c:v>93.02</c:v>
                </c:pt>
                <c:pt idx="9521">
                  <c:v>323.976</c:v>
                </c:pt>
                <c:pt idx="9522">
                  <c:v>15.552</c:v>
                </c:pt>
                <c:pt idx="9523">
                  <c:v>32.591999999999999</c:v>
                </c:pt>
                <c:pt idx="9524">
                  <c:v>83.92</c:v>
                </c:pt>
                <c:pt idx="9525">
                  <c:v>199.9</c:v>
                </c:pt>
                <c:pt idx="9526">
                  <c:v>31.175999999999998</c:v>
                </c:pt>
                <c:pt idx="9527">
                  <c:v>172.75200000000001</c:v>
                </c:pt>
                <c:pt idx="9528">
                  <c:v>9.2959999999999994</c:v>
                </c:pt>
                <c:pt idx="9529">
                  <c:v>12.768000000000001</c:v>
                </c:pt>
                <c:pt idx="9530">
                  <c:v>52.76</c:v>
                </c:pt>
                <c:pt idx="9531">
                  <c:v>55.616</c:v>
                </c:pt>
                <c:pt idx="9532">
                  <c:v>427.64400000000001</c:v>
                </c:pt>
                <c:pt idx="9533">
                  <c:v>40.67</c:v>
                </c:pt>
                <c:pt idx="9534">
                  <c:v>33.479999999999997</c:v>
                </c:pt>
                <c:pt idx="9535">
                  <c:v>9.7279999999999998</c:v>
                </c:pt>
                <c:pt idx="9536">
                  <c:v>8.8559999999999999</c:v>
                </c:pt>
                <c:pt idx="9537">
                  <c:v>477.666</c:v>
                </c:pt>
                <c:pt idx="9538">
                  <c:v>16.899999999999999</c:v>
                </c:pt>
                <c:pt idx="9539">
                  <c:v>39.96</c:v>
                </c:pt>
                <c:pt idx="9540">
                  <c:v>191.96799999999999</c:v>
                </c:pt>
                <c:pt idx="9541">
                  <c:v>35.520000000000003</c:v>
                </c:pt>
                <c:pt idx="9542">
                  <c:v>6.23</c:v>
                </c:pt>
                <c:pt idx="9543">
                  <c:v>56.704000000000001</c:v>
                </c:pt>
                <c:pt idx="9544">
                  <c:v>369.19920000000002</c:v>
                </c:pt>
                <c:pt idx="9545">
                  <c:v>1.98</c:v>
                </c:pt>
                <c:pt idx="9546">
                  <c:v>75.88</c:v>
                </c:pt>
                <c:pt idx="9547">
                  <c:v>6.8479999999999999</c:v>
                </c:pt>
                <c:pt idx="9548">
                  <c:v>4.6260000000000003</c:v>
                </c:pt>
                <c:pt idx="9549">
                  <c:v>453.6</c:v>
                </c:pt>
                <c:pt idx="9550">
                  <c:v>13.848000000000001</c:v>
                </c:pt>
                <c:pt idx="9551">
                  <c:v>577.58399999999995</c:v>
                </c:pt>
                <c:pt idx="9552">
                  <c:v>151.96</c:v>
                </c:pt>
                <c:pt idx="9553">
                  <c:v>68.432000000000002</c:v>
                </c:pt>
                <c:pt idx="9554">
                  <c:v>71.12</c:v>
                </c:pt>
                <c:pt idx="9555">
                  <c:v>3.008</c:v>
                </c:pt>
                <c:pt idx="9556">
                  <c:v>184.66</c:v>
                </c:pt>
                <c:pt idx="9557">
                  <c:v>5.3120000000000003</c:v>
                </c:pt>
                <c:pt idx="9558">
                  <c:v>132.52000000000001</c:v>
                </c:pt>
                <c:pt idx="9559">
                  <c:v>195.64</c:v>
                </c:pt>
                <c:pt idx="9560">
                  <c:v>51.968000000000004</c:v>
                </c:pt>
                <c:pt idx="9561">
                  <c:v>431.976</c:v>
                </c:pt>
                <c:pt idx="9562">
                  <c:v>224.93700000000001</c:v>
                </c:pt>
                <c:pt idx="9563">
                  <c:v>6</c:v>
                </c:pt>
                <c:pt idx="9564">
                  <c:v>11.76</c:v>
                </c:pt>
                <c:pt idx="9565">
                  <c:v>1125.4880000000001</c:v>
                </c:pt>
                <c:pt idx="9566">
                  <c:v>12.645</c:v>
                </c:pt>
                <c:pt idx="9567">
                  <c:v>4.032</c:v>
                </c:pt>
                <c:pt idx="9568">
                  <c:v>79.959999999999994</c:v>
                </c:pt>
                <c:pt idx="9569">
                  <c:v>6.7320000000000002</c:v>
                </c:pt>
                <c:pt idx="9570">
                  <c:v>33.567999999999998</c:v>
                </c:pt>
                <c:pt idx="9571">
                  <c:v>15.84</c:v>
                </c:pt>
                <c:pt idx="9572">
                  <c:v>24.423999999999999</c:v>
                </c:pt>
                <c:pt idx="9573">
                  <c:v>17.12</c:v>
                </c:pt>
                <c:pt idx="9574">
                  <c:v>31.56</c:v>
                </c:pt>
                <c:pt idx="9575">
                  <c:v>105.68600000000001</c:v>
                </c:pt>
                <c:pt idx="9576">
                  <c:v>399.54</c:v>
                </c:pt>
                <c:pt idx="9577">
                  <c:v>104.93</c:v>
                </c:pt>
                <c:pt idx="9578">
                  <c:v>1079.8499999999999</c:v>
                </c:pt>
                <c:pt idx="9579">
                  <c:v>70.98</c:v>
                </c:pt>
                <c:pt idx="9580">
                  <c:v>29.95</c:v>
                </c:pt>
                <c:pt idx="9581">
                  <c:v>589.41</c:v>
                </c:pt>
                <c:pt idx="9582">
                  <c:v>9.6479999999999997</c:v>
                </c:pt>
                <c:pt idx="9583">
                  <c:v>400.78399999999999</c:v>
                </c:pt>
                <c:pt idx="9584">
                  <c:v>53.72</c:v>
                </c:pt>
                <c:pt idx="9585">
                  <c:v>31.007999999999999</c:v>
                </c:pt>
                <c:pt idx="9586">
                  <c:v>61.12</c:v>
                </c:pt>
                <c:pt idx="9587">
                  <c:v>195.136</c:v>
                </c:pt>
                <c:pt idx="9588">
                  <c:v>121.536</c:v>
                </c:pt>
                <c:pt idx="9589">
                  <c:v>17.472000000000001</c:v>
                </c:pt>
                <c:pt idx="9590">
                  <c:v>104.58</c:v>
                </c:pt>
                <c:pt idx="9591">
                  <c:v>24.7</c:v>
                </c:pt>
                <c:pt idx="9592">
                  <c:v>302.72000000000003</c:v>
                </c:pt>
                <c:pt idx="9593">
                  <c:v>8.56</c:v>
                </c:pt>
                <c:pt idx="9594">
                  <c:v>11.56</c:v>
                </c:pt>
                <c:pt idx="9595">
                  <c:v>25.86</c:v>
                </c:pt>
                <c:pt idx="9596">
                  <c:v>276.78399999999999</c:v>
                </c:pt>
                <c:pt idx="9597">
                  <c:v>110.352</c:v>
                </c:pt>
                <c:pt idx="9598">
                  <c:v>60.84</c:v>
                </c:pt>
                <c:pt idx="9599">
                  <c:v>35.207999999999998</c:v>
                </c:pt>
                <c:pt idx="9600">
                  <c:v>41.472000000000001</c:v>
                </c:pt>
                <c:pt idx="9601">
                  <c:v>239.5</c:v>
                </c:pt>
                <c:pt idx="9602">
                  <c:v>34.200000000000003</c:v>
                </c:pt>
                <c:pt idx="9603">
                  <c:v>376.86599999999999</c:v>
                </c:pt>
                <c:pt idx="9604">
                  <c:v>197.72</c:v>
                </c:pt>
                <c:pt idx="9605">
                  <c:v>70.72</c:v>
                </c:pt>
                <c:pt idx="9606">
                  <c:v>194.352</c:v>
                </c:pt>
                <c:pt idx="9607">
                  <c:v>21.6</c:v>
                </c:pt>
                <c:pt idx="9608">
                  <c:v>11.07</c:v>
                </c:pt>
                <c:pt idx="9609">
                  <c:v>282.83999999999997</c:v>
                </c:pt>
                <c:pt idx="9610">
                  <c:v>27.72</c:v>
                </c:pt>
                <c:pt idx="9611">
                  <c:v>11.68</c:v>
                </c:pt>
                <c:pt idx="9612">
                  <c:v>239.98400000000001</c:v>
                </c:pt>
                <c:pt idx="9613">
                  <c:v>22.98</c:v>
                </c:pt>
                <c:pt idx="9614">
                  <c:v>102.13</c:v>
                </c:pt>
                <c:pt idx="9615">
                  <c:v>2033.5840000000001</c:v>
                </c:pt>
                <c:pt idx="9616">
                  <c:v>5.76</c:v>
                </c:pt>
                <c:pt idx="9617">
                  <c:v>899.98199999999997</c:v>
                </c:pt>
                <c:pt idx="9618">
                  <c:v>86.352000000000004</c:v>
                </c:pt>
                <c:pt idx="9619">
                  <c:v>139.96</c:v>
                </c:pt>
                <c:pt idx="9620">
                  <c:v>16.704000000000001</c:v>
                </c:pt>
                <c:pt idx="9621">
                  <c:v>3.1520000000000001</c:v>
                </c:pt>
                <c:pt idx="9622">
                  <c:v>32.896000000000001</c:v>
                </c:pt>
                <c:pt idx="9623">
                  <c:v>21.391999999999999</c:v>
                </c:pt>
                <c:pt idx="9624">
                  <c:v>307.31400000000002</c:v>
                </c:pt>
                <c:pt idx="9625">
                  <c:v>409.99919999999997</c:v>
                </c:pt>
                <c:pt idx="9626">
                  <c:v>9.2479999999999993</c:v>
                </c:pt>
                <c:pt idx="9627">
                  <c:v>14.67</c:v>
                </c:pt>
                <c:pt idx="9628">
                  <c:v>37.408000000000001</c:v>
                </c:pt>
                <c:pt idx="9629">
                  <c:v>3.4380000000000002</c:v>
                </c:pt>
                <c:pt idx="9630">
                  <c:v>7.1520000000000001</c:v>
                </c:pt>
                <c:pt idx="9631">
                  <c:v>179.7</c:v>
                </c:pt>
                <c:pt idx="9632">
                  <c:v>90.64</c:v>
                </c:pt>
                <c:pt idx="9633">
                  <c:v>177</c:v>
                </c:pt>
                <c:pt idx="9634">
                  <c:v>79.45</c:v>
                </c:pt>
                <c:pt idx="9635">
                  <c:v>1628.82</c:v>
                </c:pt>
                <c:pt idx="9636">
                  <c:v>137.54</c:v>
                </c:pt>
                <c:pt idx="9637">
                  <c:v>730.2</c:v>
                </c:pt>
                <c:pt idx="9638">
                  <c:v>11.56</c:v>
                </c:pt>
                <c:pt idx="9639">
                  <c:v>4297.6440000000002</c:v>
                </c:pt>
                <c:pt idx="9640">
                  <c:v>20.65</c:v>
                </c:pt>
                <c:pt idx="9641">
                  <c:v>204.9</c:v>
                </c:pt>
                <c:pt idx="9642">
                  <c:v>436.70400000000001</c:v>
                </c:pt>
                <c:pt idx="9643">
                  <c:v>481.56799999999998</c:v>
                </c:pt>
                <c:pt idx="9644">
                  <c:v>89.543999999999997</c:v>
                </c:pt>
                <c:pt idx="9645">
                  <c:v>35.167999999999999</c:v>
                </c:pt>
                <c:pt idx="9646">
                  <c:v>72.587999999999994</c:v>
                </c:pt>
                <c:pt idx="9647">
                  <c:v>221.16</c:v>
                </c:pt>
                <c:pt idx="9648">
                  <c:v>281.97000000000003</c:v>
                </c:pt>
                <c:pt idx="9649">
                  <c:v>3406.6640000000002</c:v>
                </c:pt>
                <c:pt idx="9650">
                  <c:v>37.17</c:v>
                </c:pt>
                <c:pt idx="9651">
                  <c:v>64.959999999999994</c:v>
                </c:pt>
                <c:pt idx="9652">
                  <c:v>595.38</c:v>
                </c:pt>
                <c:pt idx="9653">
                  <c:v>95.983999999999995</c:v>
                </c:pt>
                <c:pt idx="9654">
                  <c:v>4.9379999999999997</c:v>
                </c:pt>
                <c:pt idx="9655">
                  <c:v>97.44</c:v>
                </c:pt>
                <c:pt idx="9656">
                  <c:v>3.984</c:v>
                </c:pt>
                <c:pt idx="9657">
                  <c:v>13.04</c:v>
                </c:pt>
                <c:pt idx="9658">
                  <c:v>579.52800000000002</c:v>
                </c:pt>
                <c:pt idx="9659">
                  <c:v>18.75</c:v>
                </c:pt>
                <c:pt idx="9660">
                  <c:v>3023.9279999999999</c:v>
                </c:pt>
                <c:pt idx="9661">
                  <c:v>26.96</c:v>
                </c:pt>
                <c:pt idx="9662">
                  <c:v>477.6</c:v>
                </c:pt>
                <c:pt idx="9663">
                  <c:v>193.95</c:v>
                </c:pt>
                <c:pt idx="9664">
                  <c:v>12.96</c:v>
                </c:pt>
                <c:pt idx="9665">
                  <c:v>119.94</c:v>
                </c:pt>
                <c:pt idx="9666">
                  <c:v>12.42</c:v>
                </c:pt>
                <c:pt idx="9667">
                  <c:v>18.088000000000001</c:v>
                </c:pt>
                <c:pt idx="9668">
                  <c:v>71.97</c:v>
                </c:pt>
                <c:pt idx="9669">
                  <c:v>14.94</c:v>
                </c:pt>
                <c:pt idx="9670">
                  <c:v>64.680000000000007</c:v>
                </c:pt>
                <c:pt idx="9671">
                  <c:v>22</c:v>
                </c:pt>
                <c:pt idx="9672">
                  <c:v>7.968</c:v>
                </c:pt>
                <c:pt idx="9673">
                  <c:v>1499.97</c:v>
                </c:pt>
                <c:pt idx="9674">
                  <c:v>26.632000000000001</c:v>
                </c:pt>
                <c:pt idx="9675">
                  <c:v>41.6</c:v>
                </c:pt>
                <c:pt idx="9676">
                  <c:v>64.02</c:v>
                </c:pt>
                <c:pt idx="9677">
                  <c:v>6.99</c:v>
                </c:pt>
                <c:pt idx="9678">
                  <c:v>6.84</c:v>
                </c:pt>
                <c:pt idx="9679">
                  <c:v>323.10000000000002</c:v>
                </c:pt>
                <c:pt idx="9680">
                  <c:v>668.16</c:v>
                </c:pt>
                <c:pt idx="9681">
                  <c:v>8.64</c:v>
                </c:pt>
                <c:pt idx="9682">
                  <c:v>38.880000000000003</c:v>
                </c:pt>
                <c:pt idx="9683">
                  <c:v>201.04</c:v>
                </c:pt>
                <c:pt idx="9684">
                  <c:v>12.96</c:v>
                </c:pt>
                <c:pt idx="9685">
                  <c:v>16.59</c:v>
                </c:pt>
                <c:pt idx="9686">
                  <c:v>35.1</c:v>
                </c:pt>
                <c:pt idx="9687">
                  <c:v>11.646000000000001</c:v>
                </c:pt>
                <c:pt idx="9688">
                  <c:v>32.4</c:v>
                </c:pt>
                <c:pt idx="9689">
                  <c:v>503.96</c:v>
                </c:pt>
                <c:pt idx="9690">
                  <c:v>7.04</c:v>
                </c:pt>
                <c:pt idx="9691">
                  <c:v>613.99919999999997</c:v>
                </c:pt>
                <c:pt idx="9692">
                  <c:v>470.36</c:v>
                </c:pt>
                <c:pt idx="9693">
                  <c:v>31.08</c:v>
                </c:pt>
                <c:pt idx="9694">
                  <c:v>7.3</c:v>
                </c:pt>
                <c:pt idx="9695">
                  <c:v>73.536000000000001</c:v>
                </c:pt>
                <c:pt idx="9696">
                  <c:v>491.55</c:v>
                </c:pt>
                <c:pt idx="9697">
                  <c:v>30.335999999999999</c:v>
                </c:pt>
                <c:pt idx="9698">
                  <c:v>22.83</c:v>
                </c:pt>
                <c:pt idx="9699">
                  <c:v>54.32</c:v>
                </c:pt>
                <c:pt idx="9700">
                  <c:v>196.77600000000001</c:v>
                </c:pt>
                <c:pt idx="9701">
                  <c:v>3.62</c:v>
                </c:pt>
                <c:pt idx="9702">
                  <c:v>11.54</c:v>
                </c:pt>
                <c:pt idx="9703">
                  <c:v>849.95</c:v>
                </c:pt>
                <c:pt idx="9704">
                  <c:v>11.01</c:v>
                </c:pt>
                <c:pt idx="9705">
                  <c:v>39.624000000000002</c:v>
                </c:pt>
                <c:pt idx="9706">
                  <c:v>242.136</c:v>
                </c:pt>
                <c:pt idx="9707">
                  <c:v>12.39</c:v>
                </c:pt>
                <c:pt idx="9708">
                  <c:v>19.96</c:v>
                </c:pt>
                <c:pt idx="9709">
                  <c:v>340.92</c:v>
                </c:pt>
                <c:pt idx="9710">
                  <c:v>273.56799999999998</c:v>
                </c:pt>
                <c:pt idx="9711">
                  <c:v>13.194000000000001</c:v>
                </c:pt>
                <c:pt idx="9712">
                  <c:v>1080.096</c:v>
                </c:pt>
                <c:pt idx="9713">
                  <c:v>51.56</c:v>
                </c:pt>
                <c:pt idx="9714">
                  <c:v>58.415999999999997</c:v>
                </c:pt>
                <c:pt idx="9715">
                  <c:v>57.584000000000003</c:v>
                </c:pt>
                <c:pt idx="9716">
                  <c:v>37.311999999999998</c:v>
                </c:pt>
                <c:pt idx="9717">
                  <c:v>79.959999999999994</c:v>
                </c:pt>
                <c:pt idx="9718">
                  <c:v>223.96</c:v>
                </c:pt>
                <c:pt idx="9719">
                  <c:v>221.024</c:v>
                </c:pt>
                <c:pt idx="9720">
                  <c:v>18.96</c:v>
                </c:pt>
                <c:pt idx="9721">
                  <c:v>326.64600000000002</c:v>
                </c:pt>
                <c:pt idx="9722">
                  <c:v>89.97</c:v>
                </c:pt>
                <c:pt idx="9723">
                  <c:v>296.71199999999999</c:v>
                </c:pt>
                <c:pt idx="9724">
                  <c:v>12.224</c:v>
                </c:pt>
                <c:pt idx="9725">
                  <c:v>89.97</c:v>
                </c:pt>
                <c:pt idx="9726">
                  <c:v>286.86</c:v>
                </c:pt>
                <c:pt idx="9727">
                  <c:v>979.95</c:v>
                </c:pt>
                <c:pt idx="9728">
                  <c:v>4.3600000000000003</c:v>
                </c:pt>
                <c:pt idx="9729">
                  <c:v>10.048</c:v>
                </c:pt>
                <c:pt idx="9730">
                  <c:v>807.75</c:v>
                </c:pt>
                <c:pt idx="9731">
                  <c:v>34.24</c:v>
                </c:pt>
                <c:pt idx="9732">
                  <c:v>500.24</c:v>
                </c:pt>
                <c:pt idx="9733">
                  <c:v>20.12</c:v>
                </c:pt>
                <c:pt idx="9734">
                  <c:v>896.99</c:v>
                </c:pt>
                <c:pt idx="9735">
                  <c:v>5.88</c:v>
                </c:pt>
                <c:pt idx="9736">
                  <c:v>269.98</c:v>
                </c:pt>
                <c:pt idx="9737">
                  <c:v>310.12</c:v>
                </c:pt>
                <c:pt idx="9738">
                  <c:v>70.463999999999999</c:v>
                </c:pt>
                <c:pt idx="9739">
                  <c:v>19.68</c:v>
                </c:pt>
                <c:pt idx="9740">
                  <c:v>140.66999999999999</c:v>
                </c:pt>
                <c:pt idx="9741">
                  <c:v>4404.8999999999996</c:v>
                </c:pt>
                <c:pt idx="9742">
                  <c:v>62.65</c:v>
                </c:pt>
                <c:pt idx="9743">
                  <c:v>9.4499999999999993</c:v>
                </c:pt>
                <c:pt idx="9744">
                  <c:v>268.57600000000002</c:v>
                </c:pt>
                <c:pt idx="9745">
                  <c:v>364.08</c:v>
                </c:pt>
                <c:pt idx="9746">
                  <c:v>71.087999999999994</c:v>
                </c:pt>
                <c:pt idx="9747">
                  <c:v>10.984</c:v>
                </c:pt>
                <c:pt idx="9748">
                  <c:v>797.94399999999996</c:v>
                </c:pt>
                <c:pt idx="9749">
                  <c:v>159.97999999999999</c:v>
                </c:pt>
                <c:pt idx="9750">
                  <c:v>5.3440000000000003</c:v>
                </c:pt>
                <c:pt idx="9751">
                  <c:v>27.72</c:v>
                </c:pt>
                <c:pt idx="9752">
                  <c:v>2.496</c:v>
                </c:pt>
                <c:pt idx="9753">
                  <c:v>8.26</c:v>
                </c:pt>
                <c:pt idx="9754">
                  <c:v>17.760000000000002</c:v>
                </c:pt>
                <c:pt idx="9755">
                  <c:v>332.94</c:v>
                </c:pt>
                <c:pt idx="9756">
                  <c:v>292.10000000000002</c:v>
                </c:pt>
                <c:pt idx="9757">
                  <c:v>206.1</c:v>
                </c:pt>
                <c:pt idx="9758">
                  <c:v>17.64</c:v>
                </c:pt>
                <c:pt idx="9759">
                  <c:v>1403.92</c:v>
                </c:pt>
                <c:pt idx="9760">
                  <c:v>4.3</c:v>
                </c:pt>
                <c:pt idx="9761">
                  <c:v>239.97</c:v>
                </c:pt>
                <c:pt idx="9762">
                  <c:v>81.96</c:v>
                </c:pt>
                <c:pt idx="9763">
                  <c:v>238.62</c:v>
                </c:pt>
                <c:pt idx="9764">
                  <c:v>139.80000000000001</c:v>
                </c:pt>
                <c:pt idx="9765">
                  <c:v>9.84</c:v>
                </c:pt>
                <c:pt idx="9766">
                  <c:v>7.78</c:v>
                </c:pt>
                <c:pt idx="9767">
                  <c:v>54.9</c:v>
                </c:pt>
                <c:pt idx="9768">
                  <c:v>50.04</c:v>
                </c:pt>
                <c:pt idx="9769">
                  <c:v>339.92</c:v>
                </c:pt>
                <c:pt idx="9770">
                  <c:v>10.528</c:v>
                </c:pt>
                <c:pt idx="9771">
                  <c:v>42.384</c:v>
                </c:pt>
                <c:pt idx="9772">
                  <c:v>123.92</c:v>
                </c:pt>
                <c:pt idx="9773">
                  <c:v>135.94999999999999</c:v>
                </c:pt>
                <c:pt idx="9774">
                  <c:v>2177.5839999999998</c:v>
                </c:pt>
                <c:pt idx="9775">
                  <c:v>17.495999999999999</c:v>
                </c:pt>
                <c:pt idx="9776">
                  <c:v>16.783999999999999</c:v>
                </c:pt>
                <c:pt idx="9777">
                  <c:v>431.13600000000002</c:v>
                </c:pt>
                <c:pt idx="9778">
                  <c:v>8.8800000000000008</c:v>
                </c:pt>
                <c:pt idx="9779">
                  <c:v>4.8360000000000003</c:v>
                </c:pt>
                <c:pt idx="9780">
                  <c:v>437.85</c:v>
                </c:pt>
                <c:pt idx="9781">
                  <c:v>673.56799999999998</c:v>
                </c:pt>
                <c:pt idx="9782">
                  <c:v>274.8</c:v>
                </c:pt>
                <c:pt idx="9783">
                  <c:v>62.18</c:v>
                </c:pt>
                <c:pt idx="9784">
                  <c:v>8.2799999999999994</c:v>
                </c:pt>
                <c:pt idx="9785">
                  <c:v>48.81</c:v>
                </c:pt>
                <c:pt idx="9786">
                  <c:v>149.9</c:v>
                </c:pt>
                <c:pt idx="9787">
                  <c:v>1023.332</c:v>
                </c:pt>
                <c:pt idx="9788">
                  <c:v>600.55799999999999</c:v>
                </c:pt>
                <c:pt idx="9789">
                  <c:v>39.991999999999997</c:v>
                </c:pt>
                <c:pt idx="9790">
                  <c:v>211.24600000000001</c:v>
                </c:pt>
                <c:pt idx="9791">
                  <c:v>56.064</c:v>
                </c:pt>
                <c:pt idx="9792">
                  <c:v>107.77200000000001</c:v>
                </c:pt>
                <c:pt idx="9793">
                  <c:v>4.8319999999999999</c:v>
                </c:pt>
                <c:pt idx="9794">
                  <c:v>18.239999999999998</c:v>
                </c:pt>
                <c:pt idx="9795">
                  <c:v>3.798</c:v>
                </c:pt>
                <c:pt idx="9796">
                  <c:v>10.368</c:v>
                </c:pt>
                <c:pt idx="9797">
                  <c:v>235.18799999999999</c:v>
                </c:pt>
                <c:pt idx="9798">
                  <c:v>26.376000000000001</c:v>
                </c:pt>
                <c:pt idx="9799">
                  <c:v>10.384</c:v>
                </c:pt>
              </c:numCache>
            </c:numRef>
          </c:xVal>
          <c:yVal>
            <c:numRef>
              <c:f>Dataset_1!$S$2:$S$9801</c:f>
              <c:numCache>
                <c:formatCode>0.00</c:formatCode>
                <c:ptCount val="9800"/>
                <c:pt idx="1">
                  <c:v>98.768048929934992</c:v>
                </c:pt>
                <c:pt idx="2">
                  <c:v>0.20387410261947908</c:v>
                </c:pt>
                <c:pt idx="3">
                  <c:v>151.00802509222453</c:v>
                </c:pt>
                <c:pt idx="4">
                  <c:v>0.39916836681147955</c:v>
                </c:pt>
                <c:pt idx="5">
                  <c:v>1.371802799061514</c:v>
                </c:pt>
                <c:pt idx="6">
                  <c:v>6.7750544983997268E-2</c:v>
                </c:pt>
                <c:pt idx="7">
                  <c:v>138.63717885658116</c:v>
                </c:pt>
                <c:pt idx="8">
                  <c:v>0.29581820190114377</c:v>
                </c:pt>
                <c:pt idx="9">
                  <c:v>5.2972547494922111</c:v>
                </c:pt>
                <c:pt idx="10">
                  <c:v>376.13702077049271</c:v>
                </c:pt>
                <c:pt idx="11">
                  <c:v>139.67013122079518</c:v>
                </c:pt>
                <c:pt idx="12">
                  <c:v>0.22478508161092403</c:v>
                </c:pt>
                <c:pt idx="13">
                  <c:v>39.223641094176948</c:v>
                </c:pt>
                <c:pt idx="14">
                  <c:v>2.3563222007638496</c:v>
                </c:pt>
                <c:pt idx="15">
                  <c:v>1.2866553871971463E-2</c:v>
                </c:pt>
                <c:pt idx="16">
                  <c:v>85.057154092545559</c:v>
                </c:pt>
                <c:pt idx="17">
                  <c:v>1.6777533978373407</c:v>
                </c:pt>
                <c:pt idx="18">
                  <c:v>8.7509209733762389E-2</c:v>
                </c:pt>
                <c:pt idx="19">
                  <c:v>14.097093506092691</c:v>
                </c:pt>
                <c:pt idx="20">
                  <c:v>0.40913852055618372</c:v>
                </c:pt>
                <c:pt idx="21">
                  <c:v>0.3203250440010928</c:v>
                </c:pt>
                <c:pt idx="22">
                  <c:v>1.9147037899567267</c:v>
                </c:pt>
                <c:pt idx="23">
                  <c:v>2.4964291397024749</c:v>
                </c:pt>
                <c:pt idx="24">
                  <c:v>173.26304955711731</c:v>
                </c:pt>
                <c:pt idx="25">
                  <c:v>0.14237127213207584</c:v>
                </c:pt>
                <c:pt idx="26">
                  <c:v>3.6373116593950545</c:v>
                </c:pt>
                <c:pt idx="27">
                  <c:v>958.11818137168689</c:v>
                </c:pt>
                <c:pt idx="28">
                  <c:v>0.10520082717929602</c:v>
                </c:pt>
                <c:pt idx="29">
                  <c:v>5.9904208612923302</c:v>
                </c:pt>
                <c:pt idx="30">
                  <c:v>1.9075259325100881E-2</c:v>
                </c:pt>
                <c:pt idx="31">
                  <c:v>3.3703427947195586</c:v>
                </c:pt>
                <c:pt idx="32">
                  <c:v>6.1650589454257457E-2</c:v>
                </c:pt>
                <c:pt idx="33">
                  <c:v>0.22955355901345503</c:v>
                </c:pt>
                <c:pt idx="34">
                  <c:v>0.61718078310336666</c:v>
                </c:pt>
                <c:pt idx="35">
                  <c:v>187.33196074481003</c:v>
                </c:pt>
                <c:pt idx="36">
                  <c:v>11.816543723959009</c:v>
                </c:pt>
                <c:pt idx="37">
                  <c:v>5.1832007328224918</c:v>
                </c:pt>
                <c:pt idx="38">
                  <c:v>59.731070269786386</c:v>
                </c:pt>
                <c:pt idx="39">
                  <c:v>13.949016186469651</c:v>
                </c:pt>
                <c:pt idx="40">
                  <c:v>33.780544531012701</c:v>
                </c:pt>
                <c:pt idx="41">
                  <c:v>7.8323189851892518</c:v>
                </c:pt>
                <c:pt idx="42">
                  <c:v>2.8654854223406585</c:v>
                </c:pt>
                <c:pt idx="43">
                  <c:v>3.9626299404608121</c:v>
                </c:pt>
                <c:pt idx="44">
                  <c:v>1.2462471594946862</c:v>
                </c:pt>
                <c:pt idx="45">
                  <c:v>0.26988274074598018</c:v>
                </c:pt>
                <c:pt idx="46">
                  <c:v>13.938832292523092</c:v>
                </c:pt>
                <c:pt idx="47">
                  <c:v>1.2045393314989929</c:v>
                </c:pt>
                <c:pt idx="48">
                  <c:v>0.3832714534048709</c:v>
                </c:pt>
                <c:pt idx="49">
                  <c:v>0.93060309461748136</c:v>
                </c:pt>
                <c:pt idx="50">
                  <c:v>2.7101097676925403</c:v>
                </c:pt>
                <c:pt idx="51">
                  <c:v>5.2033463997034554E-2</c:v>
                </c:pt>
                <c:pt idx="52">
                  <c:v>3.6005772373345746</c:v>
                </c:pt>
                <c:pt idx="53">
                  <c:v>0.21815309399222799</c:v>
                </c:pt>
                <c:pt idx="54">
                  <c:v>169.43171934583029</c:v>
                </c:pt>
                <c:pt idx="55">
                  <c:v>13.587207954236234</c:v>
                </c:pt>
                <c:pt idx="56">
                  <c:v>0.71681375397759095</c:v>
                </c:pt>
                <c:pt idx="57">
                  <c:v>26.645008160372019</c:v>
                </c:pt>
                <c:pt idx="58">
                  <c:v>0.20255370252787183</c:v>
                </c:pt>
                <c:pt idx="59">
                  <c:v>0.63474135725430436</c:v>
                </c:pt>
                <c:pt idx="60">
                  <c:v>1.354983913739807</c:v>
                </c:pt>
                <c:pt idx="61">
                  <c:v>6.679345041607913E-3</c:v>
                </c:pt>
                <c:pt idx="62">
                  <c:v>0.18995316953241542</c:v>
                </c:pt>
                <c:pt idx="63">
                  <c:v>0.50089000344653667</c:v>
                </c:pt>
                <c:pt idx="64">
                  <c:v>7.7955202391097123</c:v>
                </c:pt>
                <c:pt idx="65">
                  <c:v>2.9755396604951501</c:v>
                </c:pt>
                <c:pt idx="66">
                  <c:v>14.059030165940177</c:v>
                </c:pt>
                <c:pt idx="67">
                  <c:v>191.52363229153178</c:v>
                </c:pt>
                <c:pt idx="68">
                  <c:v>9.6516855540390072</c:v>
                </c:pt>
                <c:pt idx="69">
                  <c:v>2.7500866814405249</c:v>
                </c:pt>
                <c:pt idx="70">
                  <c:v>3.2982622030577328E-2</c:v>
                </c:pt>
                <c:pt idx="71">
                  <c:v>0.30972715413408664</c:v>
                </c:pt>
                <c:pt idx="72">
                  <c:v>120.91697775723097</c:v>
                </c:pt>
                <c:pt idx="73">
                  <c:v>4.0562756321505073</c:v>
                </c:pt>
                <c:pt idx="74">
                  <c:v>2.5749094818228282</c:v>
                </c:pt>
                <c:pt idx="75">
                  <c:v>4.1760362370565126E-3</c:v>
                </c:pt>
                <c:pt idx="76">
                  <c:v>0.10676041335112288</c:v>
                </c:pt>
                <c:pt idx="77">
                  <c:v>0.54496980088433944</c:v>
                </c:pt>
                <c:pt idx="78">
                  <c:v>0.3161737148319263</c:v>
                </c:pt>
                <c:pt idx="79">
                  <c:v>13.546057503362062</c:v>
                </c:pt>
                <c:pt idx="80">
                  <c:v>0.25251014453358966</c:v>
                </c:pt>
                <c:pt idx="81">
                  <c:v>0.21007748901087939</c:v>
                </c:pt>
                <c:pt idx="82">
                  <c:v>0.37194459610185676</c:v>
                </c:pt>
                <c:pt idx="83">
                  <c:v>12.815641807506779</c:v>
                </c:pt>
                <c:pt idx="84">
                  <c:v>15.899960391657295</c:v>
                </c:pt>
                <c:pt idx="85">
                  <c:v>24.381773478273974</c:v>
                </c:pt>
                <c:pt idx="86">
                  <c:v>0.33421768632204057</c:v>
                </c:pt>
                <c:pt idx="87">
                  <c:v>5.2033463997034554E-2</c:v>
                </c:pt>
                <c:pt idx="88">
                  <c:v>8.7946742178289163</c:v>
                </c:pt>
                <c:pt idx="89">
                  <c:v>0.33712812442997181</c:v>
                </c:pt>
                <c:pt idx="90">
                  <c:v>2.6197688470397749</c:v>
                </c:pt>
                <c:pt idx="91">
                  <c:v>5.6368142400327219E-2</c:v>
                </c:pt>
                <c:pt idx="92">
                  <c:v>0.16852375062815267</c:v>
                </c:pt>
                <c:pt idx="93">
                  <c:v>1.5757560079050092</c:v>
                </c:pt>
                <c:pt idx="94">
                  <c:v>0.73648684589209756</c:v>
                </c:pt>
                <c:pt idx="95">
                  <c:v>4.5799122397259834E-2</c:v>
                </c:pt>
                <c:pt idx="96">
                  <c:v>4.0226445357489249</c:v>
                </c:pt>
                <c:pt idx="97">
                  <c:v>1.4821465347896687</c:v>
                </c:pt>
                <c:pt idx="98">
                  <c:v>2.8654854223406585</c:v>
                </c:pt>
                <c:pt idx="99">
                  <c:v>2.1338676247399979</c:v>
                </c:pt>
                <c:pt idx="100">
                  <c:v>3.9862285392589327</c:v>
                </c:pt>
                <c:pt idx="101">
                  <c:v>7.3703122333322428E-3</c:v>
                </c:pt>
                <c:pt idx="102">
                  <c:v>0.44380058534323547</c:v>
                </c:pt>
                <c:pt idx="103">
                  <c:v>16.838959062942354</c:v>
                </c:pt>
                <c:pt idx="104">
                  <c:v>4.4131740082556776</c:v>
                </c:pt>
                <c:pt idx="105">
                  <c:v>0.87965437301376059</c:v>
                </c:pt>
                <c:pt idx="106">
                  <c:v>2.6495315565697743</c:v>
                </c:pt>
                <c:pt idx="107">
                  <c:v>0.56892998337252576</c:v>
                </c:pt>
                <c:pt idx="108">
                  <c:v>1.9445919105497585E-2</c:v>
                </c:pt>
                <c:pt idx="109">
                  <c:v>29.403644964257371</c:v>
                </c:pt>
                <c:pt idx="110">
                  <c:v>1.0785127195020465</c:v>
                </c:pt>
                <c:pt idx="111">
                  <c:v>2.7546691435053985</c:v>
                </c:pt>
                <c:pt idx="112">
                  <c:v>0.54496980088433944</c:v>
                </c:pt>
                <c:pt idx="113">
                  <c:v>1.0037946383459726</c:v>
                </c:pt>
                <c:pt idx="114">
                  <c:v>3.4164382186681858E-2</c:v>
                </c:pt>
                <c:pt idx="115">
                  <c:v>0.44544331640170343</c:v>
                </c:pt>
                <c:pt idx="116">
                  <c:v>6.4747127171021024</c:v>
                </c:pt>
                <c:pt idx="117">
                  <c:v>110.87847453385278</c:v>
                </c:pt>
                <c:pt idx="118">
                  <c:v>8.7443630560434684</c:v>
                </c:pt>
                <c:pt idx="119">
                  <c:v>1.2919436400708746</c:v>
                </c:pt>
                <c:pt idx="120">
                  <c:v>0.66304944721333237</c:v>
                </c:pt>
                <c:pt idx="121">
                  <c:v>15.485838530393544</c:v>
                </c:pt>
                <c:pt idx="122">
                  <c:v>5.3059985584432674</c:v>
                </c:pt>
                <c:pt idx="123">
                  <c:v>2.3147964918680239</c:v>
                </c:pt>
                <c:pt idx="124">
                  <c:v>72.254025007979095</c:v>
                </c:pt>
                <c:pt idx="125">
                  <c:v>75.539450938342043</c:v>
                </c:pt>
                <c:pt idx="126">
                  <c:v>1.1642317616376699E-2</c:v>
                </c:pt>
                <c:pt idx="127">
                  <c:v>17.409994786666825</c:v>
                </c:pt>
                <c:pt idx="128">
                  <c:v>3.074213735706059</c:v>
                </c:pt>
                <c:pt idx="129">
                  <c:v>16.801554419611854</c:v>
                </c:pt>
                <c:pt idx="130">
                  <c:v>1.8961863279605728</c:v>
                </c:pt>
                <c:pt idx="131">
                  <c:v>2.890173076435802</c:v>
                </c:pt>
                <c:pt idx="132">
                  <c:v>0.37375951307118627</c:v>
                </c:pt>
                <c:pt idx="133">
                  <c:v>0.33553946433168558</c:v>
                </c:pt>
                <c:pt idx="134">
                  <c:v>0.82593387855924649</c:v>
                </c:pt>
                <c:pt idx="135">
                  <c:v>0.13990722114356591</c:v>
                </c:pt>
                <c:pt idx="136">
                  <c:v>2.6510772176977442E-2</c:v>
                </c:pt>
                <c:pt idx="137">
                  <c:v>2.7670557737902115</c:v>
                </c:pt>
                <c:pt idx="138">
                  <c:v>2.1997629683241868</c:v>
                </c:pt>
                <c:pt idx="139">
                  <c:v>1.1259980596915942</c:v>
                </c:pt>
                <c:pt idx="140">
                  <c:v>3.156698804753284</c:v>
                </c:pt>
                <c:pt idx="141">
                  <c:v>9.1745670344149099E-2</c:v>
                </c:pt>
                <c:pt idx="142">
                  <c:v>0.12745484160892137</c:v>
                </c:pt>
                <c:pt idx="143">
                  <c:v>7.5427012631586905</c:v>
                </c:pt>
                <c:pt idx="144">
                  <c:v>122.64241728948468</c:v>
                </c:pt>
                <c:pt idx="145">
                  <c:v>86.281400085515216</c:v>
                </c:pt>
                <c:pt idx="146">
                  <c:v>3.8500746698675044</c:v>
                </c:pt>
                <c:pt idx="147">
                  <c:v>35.710193278368493</c:v>
                </c:pt>
                <c:pt idx="148">
                  <c:v>8.0692310728528209</c:v>
                </c:pt>
                <c:pt idx="149">
                  <c:v>465.20788993712921</c:v>
                </c:pt>
                <c:pt idx="150">
                  <c:v>9.9788973475414142</c:v>
                </c:pt>
                <c:pt idx="151">
                  <c:v>8.7553978917894622</c:v>
                </c:pt>
                <c:pt idx="152">
                  <c:v>13.037989679949682</c:v>
                </c:pt>
                <c:pt idx="153">
                  <c:v>1.8173663267867139</c:v>
                </c:pt>
                <c:pt idx="154">
                  <c:v>4.6303537348082306</c:v>
                </c:pt>
                <c:pt idx="155">
                  <c:v>3.0418249583425707</c:v>
                </c:pt>
                <c:pt idx="156">
                  <c:v>5.844355005918727E-2</c:v>
                </c:pt>
                <c:pt idx="157">
                  <c:v>47.018106134501949</c:v>
                </c:pt>
                <c:pt idx="158">
                  <c:v>0.20387410261947908</c:v>
                </c:pt>
                <c:pt idx="159">
                  <c:v>147.86883141502969</c:v>
                </c:pt>
                <c:pt idx="160">
                  <c:v>4.965158129683811E-2</c:v>
                </c:pt>
                <c:pt idx="161">
                  <c:v>1.6247615253262104</c:v>
                </c:pt>
                <c:pt idx="162">
                  <c:v>0.58208738985313779</c:v>
                </c:pt>
                <c:pt idx="163">
                  <c:v>0.55894313856751543</c:v>
                </c:pt>
                <c:pt idx="164">
                  <c:v>0.1107489237764715</c:v>
                </c:pt>
                <c:pt idx="165">
                  <c:v>4458.7346594998444</c:v>
                </c:pt>
                <c:pt idx="166">
                  <c:v>21.144749046801969</c:v>
                </c:pt>
                <c:pt idx="167">
                  <c:v>388.00443268690981</c:v>
                </c:pt>
                <c:pt idx="168">
                  <c:v>0.70510400172723309</c:v>
                </c:pt>
                <c:pt idx="169">
                  <c:v>10.576250133692033</c:v>
                </c:pt>
                <c:pt idx="170">
                  <c:v>7.5656035091582083</c:v>
                </c:pt>
                <c:pt idx="171">
                  <c:v>0.35965687289363368</c:v>
                </c:pt>
                <c:pt idx="172">
                  <c:v>5.0131211672233595</c:v>
                </c:pt>
                <c:pt idx="173">
                  <c:v>29.428793714960747</c:v>
                </c:pt>
                <c:pt idx="174">
                  <c:v>1.5343234620475112</c:v>
                </c:pt>
                <c:pt idx="175">
                  <c:v>0.33871953742957256</c:v>
                </c:pt>
                <c:pt idx="176">
                  <c:v>4.0710794014329252</c:v>
                </c:pt>
                <c:pt idx="177">
                  <c:v>37.539795339241088</c:v>
                </c:pt>
                <c:pt idx="178">
                  <c:v>0.2323212847423731</c:v>
                </c:pt>
                <c:pt idx="179">
                  <c:v>1.9223208957013335E-2</c:v>
                </c:pt>
                <c:pt idx="180">
                  <c:v>0.47035030160270552</c:v>
                </c:pt>
                <c:pt idx="181">
                  <c:v>39.340367350861783</c:v>
                </c:pt>
                <c:pt idx="182">
                  <c:v>54.768519338006236</c:v>
                </c:pt>
                <c:pt idx="183">
                  <c:v>8.0675308805462151</c:v>
                </c:pt>
                <c:pt idx="184">
                  <c:v>0.60163632584010041</c:v>
                </c:pt>
                <c:pt idx="185">
                  <c:v>6.5994507008489342E-2</c:v>
                </c:pt>
                <c:pt idx="186">
                  <c:v>10.465673590137859</c:v>
                </c:pt>
                <c:pt idx="187">
                  <c:v>0.89257684470666432</c:v>
                </c:pt>
                <c:pt idx="188">
                  <c:v>0.33490477187900269</c:v>
                </c:pt>
                <c:pt idx="189">
                  <c:v>136.70655031407466</c:v>
                </c:pt>
                <c:pt idx="190">
                  <c:v>2.5179056546333536</c:v>
                </c:pt>
                <c:pt idx="191">
                  <c:v>1.5063153522922019</c:v>
                </c:pt>
                <c:pt idx="192">
                  <c:v>77.217972446942483</c:v>
                </c:pt>
                <c:pt idx="193">
                  <c:v>0.33184331595267563</c:v>
                </c:pt>
                <c:pt idx="194">
                  <c:v>0.1964336024916632</c:v>
                </c:pt>
                <c:pt idx="195">
                  <c:v>6.9642243306654167E-2</c:v>
                </c:pt>
                <c:pt idx="196">
                  <c:v>5.0546586243350657E-2</c:v>
                </c:pt>
                <c:pt idx="197">
                  <c:v>1.2582591771740241</c:v>
                </c:pt>
                <c:pt idx="198">
                  <c:v>1.622306644236941E-2</c:v>
                </c:pt>
                <c:pt idx="199">
                  <c:v>0.23640259618523779</c:v>
                </c:pt>
                <c:pt idx="200">
                  <c:v>0.38171702283950976</c:v>
                </c:pt>
                <c:pt idx="201">
                  <c:v>14.650861107074599</c:v>
                </c:pt>
                <c:pt idx="202">
                  <c:v>1.3316898925757964E-2</c:v>
                </c:pt>
                <c:pt idx="203">
                  <c:v>2.2211146332111218</c:v>
                </c:pt>
                <c:pt idx="204">
                  <c:v>0.81594058113120349</c:v>
                </c:pt>
                <c:pt idx="205">
                  <c:v>44.956883372934726</c:v>
                </c:pt>
                <c:pt idx="206">
                  <c:v>3.2244278567817171</c:v>
                </c:pt>
                <c:pt idx="207">
                  <c:v>6.5939864391877139</c:v>
                </c:pt>
                <c:pt idx="208">
                  <c:v>0.23324656350928868</c:v>
                </c:pt>
                <c:pt idx="209">
                  <c:v>1.5270268302663574</c:v>
                </c:pt>
                <c:pt idx="210">
                  <c:v>3.7278239268013085</c:v>
                </c:pt>
                <c:pt idx="211">
                  <c:v>0.35586500534877169</c:v>
                </c:pt>
                <c:pt idx="212">
                  <c:v>0.43678558447348892</c:v>
                </c:pt>
                <c:pt idx="213">
                  <c:v>46.189871062501766</c:v>
                </c:pt>
                <c:pt idx="214">
                  <c:v>2.048836020724099</c:v>
                </c:pt>
                <c:pt idx="215">
                  <c:v>212.30253990200794</c:v>
                </c:pt>
                <c:pt idx="216">
                  <c:v>3.5749446732717347</c:v>
                </c:pt>
                <c:pt idx="217">
                  <c:v>3.7965649137455997</c:v>
                </c:pt>
                <c:pt idx="218">
                  <c:v>24.4348667802211</c:v>
                </c:pt>
                <c:pt idx="219">
                  <c:v>4.455730969501917E-2</c:v>
                </c:pt>
                <c:pt idx="220">
                  <c:v>0.40868337490107454</c:v>
                </c:pt>
                <c:pt idx="221">
                  <c:v>0.3285821523436816</c:v>
                </c:pt>
                <c:pt idx="222">
                  <c:v>2.570439202654577</c:v>
                </c:pt>
                <c:pt idx="223">
                  <c:v>50.709486633035013</c:v>
                </c:pt>
                <c:pt idx="224">
                  <c:v>0.54269563693556166</c:v>
                </c:pt>
                <c:pt idx="225">
                  <c:v>1.0227583866214581E-2</c:v>
                </c:pt>
                <c:pt idx="226">
                  <c:v>76.459293075488574</c:v>
                </c:pt>
                <c:pt idx="227">
                  <c:v>0.38828352249964854</c:v>
                </c:pt>
                <c:pt idx="228">
                  <c:v>9.0770904936422436</c:v>
                </c:pt>
                <c:pt idx="229">
                  <c:v>36.483140155224881</c:v>
                </c:pt>
                <c:pt idx="230">
                  <c:v>0.29946369940537571</c:v>
                </c:pt>
                <c:pt idx="231">
                  <c:v>16.281544754698999</c:v>
                </c:pt>
                <c:pt idx="232">
                  <c:v>76.103362269035259</c:v>
                </c:pt>
                <c:pt idx="233">
                  <c:v>4.1372967805115547E-2</c:v>
                </c:pt>
                <c:pt idx="234">
                  <c:v>19.023736242563878</c:v>
                </c:pt>
                <c:pt idx="235">
                  <c:v>75.592786719370125</c:v>
                </c:pt>
                <c:pt idx="236">
                  <c:v>0.12193663458558902</c:v>
                </c:pt>
                <c:pt idx="237">
                  <c:v>0.50383520400727155</c:v>
                </c:pt>
                <c:pt idx="238">
                  <c:v>41.01626264621909</c:v>
                </c:pt>
                <c:pt idx="239">
                  <c:v>0.14314452255113558</c:v>
                </c:pt>
                <c:pt idx="240">
                  <c:v>0.70232641201553681</c:v>
                </c:pt>
                <c:pt idx="241">
                  <c:v>10.50545072410902</c:v>
                </c:pt>
                <c:pt idx="242">
                  <c:v>2.6761276537360271E-2</c:v>
                </c:pt>
                <c:pt idx="243">
                  <c:v>6.9642243306654167E-2</c:v>
                </c:pt>
                <c:pt idx="244">
                  <c:v>484.18403194037546</c:v>
                </c:pt>
                <c:pt idx="245">
                  <c:v>9.5386251520385112</c:v>
                </c:pt>
                <c:pt idx="246">
                  <c:v>1.3285832036006224</c:v>
                </c:pt>
                <c:pt idx="247">
                  <c:v>307.93179208302786</c:v>
                </c:pt>
                <c:pt idx="248">
                  <c:v>0.50383520400727155</c:v>
                </c:pt>
                <c:pt idx="249">
                  <c:v>26.929995229771539</c:v>
                </c:pt>
                <c:pt idx="250">
                  <c:v>7.2666287269280136E-2</c:v>
                </c:pt>
                <c:pt idx="251">
                  <c:v>1090.8802789259287</c:v>
                </c:pt>
                <c:pt idx="252">
                  <c:v>3.0240174249688643</c:v>
                </c:pt>
                <c:pt idx="253">
                  <c:v>32.460342300275407</c:v>
                </c:pt>
                <c:pt idx="254">
                  <c:v>0.15183028536682264</c:v>
                </c:pt>
                <c:pt idx="255">
                  <c:v>3.130716028279442</c:v>
                </c:pt>
                <c:pt idx="256">
                  <c:v>1.6029132898347334</c:v>
                </c:pt>
                <c:pt idx="257">
                  <c:v>81.457684051947012</c:v>
                </c:pt>
                <c:pt idx="258">
                  <c:v>0.34431111243249402</c:v>
                </c:pt>
                <c:pt idx="259">
                  <c:v>14.948258021996196</c:v>
                </c:pt>
                <c:pt idx="260">
                  <c:v>0.27134954306753445</c:v>
                </c:pt>
                <c:pt idx="261">
                  <c:v>6.3309827915329648E-3</c:v>
                </c:pt>
                <c:pt idx="262">
                  <c:v>946.631672722904</c:v>
                </c:pt>
                <c:pt idx="263">
                  <c:v>696.54091425660465</c:v>
                </c:pt>
                <c:pt idx="264">
                  <c:v>27.81597844683419</c:v>
                </c:pt>
                <c:pt idx="265">
                  <c:v>2.9837959835497805</c:v>
                </c:pt>
                <c:pt idx="266">
                  <c:v>0.19072660315190484</c:v>
                </c:pt>
                <c:pt idx="267">
                  <c:v>7.1913371570052759E-2</c:v>
                </c:pt>
                <c:pt idx="268">
                  <c:v>0.89197074300339829</c:v>
                </c:pt>
                <c:pt idx="269">
                  <c:v>1.7779795741918956</c:v>
                </c:pt>
                <c:pt idx="270">
                  <c:v>97.470643287731477</c:v>
                </c:pt>
                <c:pt idx="271">
                  <c:v>13.728495093103559</c:v>
                </c:pt>
                <c:pt idx="272">
                  <c:v>4.0785595837486179E-2</c:v>
                </c:pt>
                <c:pt idx="273">
                  <c:v>0.12856921205942598</c:v>
                </c:pt>
                <c:pt idx="274">
                  <c:v>9.1745670344149099E-2</c:v>
                </c:pt>
                <c:pt idx="275">
                  <c:v>4.965158129683811E-2</c:v>
                </c:pt>
                <c:pt idx="276">
                  <c:v>0.14237127213207584</c:v>
                </c:pt>
                <c:pt idx="277">
                  <c:v>0.2875759412089941</c:v>
                </c:pt>
                <c:pt idx="278">
                  <c:v>1.8833132839725628</c:v>
                </c:pt>
                <c:pt idx="279">
                  <c:v>0.47106922024514181</c:v>
                </c:pt>
                <c:pt idx="280">
                  <c:v>9.3602033300455283E-3</c:v>
                </c:pt>
                <c:pt idx="281">
                  <c:v>191.89787126164686</c:v>
                </c:pt>
                <c:pt idx="282">
                  <c:v>171.74816361112278</c:v>
                </c:pt>
                <c:pt idx="283">
                  <c:v>7.3824423952987939</c:v>
                </c:pt>
                <c:pt idx="284">
                  <c:v>16.939746860249308</c:v>
                </c:pt>
                <c:pt idx="285">
                  <c:v>0.67203962070086631</c:v>
                </c:pt>
                <c:pt idx="286">
                  <c:v>18.55834124158886</c:v>
                </c:pt>
                <c:pt idx="287">
                  <c:v>12.171299968730366</c:v>
                </c:pt>
                <c:pt idx="288">
                  <c:v>151.98153141100403</c:v>
                </c:pt>
                <c:pt idx="289">
                  <c:v>0.31090965953173016</c:v>
                </c:pt>
                <c:pt idx="290">
                  <c:v>0.29561615514171946</c:v>
                </c:pt>
                <c:pt idx="291">
                  <c:v>18.781119282131208</c:v>
                </c:pt>
                <c:pt idx="292">
                  <c:v>3.4115282854003346</c:v>
                </c:pt>
                <c:pt idx="293">
                  <c:v>24.185086627702137</c:v>
                </c:pt>
                <c:pt idx="294">
                  <c:v>15.897343329626162</c:v>
                </c:pt>
                <c:pt idx="295">
                  <c:v>14.608766546435463</c:v>
                </c:pt>
                <c:pt idx="296">
                  <c:v>2.9074538938029209</c:v>
                </c:pt>
                <c:pt idx="297">
                  <c:v>0.55486477982681992</c:v>
                </c:pt>
                <c:pt idx="298">
                  <c:v>0.71681375397759095</c:v>
                </c:pt>
                <c:pt idx="299">
                  <c:v>183.28571824270117</c:v>
                </c:pt>
                <c:pt idx="300">
                  <c:v>1.7455937527445446</c:v>
                </c:pt>
                <c:pt idx="301">
                  <c:v>2.8492249144733761</c:v>
                </c:pt>
                <c:pt idx="302">
                  <c:v>0.1964336024916632</c:v>
                </c:pt>
                <c:pt idx="303">
                  <c:v>14.685267771927073</c:v>
                </c:pt>
                <c:pt idx="304">
                  <c:v>0.5311267661654886</c:v>
                </c:pt>
                <c:pt idx="305">
                  <c:v>0.10906300742174128</c:v>
                </c:pt>
                <c:pt idx="306">
                  <c:v>1.2249025371656408</c:v>
                </c:pt>
                <c:pt idx="307">
                  <c:v>22.773957703284001</c:v>
                </c:pt>
                <c:pt idx="308">
                  <c:v>3.6128772895437575E-2</c:v>
                </c:pt>
                <c:pt idx="309">
                  <c:v>0.21535887894101086</c:v>
                </c:pt>
                <c:pt idx="310">
                  <c:v>48.520460236322656</c:v>
                </c:pt>
                <c:pt idx="311">
                  <c:v>0.21752098677635365</c:v>
                </c:pt>
                <c:pt idx="312">
                  <c:v>5.3428253414685559E-2</c:v>
                </c:pt>
                <c:pt idx="313">
                  <c:v>3.4469227506670315</c:v>
                </c:pt>
                <c:pt idx="314">
                  <c:v>10.61420650304794</c:v>
                </c:pt>
                <c:pt idx="315">
                  <c:v>0.22478508161092403</c:v>
                </c:pt>
                <c:pt idx="316">
                  <c:v>4.1955684667014239</c:v>
                </c:pt>
                <c:pt idx="317">
                  <c:v>6.9046403809695187</c:v>
                </c:pt>
                <c:pt idx="318">
                  <c:v>1440.8634253086473</c:v>
                </c:pt>
                <c:pt idx="319">
                  <c:v>21.1462019964776</c:v>
                </c:pt>
                <c:pt idx="320">
                  <c:v>32.188679814756277</c:v>
                </c:pt>
                <c:pt idx="321">
                  <c:v>1.1446206017394953</c:v>
                </c:pt>
                <c:pt idx="322">
                  <c:v>6.5994507008489342E-2</c:v>
                </c:pt>
                <c:pt idx="323">
                  <c:v>18.266267029519302</c:v>
                </c:pt>
                <c:pt idx="324">
                  <c:v>4.2528159859813908</c:v>
                </c:pt>
                <c:pt idx="325">
                  <c:v>0.23491546477241265</c:v>
                </c:pt>
                <c:pt idx="326">
                  <c:v>22.985585753912382</c:v>
                </c:pt>
                <c:pt idx="327">
                  <c:v>1.6172153880574329</c:v>
                </c:pt>
                <c:pt idx="328">
                  <c:v>110.70367751073897</c:v>
                </c:pt>
                <c:pt idx="329">
                  <c:v>4.2696284663341313</c:v>
                </c:pt>
                <c:pt idx="330">
                  <c:v>0.91312122169031451</c:v>
                </c:pt>
                <c:pt idx="331">
                  <c:v>3.156698804753284</c:v>
                </c:pt>
                <c:pt idx="332">
                  <c:v>0.35381274732572854</c:v>
                </c:pt>
                <c:pt idx="333">
                  <c:v>3.6198838870399042E-2</c:v>
                </c:pt>
                <c:pt idx="334">
                  <c:v>3.4531065257800253E-2</c:v>
                </c:pt>
                <c:pt idx="335">
                  <c:v>151.60807218550804</c:v>
                </c:pt>
                <c:pt idx="336">
                  <c:v>0.198349631622011</c:v>
                </c:pt>
                <c:pt idx="337">
                  <c:v>7.4211140619961105E-2</c:v>
                </c:pt>
                <c:pt idx="338">
                  <c:v>91.702829501307704</c:v>
                </c:pt>
                <c:pt idx="339">
                  <c:v>3.694930403305987E-2</c:v>
                </c:pt>
                <c:pt idx="340">
                  <c:v>0.27961741327997691</c:v>
                </c:pt>
                <c:pt idx="341">
                  <c:v>55.804050994779061</c:v>
                </c:pt>
                <c:pt idx="342">
                  <c:v>0.66822018000458339</c:v>
                </c:pt>
                <c:pt idx="343">
                  <c:v>2.5272257005227914</c:v>
                </c:pt>
                <c:pt idx="344">
                  <c:v>3.5256378473477197</c:v>
                </c:pt>
                <c:pt idx="345">
                  <c:v>1.3327944951983732</c:v>
                </c:pt>
                <c:pt idx="346">
                  <c:v>7.1913371570052759E-2</c:v>
                </c:pt>
                <c:pt idx="347">
                  <c:v>0.46270695385482863</c:v>
                </c:pt>
                <c:pt idx="348">
                  <c:v>0.16852375062815267</c:v>
                </c:pt>
                <c:pt idx="349">
                  <c:v>6.0687529318874445E-2</c:v>
                </c:pt>
                <c:pt idx="350">
                  <c:v>0.46270695385482863</c:v>
                </c:pt>
                <c:pt idx="351">
                  <c:v>1.7119412426535224E-2</c:v>
                </c:pt>
                <c:pt idx="352">
                  <c:v>1.3833542846161033</c:v>
                </c:pt>
                <c:pt idx="353">
                  <c:v>1653.3811252407158</c:v>
                </c:pt>
                <c:pt idx="354">
                  <c:v>36.336513075027774</c:v>
                </c:pt>
                <c:pt idx="355">
                  <c:v>8.2712983906422122E-2</c:v>
                </c:pt>
                <c:pt idx="356">
                  <c:v>0.2596971398428502</c:v>
                </c:pt>
                <c:pt idx="357">
                  <c:v>0.78796613512247404</c:v>
                </c:pt>
                <c:pt idx="358">
                  <c:v>0.85558379896527059</c:v>
                </c:pt>
                <c:pt idx="359">
                  <c:v>81.444971111373846</c:v>
                </c:pt>
                <c:pt idx="360">
                  <c:v>0.35316557145281918</c:v>
                </c:pt>
                <c:pt idx="361">
                  <c:v>0.35316557145281918</c:v>
                </c:pt>
                <c:pt idx="362">
                  <c:v>52.162246076534913</c:v>
                </c:pt>
                <c:pt idx="363">
                  <c:v>4.4255105907475882E-2</c:v>
                </c:pt>
                <c:pt idx="364">
                  <c:v>1.2954169010590262</c:v>
                </c:pt>
                <c:pt idx="365">
                  <c:v>13.938832292523092</c:v>
                </c:pt>
                <c:pt idx="366">
                  <c:v>0.42287910811670681</c:v>
                </c:pt>
                <c:pt idx="367">
                  <c:v>6.8930616120806296E-2</c:v>
                </c:pt>
                <c:pt idx="368">
                  <c:v>4.5798426952877032</c:v>
                </c:pt>
                <c:pt idx="369">
                  <c:v>173.07702371536053</c:v>
                </c:pt>
                <c:pt idx="370">
                  <c:v>0.50383520400727155</c:v>
                </c:pt>
                <c:pt idx="371">
                  <c:v>1.5796785768306443</c:v>
                </c:pt>
                <c:pt idx="372">
                  <c:v>8.113638697189908E-2</c:v>
                </c:pt>
                <c:pt idx="373">
                  <c:v>167.87122410020291</c:v>
                </c:pt>
                <c:pt idx="374">
                  <c:v>9.8743138795435559E-2</c:v>
                </c:pt>
                <c:pt idx="375">
                  <c:v>50.551334384895021</c:v>
                </c:pt>
                <c:pt idx="376">
                  <c:v>4.1955684667014239</c:v>
                </c:pt>
                <c:pt idx="377">
                  <c:v>303.14704770492972</c:v>
                </c:pt>
                <c:pt idx="378">
                  <c:v>8.8999855333595598E-2</c:v>
                </c:pt>
                <c:pt idx="379">
                  <c:v>0.44122365533040375</c:v>
                </c:pt>
                <c:pt idx="380">
                  <c:v>0.15270123306145975</c:v>
                </c:pt>
                <c:pt idx="381">
                  <c:v>1.4661138493369705</c:v>
                </c:pt>
                <c:pt idx="382">
                  <c:v>1.401910506292793</c:v>
                </c:pt>
                <c:pt idx="383">
                  <c:v>1.0760770522208065</c:v>
                </c:pt>
                <c:pt idx="384">
                  <c:v>34.399430487717581</c:v>
                </c:pt>
                <c:pt idx="385">
                  <c:v>3.2278281496997963</c:v>
                </c:pt>
                <c:pt idx="386">
                  <c:v>51.102646813876369</c:v>
                </c:pt>
                <c:pt idx="387">
                  <c:v>1.6345044871610464E-2</c:v>
                </c:pt>
                <c:pt idx="388">
                  <c:v>1.3511640021954723E-2</c:v>
                </c:pt>
                <c:pt idx="389">
                  <c:v>0.42749623916315937</c:v>
                </c:pt>
                <c:pt idx="390">
                  <c:v>0.99921011455801989</c:v>
                </c:pt>
                <c:pt idx="391">
                  <c:v>17.680435827598735</c:v>
                </c:pt>
                <c:pt idx="392">
                  <c:v>409.32129102423738</c:v>
                </c:pt>
                <c:pt idx="393">
                  <c:v>0.15840681204574558</c:v>
                </c:pt>
                <c:pt idx="394">
                  <c:v>2.7450492086975471</c:v>
                </c:pt>
                <c:pt idx="395">
                  <c:v>1.4209168115413795</c:v>
                </c:pt>
                <c:pt idx="396">
                  <c:v>0.16852375062815267</c:v>
                </c:pt>
                <c:pt idx="397">
                  <c:v>2.4275904896630918</c:v>
                </c:pt>
                <c:pt idx="398">
                  <c:v>0.84486562570891421</c:v>
                </c:pt>
                <c:pt idx="399">
                  <c:v>643.29539090716992</c:v>
                </c:pt>
                <c:pt idx="400">
                  <c:v>6.5274847651121597</c:v>
                </c:pt>
                <c:pt idx="401">
                  <c:v>1.7783699202973331</c:v>
                </c:pt>
                <c:pt idx="402">
                  <c:v>0.10433803586775164</c:v>
                </c:pt>
                <c:pt idx="403">
                  <c:v>0.96359142926718366</c:v>
                </c:pt>
                <c:pt idx="404">
                  <c:v>0.84330670587873069</c:v>
                </c:pt>
                <c:pt idx="405">
                  <c:v>10.761805489179483</c:v>
                </c:pt>
                <c:pt idx="406">
                  <c:v>215.69389778558363</c:v>
                </c:pt>
                <c:pt idx="407">
                  <c:v>0.54212764156845106</c:v>
                </c:pt>
                <c:pt idx="408">
                  <c:v>162.74246229142742</c:v>
                </c:pt>
                <c:pt idx="409">
                  <c:v>0.10627430616181056</c:v>
                </c:pt>
                <c:pt idx="410">
                  <c:v>0.58046903000102634</c:v>
                </c:pt>
                <c:pt idx="411">
                  <c:v>1.7007371034570513</c:v>
                </c:pt>
                <c:pt idx="412">
                  <c:v>255.82622927849746</c:v>
                </c:pt>
                <c:pt idx="413">
                  <c:v>5.2005545769449961</c:v>
                </c:pt>
                <c:pt idx="414">
                  <c:v>7.2267158933865669</c:v>
                </c:pt>
                <c:pt idx="415">
                  <c:v>25.0453876180263</c:v>
                </c:pt>
                <c:pt idx="416">
                  <c:v>3.9825542684410191</c:v>
                </c:pt>
                <c:pt idx="417">
                  <c:v>35.614845684668907</c:v>
                </c:pt>
                <c:pt idx="418">
                  <c:v>4.7053420381343199E-2</c:v>
                </c:pt>
                <c:pt idx="419">
                  <c:v>0.1000972981876127</c:v>
                </c:pt>
                <c:pt idx="420">
                  <c:v>0.21792726412369215</c:v>
                </c:pt>
                <c:pt idx="421">
                  <c:v>12.391888004397774</c:v>
                </c:pt>
                <c:pt idx="422">
                  <c:v>1.728661926947755</c:v>
                </c:pt>
                <c:pt idx="423">
                  <c:v>0.72732859611349987</c:v>
                </c:pt>
                <c:pt idx="424">
                  <c:v>128.92595427390182</c:v>
                </c:pt>
                <c:pt idx="425">
                  <c:v>0.58208738985313779</c:v>
                </c:pt>
                <c:pt idx="426">
                  <c:v>22.614902039449866</c:v>
                </c:pt>
                <c:pt idx="427">
                  <c:v>2.4204832601961406</c:v>
                </c:pt>
                <c:pt idx="428">
                  <c:v>5.9029588150230822E-2</c:v>
                </c:pt>
                <c:pt idx="429">
                  <c:v>11.686550740502804</c:v>
                </c:pt>
                <c:pt idx="430">
                  <c:v>39.340367350861783</c:v>
                </c:pt>
                <c:pt idx="431">
                  <c:v>23.118311679664263</c:v>
                </c:pt>
                <c:pt idx="432">
                  <c:v>3.4714945160844508E-2</c:v>
                </c:pt>
                <c:pt idx="433">
                  <c:v>95.033481762565557</c:v>
                </c:pt>
                <c:pt idx="434">
                  <c:v>3.5222460535129299E-2</c:v>
                </c:pt>
                <c:pt idx="435">
                  <c:v>17.841249676472238</c:v>
                </c:pt>
                <c:pt idx="436">
                  <c:v>163.75650424847677</c:v>
                </c:pt>
                <c:pt idx="437">
                  <c:v>25.868680032212989</c:v>
                </c:pt>
                <c:pt idx="438">
                  <c:v>0.69844455205817513</c:v>
                </c:pt>
                <c:pt idx="439">
                  <c:v>13.51378651208331</c:v>
                </c:pt>
                <c:pt idx="440">
                  <c:v>0.15357400811553434</c:v>
                </c:pt>
                <c:pt idx="441">
                  <c:v>12.212054484004364</c:v>
                </c:pt>
                <c:pt idx="442">
                  <c:v>2.4731474240249365</c:v>
                </c:pt>
                <c:pt idx="443">
                  <c:v>3.6875662995162801</c:v>
                </c:pt>
                <c:pt idx="444">
                  <c:v>17.291540117499817</c:v>
                </c:pt>
                <c:pt idx="445">
                  <c:v>0.39023910947537255</c:v>
                </c:pt>
                <c:pt idx="446">
                  <c:v>1.5910950927785897E-2</c:v>
                </c:pt>
                <c:pt idx="447">
                  <c:v>1.8737542517207408</c:v>
                </c:pt>
                <c:pt idx="448">
                  <c:v>9.1101336202259837</c:v>
                </c:pt>
                <c:pt idx="449">
                  <c:v>19.704591908422355</c:v>
                </c:pt>
                <c:pt idx="450">
                  <c:v>0.65086190758071416</c:v>
                </c:pt>
                <c:pt idx="451">
                  <c:v>0.10906300742174128</c:v>
                </c:pt>
                <c:pt idx="452">
                  <c:v>0.814181697042621</c:v>
                </c:pt>
                <c:pt idx="453">
                  <c:v>22.175177497681588</c:v>
                </c:pt>
                <c:pt idx="454">
                  <c:v>84.961912934001518</c:v>
                </c:pt>
                <c:pt idx="455">
                  <c:v>2.0951820634395424</c:v>
                </c:pt>
                <c:pt idx="456">
                  <c:v>6.4045949229093262</c:v>
                </c:pt>
                <c:pt idx="457">
                  <c:v>102.11843379827643</c:v>
                </c:pt>
                <c:pt idx="458">
                  <c:v>9.3526960506324336E-2</c:v>
                </c:pt>
                <c:pt idx="459">
                  <c:v>4.519910672070016</c:v>
                </c:pt>
                <c:pt idx="460">
                  <c:v>136.89253208383198</c:v>
                </c:pt>
                <c:pt idx="461">
                  <c:v>1.4821465347896687</c:v>
                </c:pt>
                <c:pt idx="462">
                  <c:v>0.43329349171562642</c:v>
                </c:pt>
                <c:pt idx="463">
                  <c:v>236.68711790211182</c:v>
                </c:pt>
                <c:pt idx="464">
                  <c:v>0.58484239548966577</c:v>
                </c:pt>
                <c:pt idx="465">
                  <c:v>11.27897812785951</c:v>
                </c:pt>
                <c:pt idx="466">
                  <c:v>2.8883071458081853</c:v>
                </c:pt>
                <c:pt idx="467">
                  <c:v>18.637578108798422</c:v>
                </c:pt>
                <c:pt idx="468">
                  <c:v>13.25651520129173</c:v>
                </c:pt>
                <c:pt idx="469">
                  <c:v>3.4945298750005425E-2</c:v>
                </c:pt>
                <c:pt idx="470">
                  <c:v>1.6767982362774121</c:v>
                </c:pt>
                <c:pt idx="471">
                  <c:v>29.534942639371852</c:v>
                </c:pt>
                <c:pt idx="472">
                  <c:v>15.067402418231822</c:v>
                </c:pt>
                <c:pt idx="473">
                  <c:v>92.8707224968323</c:v>
                </c:pt>
                <c:pt idx="474">
                  <c:v>3.7618155711732113</c:v>
                </c:pt>
                <c:pt idx="475">
                  <c:v>2.0317979262345451</c:v>
                </c:pt>
                <c:pt idx="476">
                  <c:v>3.912588763564659</c:v>
                </c:pt>
                <c:pt idx="477">
                  <c:v>3.9720632073027793</c:v>
                </c:pt>
                <c:pt idx="478">
                  <c:v>1.0079114469956987</c:v>
                </c:pt>
                <c:pt idx="479">
                  <c:v>0.20563953000509896</c:v>
                </c:pt>
                <c:pt idx="480">
                  <c:v>92.929509665996804</c:v>
                </c:pt>
                <c:pt idx="481">
                  <c:v>9.6222392073370591E-2</c:v>
                </c:pt>
                <c:pt idx="482">
                  <c:v>4.9389462987012772E-2</c:v>
                </c:pt>
                <c:pt idx="483">
                  <c:v>8.9365318548933441</c:v>
                </c:pt>
                <c:pt idx="484">
                  <c:v>0.62142127425700722</c:v>
                </c:pt>
                <c:pt idx="485">
                  <c:v>56.531066634192825</c:v>
                </c:pt>
                <c:pt idx="486">
                  <c:v>21.634998516290104</c:v>
                </c:pt>
                <c:pt idx="487">
                  <c:v>793.18885302138654</c:v>
                </c:pt>
                <c:pt idx="488">
                  <c:v>7.8512872073872225E-2</c:v>
                </c:pt>
                <c:pt idx="489">
                  <c:v>2.100574092658571</c:v>
                </c:pt>
                <c:pt idx="490">
                  <c:v>2.4411700991939682</c:v>
                </c:pt>
                <c:pt idx="491">
                  <c:v>45.658709462317624</c:v>
                </c:pt>
                <c:pt idx="492">
                  <c:v>0.13137068205105396</c:v>
                </c:pt>
                <c:pt idx="493">
                  <c:v>3.8560371556605477</c:v>
                </c:pt>
                <c:pt idx="494">
                  <c:v>11.715197476284033</c:v>
                </c:pt>
                <c:pt idx="495">
                  <c:v>4.6234223966795085</c:v>
                </c:pt>
                <c:pt idx="496">
                  <c:v>5.6448482169924077</c:v>
                </c:pt>
                <c:pt idx="497">
                  <c:v>18.755159352040007</c:v>
                </c:pt>
                <c:pt idx="498">
                  <c:v>17.137500147450144</c:v>
                </c:pt>
                <c:pt idx="499">
                  <c:v>2.3828885167476819</c:v>
                </c:pt>
                <c:pt idx="500">
                  <c:v>0.40629691301560694</c:v>
                </c:pt>
                <c:pt idx="501">
                  <c:v>0.21123704783295427</c:v>
                </c:pt>
                <c:pt idx="502">
                  <c:v>114.0173649949092</c:v>
                </c:pt>
                <c:pt idx="503">
                  <c:v>1.155001592613209E-2</c:v>
                </c:pt>
                <c:pt idx="504">
                  <c:v>0.73056439769214254</c:v>
                </c:pt>
                <c:pt idx="505">
                  <c:v>0.23324656350928868</c:v>
                </c:pt>
                <c:pt idx="506">
                  <c:v>1.4467420447027445E-2</c:v>
                </c:pt>
                <c:pt idx="507">
                  <c:v>8.3982263131234899E-2</c:v>
                </c:pt>
                <c:pt idx="508">
                  <c:v>1.2789494292095913</c:v>
                </c:pt>
                <c:pt idx="509">
                  <c:v>3003.7403711014531</c:v>
                </c:pt>
                <c:pt idx="510">
                  <c:v>6.1512376709704117</c:v>
                </c:pt>
                <c:pt idx="511">
                  <c:v>0.92368781963037083</c:v>
                </c:pt>
                <c:pt idx="512">
                  <c:v>6.5878040495027643E-2</c:v>
                </c:pt>
                <c:pt idx="513">
                  <c:v>5.844355005918727E-2</c:v>
                </c:pt>
                <c:pt idx="514">
                  <c:v>4.8346093642272929E-2</c:v>
                </c:pt>
                <c:pt idx="515">
                  <c:v>917.45624171214536</c:v>
                </c:pt>
                <c:pt idx="516">
                  <c:v>1.4884495279474605</c:v>
                </c:pt>
                <c:pt idx="517">
                  <c:v>0.14844325799023006</c:v>
                </c:pt>
                <c:pt idx="518">
                  <c:v>195.06891062145826</c:v>
                </c:pt>
                <c:pt idx="519">
                  <c:v>0.292994162517551</c:v>
                </c:pt>
                <c:pt idx="520">
                  <c:v>6.4045949229093262</c:v>
                </c:pt>
                <c:pt idx="521">
                  <c:v>0.19279472663418157</c:v>
                </c:pt>
                <c:pt idx="522">
                  <c:v>13.837143622904174</c:v>
                </c:pt>
                <c:pt idx="523">
                  <c:v>1.6623043838640814</c:v>
                </c:pt>
                <c:pt idx="524">
                  <c:v>2.2198441030285099</c:v>
                </c:pt>
                <c:pt idx="525">
                  <c:v>0.39444178304859207</c:v>
                </c:pt>
                <c:pt idx="526">
                  <c:v>88.733109190298578</c:v>
                </c:pt>
                <c:pt idx="527">
                  <c:v>1.2341068053842663</c:v>
                </c:pt>
                <c:pt idx="528">
                  <c:v>0.85916753539885149</c:v>
                </c:pt>
                <c:pt idx="529">
                  <c:v>85.131437082382959</c:v>
                </c:pt>
                <c:pt idx="530">
                  <c:v>1.5372826918176745</c:v>
                </c:pt>
                <c:pt idx="531">
                  <c:v>11.796991590699255</c:v>
                </c:pt>
                <c:pt idx="532">
                  <c:v>1.3312146875368094</c:v>
                </c:pt>
                <c:pt idx="533">
                  <c:v>156.62006611023727</c:v>
                </c:pt>
                <c:pt idx="534">
                  <c:v>0.40999241978956708</c:v>
                </c:pt>
                <c:pt idx="535">
                  <c:v>0.25317779484534297</c:v>
                </c:pt>
                <c:pt idx="536">
                  <c:v>1.1052742547198449</c:v>
                </c:pt>
                <c:pt idx="537">
                  <c:v>0.12545796470241211</c:v>
                </c:pt>
                <c:pt idx="538">
                  <c:v>8.3231654809411992</c:v>
                </c:pt>
                <c:pt idx="539">
                  <c:v>22.120496577902149</c:v>
                </c:pt>
                <c:pt idx="540">
                  <c:v>48.871085045721635</c:v>
                </c:pt>
                <c:pt idx="541">
                  <c:v>35.185335300462448</c:v>
                </c:pt>
                <c:pt idx="542">
                  <c:v>81.233725214655607</c:v>
                </c:pt>
                <c:pt idx="543">
                  <c:v>1.8042022216321356</c:v>
                </c:pt>
                <c:pt idx="544">
                  <c:v>4.3068365805887163</c:v>
                </c:pt>
                <c:pt idx="545">
                  <c:v>2.2120150659068298</c:v>
                </c:pt>
                <c:pt idx="546">
                  <c:v>1.0510271183138533</c:v>
                </c:pt>
                <c:pt idx="547">
                  <c:v>0.17681512710525751</c:v>
                </c:pt>
                <c:pt idx="548">
                  <c:v>18.12327127466251</c:v>
                </c:pt>
                <c:pt idx="549">
                  <c:v>0.13692556740736689</c:v>
                </c:pt>
                <c:pt idx="550">
                  <c:v>9.0107566265408612E-2</c:v>
                </c:pt>
                <c:pt idx="551">
                  <c:v>193.85172818113986</c:v>
                </c:pt>
                <c:pt idx="552">
                  <c:v>0.79173334637051629</c:v>
                </c:pt>
                <c:pt idx="553">
                  <c:v>0.12678793010858572</c:v>
                </c:pt>
                <c:pt idx="554">
                  <c:v>243.52560119588304</c:v>
                </c:pt>
                <c:pt idx="555">
                  <c:v>0.32022101863634461</c:v>
                </c:pt>
                <c:pt idx="556">
                  <c:v>0.35316557145281918</c:v>
                </c:pt>
                <c:pt idx="557">
                  <c:v>255.47890267377286</c:v>
                </c:pt>
                <c:pt idx="558">
                  <c:v>0.71681375397759095</c:v>
                </c:pt>
                <c:pt idx="559">
                  <c:v>1.104618672526144</c:v>
                </c:pt>
                <c:pt idx="560">
                  <c:v>3.2326879927539611</c:v>
                </c:pt>
                <c:pt idx="561">
                  <c:v>0.16934629923616767</c:v>
                </c:pt>
                <c:pt idx="562">
                  <c:v>0.1719883187850573</c:v>
                </c:pt>
                <c:pt idx="563">
                  <c:v>2.5888304458311494E-2</c:v>
                </c:pt>
                <c:pt idx="564">
                  <c:v>1.3397914910975139E-2</c:v>
                </c:pt>
                <c:pt idx="565">
                  <c:v>34.243003746798351</c:v>
                </c:pt>
                <c:pt idx="566">
                  <c:v>3.718224226935321</c:v>
                </c:pt>
                <c:pt idx="567">
                  <c:v>3.0541940314483083</c:v>
                </c:pt>
                <c:pt idx="568">
                  <c:v>0.31980504122407483</c:v>
                </c:pt>
                <c:pt idx="569">
                  <c:v>45.980678458652108</c:v>
                </c:pt>
                <c:pt idx="570">
                  <c:v>2.5562649754315707</c:v>
                </c:pt>
                <c:pt idx="571">
                  <c:v>0.18952398288418584</c:v>
                </c:pt>
                <c:pt idx="572">
                  <c:v>0.74724820322519458</c:v>
                </c:pt>
                <c:pt idx="573">
                  <c:v>0.20896473978624069</c:v>
                </c:pt>
                <c:pt idx="574">
                  <c:v>9.1745670344149099E-2</c:v>
                </c:pt>
                <c:pt idx="575">
                  <c:v>9.0019312792624966</c:v>
                </c:pt>
                <c:pt idx="576">
                  <c:v>0.33237041668874817</c:v>
                </c:pt>
                <c:pt idx="577">
                  <c:v>6.8044861226018188E-2</c:v>
                </c:pt>
                <c:pt idx="578">
                  <c:v>2.4053104106649719</c:v>
                </c:pt>
                <c:pt idx="579">
                  <c:v>9.1285909562495784E-2</c:v>
                </c:pt>
                <c:pt idx="580">
                  <c:v>1.4916504503678145</c:v>
                </c:pt>
                <c:pt idx="581">
                  <c:v>49.11436777983279</c:v>
                </c:pt>
                <c:pt idx="582">
                  <c:v>4.6347917912763492</c:v>
                </c:pt>
                <c:pt idx="583">
                  <c:v>0.67367896899790847</c:v>
                </c:pt>
                <c:pt idx="584">
                  <c:v>6.0588707024907706E-2</c:v>
                </c:pt>
                <c:pt idx="585">
                  <c:v>38.97965815356573</c:v>
                </c:pt>
                <c:pt idx="586">
                  <c:v>2.4747998773248541</c:v>
                </c:pt>
                <c:pt idx="587">
                  <c:v>23.490981129746526</c:v>
                </c:pt>
                <c:pt idx="588">
                  <c:v>3.2770357492139284</c:v>
                </c:pt>
                <c:pt idx="589">
                  <c:v>0.35413649834205718</c:v>
                </c:pt>
                <c:pt idx="590">
                  <c:v>0.2544433323845276</c:v>
                </c:pt>
                <c:pt idx="591">
                  <c:v>0.11845224482182613</c:v>
                </c:pt>
                <c:pt idx="592">
                  <c:v>0.10050486504121628</c:v>
                </c:pt>
                <c:pt idx="593">
                  <c:v>0.67531978300723539</c:v>
                </c:pt>
                <c:pt idx="594">
                  <c:v>2.763842466524761</c:v>
                </c:pt>
                <c:pt idx="595">
                  <c:v>215.69389778558363</c:v>
                </c:pt>
                <c:pt idx="596">
                  <c:v>45.147400177029596</c:v>
                </c:pt>
                <c:pt idx="597">
                  <c:v>27.753874248803015</c:v>
                </c:pt>
                <c:pt idx="598">
                  <c:v>0.14206240264735728</c:v>
                </c:pt>
                <c:pt idx="599">
                  <c:v>7.5661016671015195</c:v>
                </c:pt>
                <c:pt idx="600">
                  <c:v>53.131964403995312</c:v>
                </c:pt>
                <c:pt idx="601">
                  <c:v>4.7827481472306012E-2</c:v>
                </c:pt>
                <c:pt idx="602">
                  <c:v>7.4662142199526862</c:v>
                </c:pt>
                <c:pt idx="603">
                  <c:v>1.2341068053842663</c:v>
                </c:pt>
                <c:pt idx="604">
                  <c:v>6.6841144951165221E-2</c:v>
                </c:pt>
                <c:pt idx="605">
                  <c:v>1.1288049369097581</c:v>
                </c:pt>
                <c:pt idx="606">
                  <c:v>6.5879880026569406</c:v>
                </c:pt>
                <c:pt idx="607">
                  <c:v>1.9241732152422333E-2</c:v>
                </c:pt>
                <c:pt idx="608">
                  <c:v>0.36586371516899185</c:v>
                </c:pt>
                <c:pt idx="609">
                  <c:v>1.662875633662571</c:v>
                </c:pt>
                <c:pt idx="610">
                  <c:v>33.551902848287597</c:v>
                </c:pt>
                <c:pt idx="611">
                  <c:v>0.22844988143904316</c:v>
                </c:pt>
                <c:pt idx="612">
                  <c:v>8.5707017787372081E-2</c:v>
                </c:pt>
                <c:pt idx="613">
                  <c:v>98.130469796861064</c:v>
                </c:pt>
                <c:pt idx="614">
                  <c:v>5.6690254152474102</c:v>
                </c:pt>
                <c:pt idx="615">
                  <c:v>2.2740072478290154E-2</c:v>
                </c:pt>
                <c:pt idx="616">
                  <c:v>1.0190258704217434</c:v>
                </c:pt>
                <c:pt idx="617">
                  <c:v>0.11081937616263196</c:v>
                </c:pt>
                <c:pt idx="618">
                  <c:v>4.7630517338031382</c:v>
                </c:pt>
                <c:pt idx="619">
                  <c:v>0.91870523923179803</c:v>
                </c:pt>
                <c:pt idx="620">
                  <c:v>3.4768325046334754</c:v>
                </c:pt>
                <c:pt idx="621">
                  <c:v>8.9618250292534299E-2</c:v>
                </c:pt>
                <c:pt idx="622">
                  <c:v>24.381773478273974</c:v>
                </c:pt>
                <c:pt idx="623">
                  <c:v>63.824543260596982</c:v>
                </c:pt>
                <c:pt idx="624">
                  <c:v>58.15771860653355</c:v>
                </c:pt>
                <c:pt idx="625">
                  <c:v>9.099469731669835</c:v>
                </c:pt>
                <c:pt idx="626">
                  <c:v>0.83035686839262512</c:v>
                </c:pt>
                <c:pt idx="627">
                  <c:v>4.0642037608821644</c:v>
                </c:pt>
                <c:pt idx="628">
                  <c:v>0.21770152012822236</c:v>
                </c:pt>
                <c:pt idx="629">
                  <c:v>0.17410440829364904</c:v>
                </c:pt>
                <c:pt idx="630">
                  <c:v>17.341498085560303</c:v>
                </c:pt>
                <c:pt idx="631">
                  <c:v>5.6585738238339056</c:v>
                </c:pt>
                <c:pt idx="632">
                  <c:v>24.229875678694665</c:v>
                </c:pt>
                <c:pt idx="633">
                  <c:v>0.28021145586846335</c:v>
                </c:pt>
                <c:pt idx="634">
                  <c:v>16.511378589154145</c:v>
                </c:pt>
                <c:pt idx="635">
                  <c:v>36.964145765524243</c:v>
                </c:pt>
                <c:pt idx="636">
                  <c:v>0.30542251083985744</c:v>
                </c:pt>
                <c:pt idx="637">
                  <c:v>5.848386913834104</c:v>
                </c:pt>
                <c:pt idx="638">
                  <c:v>174.46218169236238</c:v>
                </c:pt>
                <c:pt idx="639">
                  <c:v>0.22186893559218121</c:v>
                </c:pt>
                <c:pt idx="640">
                  <c:v>0.30434980880628437</c:v>
                </c:pt>
                <c:pt idx="641">
                  <c:v>28.107904853794295</c:v>
                </c:pt>
                <c:pt idx="642">
                  <c:v>0.51400757575092426</c:v>
                </c:pt>
                <c:pt idx="643">
                  <c:v>6.6366645789977339</c:v>
                </c:pt>
                <c:pt idx="644">
                  <c:v>5.6368142400327219E-2</c:v>
                </c:pt>
                <c:pt idx="645">
                  <c:v>13.663457003263465</c:v>
                </c:pt>
                <c:pt idx="646">
                  <c:v>0.68767251235584381</c:v>
                </c:pt>
                <c:pt idx="647">
                  <c:v>0.63956193213116608</c:v>
                </c:pt>
                <c:pt idx="648">
                  <c:v>0.20785416148968694</c:v>
                </c:pt>
                <c:pt idx="649">
                  <c:v>24.4348667802211</c:v>
                </c:pt>
                <c:pt idx="650">
                  <c:v>26.196954406076376</c:v>
                </c:pt>
                <c:pt idx="651">
                  <c:v>34.971880816773457</c:v>
                </c:pt>
                <c:pt idx="652">
                  <c:v>4.1079099433956792</c:v>
                </c:pt>
                <c:pt idx="653">
                  <c:v>4.4650569505826621</c:v>
                </c:pt>
                <c:pt idx="654">
                  <c:v>5.1993969916376583</c:v>
                </c:pt>
                <c:pt idx="655">
                  <c:v>1.9576267768928752E-2</c:v>
                </c:pt>
                <c:pt idx="656">
                  <c:v>6.7771016364066794</c:v>
                </c:pt>
                <c:pt idx="657">
                  <c:v>92.330188831640285</c:v>
                </c:pt>
                <c:pt idx="658">
                  <c:v>1.1032089710951218E-2</c:v>
                </c:pt>
                <c:pt idx="659">
                  <c:v>161.56800026589872</c:v>
                </c:pt>
                <c:pt idx="660">
                  <c:v>97.097481565747557</c:v>
                </c:pt>
                <c:pt idx="661">
                  <c:v>141.45658520454106</c:v>
                </c:pt>
                <c:pt idx="662">
                  <c:v>1.4334166238156773E-2</c:v>
                </c:pt>
                <c:pt idx="663">
                  <c:v>47.405419965062023</c:v>
                </c:pt>
                <c:pt idx="664">
                  <c:v>0.12523680463877998</c:v>
                </c:pt>
                <c:pt idx="665">
                  <c:v>0.43911935824490284</c:v>
                </c:pt>
                <c:pt idx="666">
                  <c:v>3.293662100457821</c:v>
                </c:pt>
                <c:pt idx="667">
                  <c:v>35.28931873826901</c:v>
                </c:pt>
                <c:pt idx="668">
                  <c:v>0.64681786406874631</c:v>
                </c:pt>
                <c:pt idx="669">
                  <c:v>0.44544331640170343</c:v>
                </c:pt>
                <c:pt idx="670">
                  <c:v>4.868630014195233</c:v>
                </c:pt>
                <c:pt idx="671">
                  <c:v>0.85976535928350029</c:v>
                </c:pt>
                <c:pt idx="672">
                  <c:v>0.32292970616323724</c:v>
                </c:pt>
                <c:pt idx="673">
                  <c:v>1.9701446823419122</c:v>
                </c:pt>
                <c:pt idx="674">
                  <c:v>0.95689786102798735</c:v>
                </c:pt>
                <c:pt idx="675">
                  <c:v>4.2125654825145862</c:v>
                </c:pt>
                <c:pt idx="676">
                  <c:v>1.4036002969531926E-2</c:v>
                </c:pt>
                <c:pt idx="677">
                  <c:v>0.56328839569803435</c:v>
                </c:pt>
                <c:pt idx="678">
                  <c:v>3.140089602994681</c:v>
                </c:pt>
                <c:pt idx="679">
                  <c:v>11.050843720679268</c:v>
                </c:pt>
                <c:pt idx="680">
                  <c:v>0.198000755012576</c:v>
                </c:pt>
                <c:pt idx="681">
                  <c:v>2.1514235556625931</c:v>
                </c:pt>
                <c:pt idx="682">
                  <c:v>2.3449701377361554</c:v>
                </c:pt>
                <c:pt idx="683">
                  <c:v>4321.4120408606068</c:v>
                </c:pt>
                <c:pt idx="684">
                  <c:v>9.6037926288158815</c:v>
                </c:pt>
                <c:pt idx="685">
                  <c:v>50.70648205351285</c:v>
                </c:pt>
                <c:pt idx="686">
                  <c:v>0.20387410261947908</c:v>
                </c:pt>
                <c:pt idx="687">
                  <c:v>0.31980504122407483</c:v>
                </c:pt>
                <c:pt idx="688">
                  <c:v>11.92076071711489</c:v>
                </c:pt>
                <c:pt idx="689">
                  <c:v>4.5260970914600316</c:v>
                </c:pt>
                <c:pt idx="690">
                  <c:v>22.231387847862425</c:v>
                </c:pt>
                <c:pt idx="691">
                  <c:v>0.87807217618078293</c:v>
                </c:pt>
                <c:pt idx="692">
                  <c:v>9.4952707200787625</c:v>
                </c:pt>
                <c:pt idx="693">
                  <c:v>0.75208102447235381</c:v>
                </c:pt>
                <c:pt idx="694">
                  <c:v>12.543484740090131</c:v>
                </c:pt>
                <c:pt idx="695">
                  <c:v>1.3058572055295348</c:v>
                </c:pt>
                <c:pt idx="696">
                  <c:v>12.815641807506779</c:v>
                </c:pt>
                <c:pt idx="697">
                  <c:v>4.0996853901360018</c:v>
                </c:pt>
                <c:pt idx="698">
                  <c:v>1.4102062545390646E-2</c:v>
                </c:pt>
                <c:pt idx="699">
                  <c:v>0.29794275037506995</c:v>
                </c:pt>
                <c:pt idx="700">
                  <c:v>3.6198838870399042E-2</c:v>
                </c:pt>
                <c:pt idx="701">
                  <c:v>0.21392188299763307</c:v>
                </c:pt>
                <c:pt idx="702">
                  <c:v>13.723329198761562</c:v>
                </c:pt>
                <c:pt idx="703">
                  <c:v>33.600111416461452</c:v>
                </c:pt>
                <c:pt idx="704">
                  <c:v>0.11845224482182613</c:v>
                </c:pt>
                <c:pt idx="705">
                  <c:v>9.5494750847980363</c:v>
                </c:pt>
                <c:pt idx="706">
                  <c:v>0.21716008504283946</c:v>
                </c:pt>
                <c:pt idx="707">
                  <c:v>5.6705190776264542</c:v>
                </c:pt>
                <c:pt idx="708">
                  <c:v>133.06924456589701</c:v>
                </c:pt>
                <c:pt idx="709">
                  <c:v>1.2780848638146214</c:v>
                </c:pt>
                <c:pt idx="710">
                  <c:v>1.6767982362774121</c:v>
                </c:pt>
                <c:pt idx="711">
                  <c:v>0.45937746410784891</c:v>
                </c:pt>
                <c:pt idx="712">
                  <c:v>21.803738113262931</c:v>
                </c:pt>
                <c:pt idx="713">
                  <c:v>25.154216054656715</c:v>
                </c:pt>
                <c:pt idx="714">
                  <c:v>24.12838056744777</c:v>
                </c:pt>
                <c:pt idx="715">
                  <c:v>0.33237041668874817</c:v>
                </c:pt>
                <c:pt idx="716">
                  <c:v>0.11081937616263196</c:v>
                </c:pt>
                <c:pt idx="717">
                  <c:v>4.4606792809976596</c:v>
                </c:pt>
                <c:pt idx="718">
                  <c:v>1.8880994930248491</c:v>
                </c:pt>
                <c:pt idx="719">
                  <c:v>2.6049338223515841</c:v>
                </c:pt>
                <c:pt idx="720">
                  <c:v>7.8030764317262795</c:v>
                </c:pt>
                <c:pt idx="721">
                  <c:v>357.75969777071253</c:v>
                </c:pt>
                <c:pt idx="722">
                  <c:v>23.67245573505048</c:v>
                </c:pt>
                <c:pt idx="723">
                  <c:v>6.4321077713554713</c:v>
                </c:pt>
                <c:pt idx="724">
                  <c:v>1.2293310643887203</c:v>
                </c:pt>
                <c:pt idx="725">
                  <c:v>0.27252508494184396</c:v>
                </c:pt>
                <c:pt idx="726">
                  <c:v>1.70131316597928</c:v>
                </c:pt>
                <c:pt idx="727">
                  <c:v>11.024711424246863</c:v>
                </c:pt>
                <c:pt idx="728">
                  <c:v>38.023745337514143</c:v>
                </c:pt>
                <c:pt idx="729">
                  <c:v>0.76028017158603323</c:v>
                </c:pt>
                <c:pt idx="730">
                  <c:v>61.557567681111045</c:v>
                </c:pt>
                <c:pt idx="731">
                  <c:v>5.3914214459649848E-2</c:v>
                </c:pt>
                <c:pt idx="732">
                  <c:v>17.291540117499817</c:v>
                </c:pt>
                <c:pt idx="733">
                  <c:v>10.763695369780994</c:v>
                </c:pt>
                <c:pt idx="734">
                  <c:v>4.2330756830259988</c:v>
                </c:pt>
                <c:pt idx="735">
                  <c:v>0.56713269443916803</c:v>
                </c:pt>
                <c:pt idx="736">
                  <c:v>3.2890133931575662</c:v>
                </c:pt>
                <c:pt idx="737">
                  <c:v>0.30129258799185071</c:v>
                </c:pt>
                <c:pt idx="738">
                  <c:v>1.4218156542882852</c:v>
                </c:pt>
                <c:pt idx="739">
                  <c:v>0.1450065878092032</c:v>
                </c:pt>
                <c:pt idx="740">
                  <c:v>20.759567973518781</c:v>
                </c:pt>
                <c:pt idx="741">
                  <c:v>2.168554631892922E-2</c:v>
                </c:pt>
                <c:pt idx="742">
                  <c:v>1.4916504503678145</c:v>
                </c:pt>
                <c:pt idx="743">
                  <c:v>2.1569514235037179E-2</c:v>
                </c:pt>
                <c:pt idx="744">
                  <c:v>3.3072983777896491E-2</c:v>
                </c:pt>
                <c:pt idx="745">
                  <c:v>1.6619235906946448</c:v>
                </c:pt>
                <c:pt idx="746">
                  <c:v>66.001173260579193</c:v>
                </c:pt>
                <c:pt idx="747">
                  <c:v>32.092667124485317</c:v>
                </c:pt>
                <c:pt idx="748">
                  <c:v>0.14907127742569465</c:v>
                </c:pt>
                <c:pt idx="749">
                  <c:v>1.8011618004150927</c:v>
                </c:pt>
                <c:pt idx="750">
                  <c:v>8.7396354047384399</c:v>
                </c:pt>
                <c:pt idx="751">
                  <c:v>1.7489873834481569</c:v>
                </c:pt>
                <c:pt idx="752">
                  <c:v>1.5652558815919447E-2</c:v>
                </c:pt>
                <c:pt idx="753">
                  <c:v>215.69389778558363</c:v>
                </c:pt>
                <c:pt idx="754">
                  <c:v>2.9849761437158935</c:v>
                </c:pt>
                <c:pt idx="755">
                  <c:v>35.561784990125297</c:v>
                </c:pt>
                <c:pt idx="756">
                  <c:v>0.46270695385482863</c:v>
                </c:pt>
                <c:pt idx="757">
                  <c:v>5.6585738238339056</c:v>
                </c:pt>
                <c:pt idx="758">
                  <c:v>0.1719883187850573</c:v>
                </c:pt>
                <c:pt idx="759">
                  <c:v>0.40913852055618372</c:v>
                </c:pt>
                <c:pt idx="760">
                  <c:v>1.8144160874767188</c:v>
                </c:pt>
                <c:pt idx="761">
                  <c:v>0.15696321218441139</c:v>
                </c:pt>
                <c:pt idx="762">
                  <c:v>4.8022014398510091</c:v>
                </c:pt>
                <c:pt idx="763">
                  <c:v>0.13684942509413558</c:v>
                </c:pt>
                <c:pt idx="764">
                  <c:v>1.4652048241328315</c:v>
                </c:pt>
                <c:pt idx="765">
                  <c:v>81.226581319850993</c:v>
                </c:pt>
                <c:pt idx="766">
                  <c:v>4.5265382855725941E-2</c:v>
                </c:pt>
                <c:pt idx="767">
                  <c:v>67.007955763364222</c:v>
                </c:pt>
                <c:pt idx="768">
                  <c:v>25.529470731328153</c:v>
                </c:pt>
                <c:pt idx="769">
                  <c:v>80.280081321073197</c:v>
                </c:pt>
                <c:pt idx="770">
                  <c:v>0.29018008000718271</c:v>
                </c:pt>
                <c:pt idx="771">
                  <c:v>13.426980541185346</c:v>
                </c:pt>
                <c:pt idx="772">
                  <c:v>0.71506674971277973</c:v>
                </c:pt>
                <c:pt idx="773">
                  <c:v>7.4180734815108215E-2</c:v>
                </c:pt>
                <c:pt idx="774">
                  <c:v>1.011875746759356</c:v>
                </c:pt>
                <c:pt idx="775">
                  <c:v>0.79449047742515111</c:v>
                </c:pt>
                <c:pt idx="776">
                  <c:v>0.72943830347996108</c:v>
                </c:pt>
                <c:pt idx="777">
                  <c:v>61.801862877341804</c:v>
                </c:pt>
                <c:pt idx="778">
                  <c:v>1.8946878088339454</c:v>
                </c:pt>
                <c:pt idx="779">
                  <c:v>0.44380058534323547</c:v>
                </c:pt>
                <c:pt idx="780">
                  <c:v>2.9270245750089435E-2</c:v>
                </c:pt>
                <c:pt idx="781">
                  <c:v>0.70531248316014472</c:v>
                </c:pt>
                <c:pt idx="782">
                  <c:v>0.44614802582885799</c:v>
                </c:pt>
                <c:pt idx="783">
                  <c:v>0.82777573711355312</c:v>
                </c:pt>
                <c:pt idx="784">
                  <c:v>1.333145656967929</c:v>
                </c:pt>
                <c:pt idx="785">
                  <c:v>11.405556539000205</c:v>
                </c:pt>
                <c:pt idx="786">
                  <c:v>0.26978505772203726</c:v>
                </c:pt>
                <c:pt idx="787">
                  <c:v>30.638521998634307</c:v>
                </c:pt>
                <c:pt idx="788">
                  <c:v>7.5642751468421574</c:v>
                </c:pt>
                <c:pt idx="789">
                  <c:v>0.22177803140310423</c:v>
                </c:pt>
                <c:pt idx="790">
                  <c:v>1.122699136718085</c:v>
                </c:pt>
                <c:pt idx="791">
                  <c:v>28.450077548026268</c:v>
                </c:pt>
                <c:pt idx="792">
                  <c:v>264.07774071077017</c:v>
                </c:pt>
                <c:pt idx="793">
                  <c:v>0.11117188472090446</c:v>
                </c:pt>
                <c:pt idx="794">
                  <c:v>0.38105154842796241</c:v>
                </c:pt>
                <c:pt idx="795">
                  <c:v>0.33871953742957256</c:v>
                </c:pt>
                <c:pt idx="796">
                  <c:v>6.6580415293424711</c:v>
                </c:pt>
                <c:pt idx="797">
                  <c:v>0.16852375062815267</c:v>
                </c:pt>
                <c:pt idx="798">
                  <c:v>0.37662595767427032</c:v>
                </c:pt>
                <c:pt idx="799">
                  <c:v>22.120496577902149</c:v>
                </c:pt>
                <c:pt idx="800">
                  <c:v>0.3952842995419979</c:v>
                </c:pt>
                <c:pt idx="801">
                  <c:v>14.357554579709838</c:v>
                </c:pt>
                <c:pt idx="802">
                  <c:v>31.530021445054253</c:v>
                </c:pt>
                <c:pt idx="803">
                  <c:v>0.16852375062815267</c:v>
                </c:pt>
                <c:pt idx="804">
                  <c:v>0.29018008000718271</c:v>
                </c:pt>
                <c:pt idx="805">
                  <c:v>1.1283094192429</c:v>
                </c:pt>
                <c:pt idx="806">
                  <c:v>477.36434877154812</c:v>
                </c:pt>
                <c:pt idx="807">
                  <c:v>0.58208738985313779</c:v>
                </c:pt>
                <c:pt idx="808">
                  <c:v>8.0692310728528209</c:v>
                </c:pt>
                <c:pt idx="809">
                  <c:v>0.13990722114356591</c:v>
                </c:pt>
                <c:pt idx="810">
                  <c:v>244.34863804211199</c:v>
                </c:pt>
                <c:pt idx="811">
                  <c:v>14.143028279810419</c:v>
                </c:pt>
                <c:pt idx="812">
                  <c:v>0.49954223923658531</c:v>
                </c:pt>
                <c:pt idx="813">
                  <c:v>0.29018008000718271</c:v>
                </c:pt>
                <c:pt idx="814">
                  <c:v>275.16500479878658</c:v>
                </c:pt>
                <c:pt idx="815">
                  <c:v>1.5063153522922019</c:v>
                </c:pt>
                <c:pt idx="816">
                  <c:v>4.1569442860471498E-2</c:v>
                </c:pt>
                <c:pt idx="817">
                  <c:v>1.0587613569216647</c:v>
                </c:pt>
                <c:pt idx="818">
                  <c:v>1.8196413065148145E-2</c:v>
                </c:pt>
                <c:pt idx="819">
                  <c:v>223.84037157365731</c:v>
                </c:pt>
                <c:pt idx="820">
                  <c:v>0.67142524316216701</c:v>
                </c:pt>
                <c:pt idx="821">
                  <c:v>28.799192213399259</c:v>
                </c:pt>
                <c:pt idx="822">
                  <c:v>16.958724972603303</c:v>
                </c:pt>
                <c:pt idx="823">
                  <c:v>0.10871297093325384</c:v>
                </c:pt>
                <c:pt idx="824">
                  <c:v>2.3019088891392192</c:v>
                </c:pt>
                <c:pt idx="825">
                  <c:v>9.651867132861554</c:v>
                </c:pt>
                <c:pt idx="826">
                  <c:v>0.80979058615994814</c:v>
                </c:pt>
                <c:pt idx="827">
                  <c:v>0.8931830975308499</c:v>
                </c:pt>
                <c:pt idx="828">
                  <c:v>0.21860501125396248</c:v>
                </c:pt>
                <c:pt idx="829">
                  <c:v>24.381773478273974</c:v>
                </c:pt>
                <c:pt idx="830">
                  <c:v>10.828970809105611</c:v>
                </c:pt>
                <c:pt idx="831">
                  <c:v>11.920368295077013</c:v>
                </c:pt>
                <c:pt idx="832">
                  <c:v>2.2055690382187993</c:v>
                </c:pt>
                <c:pt idx="833">
                  <c:v>0.81770085815458249</c:v>
                </c:pt>
                <c:pt idx="834">
                  <c:v>0.43725197395804</c:v>
                </c:pt>
                <c:pt idx="835">
                  <c:v>19.893103778534559</c:v>
                </c:pt>
                <c:pt idx="836">
                  <c:v>1.4763090621615989</c:v>
                </c:pt>
                <c:pt idx="837">
                  <c:v>0.10599689641357446</c:v>
                </c:pt>
                <c:pt idx="838">
                  <c:v>0.36324555680155468</c:v>
                </c:pt>
                <c:pt idx="839">
                  <c:v>1.9202217117754916</c:v>
                </c:pt>
                <c:pt idx="840">
                  <c:v>0.13990722114356591</c:v>
                </c:pt>
                <c:pt idx="841">
                  <c:v>11.343647507803077</c:v>
                </c:pt>
                <c:pt idx="842">
                  <c:v>0.90077399755778831</c:v>
                </c:pt>
                <c:pt idx="843">
                  <c:v>0.53664828692433197</c:v>
                </c:pt>
                <c:pt idx="844">
                  <c:v>0.13684942509413558</c:v>
                </c:pt>
                <c:pt idx="845">
                  <c:v>0.20387410261947908</c:v>
                </c:pt>
                <c:pt idx="846">
                  <c:v>3.2122946971361288</c:v>
                </c:pt>
                <c:pt idx="847">
                  <c:v>22.617384136213477</c:v>
                </c:pt>
                <c:pt idx="848">
                  <c:v>1.3734001141228827</c:v>
                </c:pt>
                <c:pt idx="849">
                  <c:v>5.3308014178034027</c:v>
                </c:pt>
                <c:pt idx="850">
                  <c:v>3.933070600493245E-2</c:v>
                </c:pt>
                <c:pt idx="851">
                  <c:v>0.95612065116694767</c:v>
                </c:pt>
                <c:pt idx="852">
                  <c:v>11.327467440318554</c:v>
                </c:pt>
                <c:pt idx="853">
                  <c:v>1.181780876335087</c:v>
                </c:pt>
                <c:pt idx="854">
                  <c:v>17.291540117499817</c:v>
                </c:pt>
                <c:pt idx="855">
                  <c:v>0.99842045826417092</c:v>
                </c:pt>
                <c:pt idx="856">
                  <c:v>4.4090874727697704</c:v>
                </c:pt>
                <c:pt idx="857">
                  <c:v>0.37112070635484534</c:v>
                </c:pt>
                <c:pt idx="858">
                  <c:v>7.2666287269280136E-2</c:v>
                </c:pt>
                <c:pt idx="859">
                  <c:v>6.5994507008489342E-2</c:v>
                </c:pt>
                <c:pt idx="860">
                  <c:v>6.8930616120806296E-2</c:v>
                </c:pt>
                <c:pt idx="861">
                  <c:v>0.4200027576864423</c:v>
                </c:pt>
                <c:pt idx="862">
                  <c:v>11.870569255306131</c:v>
                </c:pt>
                <c:pt idx="863">
                  <c:v>4.0395729869289562E-2</c:v>
                </c:pt>
                <c:pt idx="864">
                  <c:v>1.85706895460896</c:v>
                </c:pt>
                <c:pt idx="865">
                  <c:v>1.5738516918783384E-2</c:v>
                </c:pt>
                <c:pt idx="866">
                  <c:v>1.5109089273104634</c:v>
                </c:pt>
                <c:pt idx="867">
                  <c:v>0.2336170529222189</c:v>
                </c:pt>
                <c:pt idx="868">
                  <c:v>1.2007351955097325</c:v>
                </c:pt>
                <c:pt idx="869">
                  <c:v>199.31460656612867</c:v>
                </c:pt>
                <c:pt idx="870">
                  <c:v>21.735450674707014</c:v>
                </c:pt>
                <c:pt idx="871">
                  <c:v>0.78941428192038754</c:v>
                </c:pt>
                <c:pt idx="872">
                  <c:v>0.13684942509413558</c:v>
                </c:pt>
                <c:pt idx="873">
                  <c:v>4.6876128991249919</c:v>
                </c:pt>
                <c:pt idx="874">
                  <c:v>11.938031980960746</c:v>
                </c:pt>
                <c:pt idx="875">
                  <c:v>27.065349309166091</c:v>
                </c:pt>
                <c:pt idx="876">
                  <c:v>0.63440709245637972</c:v>
                </c:pt>
                <c:pt idx="877">
                  <c:v>33.895942866113259</c:v>
                </c:pt>
                <c:pt idx="878">
                  <c:v>4.8502077363861217E-2</c:v>
                </c:pt>
                <c:pt idx="879">
                  <c:v>2.338060661425355</c:v>
                </c:pt>
                <c:pt idx="880">
                  <c:v>228.01026050283707</c:v>
                </c:pt>
                <c:pt idx="881">
                  <c:v>0.66304944721333237</c:v>
                </c:pt>
                <c:pt idx="882">
                  <c:v>0.17933094761571525</c:v>
                </c:pt>
                <c:pt idx="883">
                  <c:v>0.68217226388228558</c:v>
                </c:pt>
                <c:pt idx="884">
                  <c:v>0.26988274074598018</c:v>
                </c:pt>
                <c:pt idx="885">
                  <c:v>0.18918089022284326</c:v>
                </c:pt>
                <c:pt idx="886">
                  <c:v>3.2147199856266568</c:v>
                </c:pt>
                <c:pt idx="887">
                  <c:v>0.90915119200420569</c:v>
                </c:pt>
                <c:pt idx="888">
                  <c:v>0.79812363897201677</c:v>
                </c:pt>
                <c:pt idx="889">
                  <c:v>8.0675308805462151</c:v>
                </c:pt>
                <c:pt idx="890">
                  <c:v>1.4821465347896687</c:v>
                </c:pt>
                <c:pt idx="891">
                  <c:v>3.2128722774300358E-2</c:v>
                </c:pt>
                <c:pt idx="892">
                  <c:v>0.23324656350928868</c:v>
                </c:pt>
                <c:pt idx="893">
                  <c:v>61.786068021564425</c:v>
                </c:pt>
                <c:pt idx="894">
                  <c:v>8.5721521272189474</c:v>
                </c:pt>
                <c:pt idx="895">
                  <c:v>2.4214668818257614</c:v>
                </c:pt>
                <c:pt idx="896">
                  <c:v>0.22698135112771467</c:v>
                </c:pt>
                <c:pt idx="897">
                  <c:v>4.4979396826155789</c:v>
                </c:pt>
                <c:pt idx="898">
                  <c:v>1.2884738034004903</c:v>
                </c:pt>
                <c:pt idx="899">
                  <c:v>9.3130032132302629E-2</c:v>
                </c:pt>
                <c:pt idx="900">
                  <c:v>0.1197545440561483</c:v>
                </c:pt>
                <c:pt idx="901">
                  <c:v>0.29158587505985639</c:v>
                </c:pt>
                <c:pt idx="902">
                  <c:v>27.249309356702501</c:v>
                </c:pt>
                <c:pt idx="903">
                  <c:v>0.33553946433168558</c:v>
                </c:pt>
                <c:pt idx="904">
                  <c:v>2.1514235556625931</c:v>
                </c:pt>
                <c:pt idx="905">
                  <c:v>0.16852375062815267</c:v>
                </c:pt>
                <c:pt idx="906">
                  <c:v>27.137763808424911</c:v>
                </c:pt>
                <c:pt idx="907">
                  <c:v>3.6601811125261836</c:v>
                </c:pt>
                <c:pt idx="908">
                  <c:v>1.5495116220510046</c:v>
                </c:pt>
                <c:pt idx="909">
                  <c:v>215.6439154460727</c:v>
                </c:pt>
                <c:pt idx="910">
                  <c:v>456.55370380384551</c:v>
                </c:pt>
                <c:pt idx="911">
                  <c:v>31.118810692088413</c:v>
                </c:pt>
                <c:pt idx="912">
                  <c:v>0.39444178304859207</c:v>
                </c:pt>
                <c:pt idx="913">
                  <c:v>1.2876068795693951</c:v>
                </c:pt>
                <c:pt idx="914">
                  <c:v>7.5451894029272841</c:v>
                </c:pt>
                <c:pt idx="915">
                  <c:v>4.2479785091460798</c:v>
                </c:pt>
                <c:pt idx="916">
                  <c:v>113.20396202609233</c:v>
                </c:pt>
                <c:pt idx="917">
                  <c:v>8.7638463958106164E-2</c:v>
                </c:pt>
                <c:pt idx="918">
                  <c:v>8.0167559198693699</c:v>
                </c:pt>
                <c:pt idx="919">
                  <c:v>0.16918167191417838</c:v>
                </c:pt>
                <c:pt idx="920">
                  <c:v>0.46270695385482863</c:v>
                </c:pt>
                <c:pt idx="921">
                  <c:v>3.2988029489798332</c:v>
                </c:pt>
                <c:pt idx="922">
                  <c:v>0.38856267122705845</c:v>
                </c:pt>
                <c:pt idx="923">
                  <c:v>39.014825167082464</c:v>
                </c:pt>
                <c:pt idx="924">
                  <c:v>123.13632015929285</c:v>
                </c:pt>
                <c:pt idx="925">
                  <c:v>0.22478508161092403</c:v>
                </c:pt>
                <c:pt idx="926">
                  <c:v>18.321375178694733</c:v>
                </c:pt>
                <c:pt idx="927">
                  <c:v>1.2556816135043609</c:v>
                </c:pt>
                <c:pt idx="928">
                  <c:v>0.59640011463405318</c:v>
                </c:pt>
                <c:pt idx="929">
                  <c:v>0.20325752399058927</c:v>
                </c:pt>
                <c:pt idx="930">
                  <c:v>3.592109796984376</c:v>
                </c:pt>
                <c:pt idx="931">
                  <c:v>0.18763979954095403</c:v>
                </c:pt>
                <c:pt idx="932">
                  <c:v>0.15301839452417235</c:v>
                </c:pt>
                <c:pt idx="933">
                  <c:v>1.2069085780776383</c:v>
                </c:pt>
                <c:pt idx="934">
                  <c:v>0.62533991103791275</c:v>
                </c:pt>
                <c:pt idx="935">
                  <c:v>0.22478508161092403</c:v>
                </c:pt>
                <c:pt idx="936">
                  <c:v>45.425392866574342</c:v>
                </c:pt>
                <c:pt idx="937">
                  <c:v>8.9374144637369799</c:v>
                </c:pt>
                <c:pt idx="938">
                  <c:v>0.16852375062815267</c:v>
                </c:pt>
                <c:pt idx="939">
                  <c:v>6.7924176275815169</c:v>
                </c:pt>
                <c:pt idx="940">
                  <c:v>0.26162615283830387</c:v>
                </c:pt>
                <c:pt idx="941">
                  <c:v>5.1181881605755618E-2</c:v>
                </c:pt>
                <c:pt idx="942">
                  <c:v>191.86304702192652</c:v>
                </c:pt>
                <c:pt idx="943">
                  <c:v>0.71681375397759095</c:v>
                </c:pt>
                <c:pt idx="944">
                  <c:v>61.185889620774091</c:v>
                </c:pt>
                <c:pt idx="945">
                  <c:v>9.6328082044721217</c:v>
                </c:pt>
                <c:pt idx="946">
                  <c:v>36.997593456633012</c:v>
                </c:pt>
                <c:pt idx="947">
                  <c:v>56.935139099184788</c:v>
                </c:pt>
                <c:pt idx="948">
                  <c:v>163.56480014590531</c:v>
                </c:pt>
                <c:pt idx="949">
                  <c:v>508.65723683408072</c:v>
                </c:pt>
                <c:pt idx="950">
                  <c:v>0.22478508161092403</c:v>
                </c:pt>
                <c:pt idx="951">
                  <c:v>0.48625935128428055</c:v>
                </c:pt>
                <c:pt idx="952">
                  <c:v>0.49014528185856099</c:v>
                </c:pt>
                <c:pt idx="953">
                  <c:v>0.54269563693556166</c:v>
                </c:pt>
                <c:pt idx="954">
                  <c:v>2.9222425649748405</c:v>
                </c:pt>
                <c:pt idx="955">
                  <c:v>10.186473357586385</c:v>
                </c:pt>
                <c:pt idx="956">
                  <c:v>0.62115593137729186</c:v>
                </c:pt>
                <c:pt idx="957">
                  <c:v>3.4531065257800253E-2</c:v>
                </c:pt>
                <c:pt idx="958">
                  <c:v>0.22478508161092403</c:v>
                </c:pt>
                <c:pt idx="959">
                  <c:v>13.181842191671215</c:v>
                </c:pt>
                <c:pt idx="960">
                  <c:v>26.929995229771539</c:v>
                </c:pt>
                <c:pt idx="961">
                  <c:v>5.310517757657307E-2</c:v>
                </c:pt>
                <c:pt idx="962">
                  <c:v>0.38549608835662963</c:v>
                </c:pt>
                <c:pt idx="963">
                  <c:v>3.2892351069219561E-2</c:v>
                </c:pt>
                <c:pt idx="964">
                  <c:v>0.10871297093325384</c:v>
                </c:pt>
                <c:pt idx="965">
                  <c:v>0.84553405769765322</c:v>
                </c:pt>
                <c:pt idx="966">
                  <c:v>0.16852375062815267</c:v>
                </c:pt>
                <c:pt idx="967">
                  <c:v>11.883109831989044</c:v>
                </c:pt>
                <c:pt idx="968">
                  <c:v>8.8804899438345131E-2</c:v>
                </c:pt>
                <c:pt idx="969">
                  <c:v>54.399802886607581</c:v>
                </c:pt>
                <c:pt idx="970">
                  <c:v>6.213220669865561</c:v>
                </c:pt>
                <c:pt idx="971">
                  <c:v>5.9904208612923302</c:v>
                </c:pt>
                <c:pt idx="972">
                  <c:v>0.29794275037506995</c:v>
                </c:pt>
                <c:pt idx="973">
                  <c:v>0.6371499711483164</c:v>
                </c:pt>
                <c:pt idx="974">
                  <c:v>9.0205224462910127</c:v>
                </c:pt>
                <c:pt idx="975">
                  <c:v>2.7450492086975471</c:v>
                </c:pt>
                <c:pt idx="976">
                  <c:v>3.3231867482263681E-3</c:v>
                </c:pt>
                <c:pt idx="977">
                  <c:v>946.631672722904</c:v>
                </c:pt>
                <c:pt idx="978">
                  <c:v>1.9241732152422333E-2</c:v>
                </c:pt>
                <c:pt idx="979">
                  <c:v>0.77425750254811387</c:v>
                </c:pt>
                <c:pt idx="980">
                  <c:v>72.013515514537403</c:v>
                </c:pt>
                <c:pt idx="981">
                  <c:v>2.0270545986838178E-2</c:v>
                </c:pt>
                <c:pt idx="982">
                  <c:v>64.693804351838537</c:v>
                </c:pt>
                <c:pt idx="983">
                  <c:v>72.89415152877028</c:v>
                </c:pt>
                <c:pt idx="984">
                  <c:v>7.8140673093140503E-2</c:v>
                </c:pt>
                <c:pt idx="985">
                  <c:v>0.56815946107485871</c:v>
                </c:pt>
                <c:pt idx="986">
                  <c:v>28.933569380984217</c:v>
                </c:pt>
                <c:pt idx="987">
                  <c:v>3.4800924199511773E-3</c:v>
                </c:pt>
                <c:pt idx="988">
                  <c:v>57.556777797554091</c:v>
                </c:pt>
                <c:pt idx="989">
                  <c:v>0.28244323398216314</c:v>
                </c:pt>
                <c:pt idx="990">
                  <c:v>206.3811962235589</c:v>
                </c:pt>
                <c:pt idx="991">
                  <c:v>0.20396224123489101</c:v>
                </c:pt>
                <c:pt idx="992">
                  <c:v>0.11597081653093223</c:v>
                </c:pt>
                <c:pt idx="993">
                  <c:v>8.4923220192384541</c:v>
                </c:pt>
                <c:pt idx="994">
                  <c:v>784.03699946962149</c:v>
                </c:pt>
                <c:pt idx="995">
                  <c:v>75.591627098931198</c:v>
                </c:pt>
                <c:pt idx="996">
                  <c:v>0.12394956198583058</c:v>
                </c:pt>
                <c:pt idx="997">
                  <c:v>0.87017688999202403</c:v>
                </c:pt>
                <c:pt idx="998">
                  <c:v>0.44908871397725791</c:v>
                </c:pt>
                <c:pt idx="999">
                  <c:v>0.74178956434947529</c:v>
                </c:pt>
                <c:pt idx="1000">
                  <c:v>1.1633550357390758</c:v>
                </c:pt>
                <c:pt idx="1001">
                  <c:v>606.94336281593485</c:v>
                </c:pt>
                <c:pt idx="1002">
                  <c:v>185.51165276458954</c:v>
                </c:pt>
                <c:pt idx="1003">
                  <c:v>0.31980504122407483</c:v>
                </c:pt>
                <c:pt idx="1004">
                  <c:v>51.489870159115149</c:v>
                </c:pt>
                <c:pt idx="1005">
                  <c:v>5.3261294005874085</c:v>
                </c:pt>
                <c:pt idx="1006">
                  <c:v>6.4833245242179011E-2</c:v>
                </c:pt>
                <c:pt idx="1007">
                  <c:v>3.0588372902718729E-2</c:v>
                </c:pt>
                <c:pt idx="1008">
                  <c:v>1.1939832007632936</c:v>
                </c:pt>
                <c:pt idx="1009">
                  <c:v>3.9867535366195908</c:v>
                </c:pt>
                <c:pt idx="1010">
                  <c:v>8.2185062823244017</c:v>
                </c:pt>
                <c:pt idx="1011">
                  <c:v>8.5226598525391175</c:v>
                </c:pt>
                <c:pt idx="1012">
                  <c:v>0.19102769435961317</c:v>
                </c:pt>
                <c:pt idx="1013">
                  <c:v>346.00961569281111</c:v>
                </c:pt>
                <c:pt idx="1014">
                  <c:v>4.2266371739859707</c:v>
                </c:pt>
                <c:pt idx="1015">
                  <c:v>0.71681375397759095</c:v>
                </c:pt>
                <c:pt idx="1016">
                  <c:v>0.18952398288418584</c:v>
                </c:pt>
                <c:pt idx="1017">
                  <c:v>8.5721521272189474</c:v>
                </c:pt>
                <c:pt idx="1018">
                  <c:v>6.0476758487490727</c:v>
                </c:pt>
                <c:pt idx="1019">
                  <c:v>72.461715063721442</c:v>
                </c:pt>
                <c:pt idx="1020">
                  <c:v>0.40970771410033263</c:v>
                </c:pt>
                <c:pt idx="1021">
                  <c:v>235.19021224227103</c:v>
                </c:pt>
                <c:pt idx="1022">
                  <c:v>268.97653225839832</c:v>
                </c:pt>
                <c:pt idx="1023">
                  <c:v>5.2675529846989956E-2</c:v>
                </c:pt>
                <c:pt idx="1024">
                  <c:v>0.14547348330813539</c:v>
                </c:pt>
                <c:pt idx="1025">
                  <c:v>0.22478508161092403</c:v>
                </c:pt>
                <c:pt idx="1026">
                  <c:v>2.0658231776739706</c:v>
                </c:pt>
                <c:pt idx="1027">
                  <c:v>0.22560776394801699</c:v>
                </c:pt>
                <c:pt idx="1028">
                  <c:v>10.503109359585507</c:v>
                </c:pt>
                <c:pt idx="1029">
                  <c:v>12.51331101494684</c:v>
                </c:pt>
                <c:pt idx="1030">
                  <c:v>126.24189932524733</c:v>
                </c:pt>
                <c:pt idx="1031">
                  <c:v>5.983563704940412</c:v>
                </c:pt>
                <c:pt idx="1032">
                  <c:v>0.19904806095098729</c:v>
                </c:pt>
                <c:pt idx="1033">
                  <c:v>0.22808242298381309</c:v>
                </c:pt>
                <c:pt idx="1034">
                  <c:v>1.3544197684717933E-2</c:v>
                </c:pt>
                <c:pt idx="1035">
                  <c:v>0.199638061385878</c:v>
                </c:pt>
                <c:pt idx="1036">
                  <c:v>3.3898613642092537</c:v>
                </c:pt>
                <c:pt idx="1037">
                  <c:v>0.86995169520494808</c:v>
                </c:pt>
                <c:pt idx="1038">
                  <c:v>0.44520850414458357</c:v>
                </c:pt>
                <c:pt idx="1039">
                  <c:v>0.59274477343579735</c:v>
                </c:pt>
                <c:pt idx="1040">
                  <c:v>91.45564193629238</c:v>
                </c:pt>
                <c:pt idx="1041">
                  <c:v>0.69802910706807875</c:v>
                </c:pt>
                <c:pt idx="1042">
                  <c:v>96.731616057546148</c:v>
                </c:pt>
                <c:pt idx="1043">
                  <c:v>9.207458973840317E-2</c:v>
                </c:pt>
                <c:pt idx="1044">
                  <c:v>1.8214996170160793</c:v>
                </c:pt>
                <c:pt idx="1045">
                  <c:v>18.621397255943197</c:v>
                </c:pt>
                <c:pt idx="1046">
                  <c:v>264.07774071077017</c:v>
                </c:pt>
                <c:pt idx="1047">
                  <c:v>4.4131740082556776</c:v>
                </c:pt>
                <c:pt idx="1048">
                  <c:v>191.65415031043315</c:v>
                </c:pt>
                <c:pt idx="1049">
                  <c:v>4.2528159859813908</c:v>
                </c:pt>
                <c:pt idx="1050">
                  <c:v>9.6967554934053659</c:v>
                </c:pt>
                <c:pt idx="1051">
                  <c:v>5.9701970445879854E-2</c:v>
                </c:pt>
                <c:pt idx="1052">
                  <c:v>21.99359196597668</c:v>
                </c:pt>
                <c:pt idx="1053">
                  <c:v>0.13306218208937354</c:v>
                </c:pt>
                <c:pt idx="1054">
                  <c:v>4.8316056403153267</c:v>
                </c:pt>
                <c:pt idx="1055">
                  <c:v>3.1292748530663008</c:v>
                </c:pt>
                <c:pt idx="1056">
                  <c:v>9.6188943959266054E-2</c:v>
                </c:pt>
                <c:pt idx="1057">
                  <c:v>0.33279231834947809</c:v>
                </c:pt>
                <c:pt idx="1058">
                  <c:v>2.1833254326725271</c:v>
                </c:pt>
                <c:pt idx="1059">
                  <c:v>3.0753258301464578E-2</c:v>
                </c:pt>
                <c:pt idx="1060">
                  <c:v>4.7874538748934539</c:v>
                </c:pt>
                <c:pt idx="1061">
                  <c:v>1.2136872654932949</c:v>
                </c:pt>
                <c:pt idx="1062">
                  <c:v>0.11931986360206731</c:v>
                </c:pt>
                <c:pt idx="1063">
                  <c:v>7.6658382026103575E-2</c:v>
                </c:pt>
                <c:pt idx="1064">
                  <c:v>5.5827890059010343</c:v>
                </c:pt>
                <c:pt idx="1065">
                  <c:v>5.2815274515306222E-3</c:v>
                </c:pt>
                <c:pt idx="1066">
                  <c:v>1.6763207303787331</c:v>
                </c:pt>
                <c:pt idx="1067">
                  <c:v>12.202949624699759</c:v>
                </c:pt>
                <c:pt idx="1068">
                  <c:v>7.0857961338089198E-3</c:v>
                </c:pt>
                <c:pt idx="1069">
                  <c:v>0.48117632063715066</c:v>
                </c:pt>
                <c:pt idx="1070">
                  <c:v>0.3203250440010928</c:v>
                </c:pt>
                <c:pt idx="1071">
                  <c:v>0.61718078310336666</c:v>
                </c:pt>
                <c:pt idx="1072">
                  <c:v>8.8804899438345131E-2</c:v>
                </c:pt>
                <c:pt idx="1073">
                  <c:v>5.3509134723419789E-2</c:v>
                </c:pt>
                <c:pt idx="1074">
                  <c:v>3.0226771893439617E-2</c:v>
                </c:pt>
                <c:pt idx="1075">
                  <c:v>0.70232641201553681</c:v>
                </c:pt>
                <c:pt idx="1076">
                  <c:v>1.0349810910305999</c:v>
                </c:pt>
                <c:pt idx="1077">
                  <c:v>5.6705190776264542</c:v>
                </c:pt>
                <c:pt idx="1078">
                  <c:v>0.6835458056478817</c:v>
                </c:pt>
                <c:pt idx="1079">
                  <c:v>6.1963358075586839E-2</c:v>
                </c:pt>
                <c:pt idx="1080">
                  <c:v>0.33237041668874817</c:v>
                </c:pt>
                <c:pt idx="1081">
                  <c:v>189.86401695216503</c:v>
                </c:pt>
                <c:pt idx="1082">
                  <c:v>121.98793261959757</c:v>
                </c:pt>
                <c:pt idx="1083">
                  <c:v>0.51803533498979215</c:v>
                </c:pt>
                <c:pt idx="1084">
                  <c:v>32.602164859345983</c:v>
                </c:pt>
                <c:pt idx="1085">
                  <c:v>1991.7976582194462</c:v>
                </c:pt>
                <c:pt idx="1086">
                  <c:v>5.6368142400327219E-2</c:v>
                </c:pt>
                <c:pt idx="1087">
                  <c:v>2.5298908919079186</c:v>
                </c:pt>
                <c:pt idx="1088">
                  <c:v>1.803332828005335E-2</c:v>
                </c:pt>
                <c:pt idx="1089">
                  <c:v>0.70232641201553681</c:v>
                </c:pt>
                <c:pt idx="1090">
                  <c:v>2.5303351907241587</c:v>
                </c:pt>
                <c:pt idx="1091">
                  <c:v>5.6847160728682047</c:v>
                </c:pt>
                <c:pt idx="1092">
                  <c:v>14.696813871252957</c:v>
                </c:pt>
                <c:pt idx="1093">
                  <c:v>0.59836172463331916</c:v>
                </c:pt>
                <c:pt idx="1094">
                  <c:v>31.619799131449422</c:v>
                </c:pt>
                <c:pt idx="1095">
                  <c:v>30.538691891606284</c:v>
                </c:pt>
                <c:pt idx="1096">
                  <c:v>0.83863629139457374</c:v>
                </c:pt>
                <c:pt idx="1097">
                  <c:v>45.44848029505858</c:v>
                </c:pt>
                <c:pt idx="1098">
                  <c:v>6.4255456764172617E-2</c:v>
                </c:pt>
                <c:pt idx="1099">
                  <c:v>9.0270888851310876E-2</c:v>
                </c:pt>
                <c:pt idx="1100">
                  <c:v>0.61116970830740547</c:v>
                </c:pt>
                <c:pt idx="1101">
                  <c:v>8.8804899438345131E-2</c:v>
                </c:pt>
                <c:pt idx="1102">
                  <c:v>1.4085536977973843E-2</c:v>
                </c:pt>
                <c:pt idx="1103">
                  <c:v>1.6118780702918625E-2</c:v>
                </c:pt>
                <c:pt idx="1104">
                  <c:v>0.41484351241458706</c:v>
                </c:pt>
                <c:pt idx="1105">
                  <c:v>4.3008969135424246</c:v>
                </c:pt>
                <c:pt idx="1106">
                  <c:v>1.1183514772376009E-2</c:v>
                </c:pt>
                <c:pt idx="1107">
                  <c:v>0.12597456165502857</c:v>
                </c:pt>
                <c:pt idx="1108">
                  <c:v>1.8167761381687291</c:v>
                </c:pt>
                <c:pt idx="1109">
                  <c:v>1.0385034388313954</c:v>
                </c:pt>
                <c:pt idx="1110">
                  <c:v>2.5290023802004193</c:v>
                </c:pt>
                <c:pt idx="1111">
                  <c:v>0.11845224482182613</c:v>
                </c:pt>
                <c:pt idx="1112">
                  <c:v>3.8838432818556943E-3</c:v>
                </c:pt>
                <c:pt idx="1113">
                  <c:v>1.2760107826480855</c:v>
                </c:pt>
                <c:pt idx="1114">
                  <c:v>5.6610367754768971</c:v>
                </c:pt>
                <c:pt idx="1115">
                  <c:v>5.6720128844479918</c:v>
                </c:pt>
                <c:pt idx="1116">
                  <c:v>5.3914214459649848E-2</c:v>
                </c:pt>
                <c:pt idx="1117">
                  <c:v>21.627672932698015</c:v>
                </c:pt>
                <c:pt idx="1118">
                  <c:v>75.974656176368967</c:v>
                </c:pt>
                <c:pt idx="1119">
                  <c:v>3.0139348950301424E-2</c:v>
                </c:pt>
                <c:pt idx="1120">
                  <c:v>0.21860501125396248</c:v>
                </c:pt>
                <c:pt idx="1121">
                  <c:v>92.030439271030502</c:v>
                </c:pt>
                <c:pt idx="1122">
                  <c:v>0.41598798780486129</c:v>
                </c:pt>
                <c:pt idx="1123">
                  <c:v>0.94526408010924468</c:v>
                </c:pt>
                <c:pt idx="1124">
                  <c:v>5.844355005918727E-2</c:v>
                </c:pt>
                <c:pt idx="1125">
                  <c:v>0.42691809161749333</c:v>
                </c:pt>
                <c:pt idx="1126">
                  <c:v>179.41107240353367</c:v>
                </c:pt>
                <c:pt idx="1127">
                  <c:v>0.11471950707541392</c:v>
                </c:pt>
                <c:pt idx="1128">
                  <c:v>4.3805206609025005</c:v>
                </c:pt>
                <c:pt idx="1129">
                  <c:v>29.946629975882932</c:v>
                </c:pt>
                <c:pt idx="1130">
                  <c:v>1.0393847120387492</c:v>
                </c:pt>
                <c:pt idx="1131">
                  <c:v>2.0962185970070153</c:v>
                </c:pt>
                <c:pt idx="1132">
                  <c:v>0.31980504122407483</c:v>
                </c:pt>
                <c:pt idx="1133">
                  <c:v>6.0215427780089357</c:v>
                </c:pt>
                <c:pt idx="1134">
                  <c:v>7.1913371570052759E-2</c:v>
                </c:pt>
                <c:pt idx="1135">
                  <c:v>3.3039467401121807</c:v>
                </c:pt>
                <c:pt idx="1136">
                  <c:v>22.565281107872011</c:v>
                </c:pt>
                <c:pt idx="1137">
                  <c:v>0.90991416603252284</c:v>
                </c:pt>
                <c:pt idx="1138">
                  <c:v>0.33395356059345294</c:v>
                </c:pt>
                <c:pt idx="1139">
                  <c:v>0.34993622217557369</c:v>
                </c:pt>
                <c:pt idx="1140">
                  <c:v>0.26793154822754545</c:v>
                </c:pt>
                <c:pt idx="1141">
                  <c:v>13.181842191671215</c:v>
                </c:pt>
                <c:pt idx="1142">
                  <c:v>9.0107566265408612E-2</c:v>
                </c:pt>
                <c:pt idx="1143">
                  <c:v>5.6368142400327219E-2</c:v>
                </c:pt>
                <c:pt idx="1144">
                  <c:v>89.218995299067785</c:v>
                </c:pt>
                <c:pt idx="1145">
                  <c:v>2.0077671657936009</c:v>
                </c:pt>
                <c:pt idx="1146">
                  <c:v>80.698573486364666</c:v>
                </c:pt>
                <c:pt idx="1147">
                  <c:v>4.7827481472306012E-2</c:v>
                </c:pt>
                <c:pt idx="1148">
                  <c:v>0.16443311316034401</c:v>
                </c:pt>
                <c:pt idx="1149">
                  <c:v>0.12912773166014443</c:v>
                </c:pt>
                <c:pt idx="1150">
                  <c:v>72.144182417654832</c:v>
                </c:pt>
                <c:pt idx="1151">
                  <c:v>8.4173266487313395E-2</c:v>
                </c:pt>
                <c:pt idx="1152">
                  <c:v>2.266133024646648E-2</c:v>
                </c:pt>
                <c:pt idx="1153">
                  <c:v>8.9178280785071351</c:v>
                </c:pt>
                <c:pt idx="1154">
                  <c:v>5.8598728747918258</c:v>
                </c:pt>
                <c:pt idx="1155">
                  <c:v>580.10696883916182</c:v>
                </c:pt>
                <c:pt idx="1156">
                  <c:v>2.0144034691034007</c:v>
                </c:pt>
                <c:pt idx="1157">
                  <c:v>46.618040389442712</c:v>
                </c:pt>
                <c:pt idx="1158">
                  <c:v>12.236214224788203</c:v>
                </c:pt>
                <c:pt idx="1159">
                  <c:v>32.60500362511808</c:v>
                </c:pt>
                <c:pt idx="1160">
                  <c:v>0.14029118759603823</c:v>
                </c:pt>
                <c:pt idx="1161">
                  <c:v>1.6038527836803222</c:v>
                </c:pt>
                <c:pt idx="1162">
                  <c:v>0.11170141768422849</c:v>
                </c:pt>
                <c:pt idx="1163">
                  <c:v>6.1097354954687342</c:v>
                </c:pt>
                <c:pt idx="1164">
                  <c:v>0.48553200397520996</c:v>
                </c:pt>
                <c:pt idx="1165">
                  <c:v>1.2815444128145537</c:v>
                </c:pt>
                <c:pt idx="1166">
                  <c:v>45.462912124587362</c:v>
                </c:pt>
                <c:pt idx="1167">
                  <c:v>4.9078827622561798</c:v>
                </c:pt>
                <c:pt idx="1168">
                  <c:v>20.784106997377496</c:v>
                </c:pt>
                <c:pt idx="1169">
                  <c:v>0.31980504122407483</c:v>
                </c:pt>
                <c:pt idx="1170">
                  <c:v>0.70010723919597961</c:v>
                </c:pt>
                <c:pt idx="1171">
                  <c:v>0.3995067703168152</c:v>
                </c:pt>
                <c:pt idx="1172">
                  <c:v>0.24728688368973767</c:v>
                </c:pt>
                <c:pt idx="1173">
                  <c:v>3.9523569171902612E-2</c:v>
                </c:pt>
                <c:pt idx="1174">
                  <c:v>1.4277532474483661</c:v>
                </c:pt>
                <c:pt idx="1175">
                  <c:v>0.56694025160333528</c:v>
                </c:pt>
                <c:pt idx="1176">
                  <c:v>0.1406755402055096</c:v>
                </c:pt>
                <c:pt idx="1177">
                  <c:v>10.06634917315532</c:v>
                </c:pt>
                <c:pt idx="1178">
                  <c:v>10.763695369780994</c:v>
                </c:pt>
                <c:pt idx="1179">
                  <c:v>19.096464121629928</c:v>
                </c:pt>
                <c:pt idx="1180">
                  <c:v>251.63639830359344</c:v>
                </c:pt>
                <c:pt idx="1181">
                  <c:v>2.3852945104518769E-2</c:v>
                </c:pt>
                <c:pt idx="1182">
                  <c:v>0.38171702283950976</c:v>
                </c:pt>
                <c:pt idx="1183">
                  <c:v>7.739822493587889E-2</c:v>
                </c:pt>
                <c:pt idx="1184">
                  <c:v>0.15111905293386768</c:v>
                </c:pt>
                <c:pt idx="1185">
                  <c:v>51.696491504770997</c:v>
                </c:pt>
                <c:pt idx="1186">
                  <c:v>0.50383520400727155</c:v>
                </c:pt>
                <c:pt idx="1187">
                  <c:v>12.474384430526959</c:v>
                </c:pt>
                <c:pt idx="1188">
                  <c:v>3.103854286199581</c:v>
                </c:pt>
                <c:pt idx="1189">
                  <c:v>134.40752666200001</c:v>
                </c:pt>
                <c:pt idx="1190">
                  <c:v>135.04981001553995</c:v>
                </c:pt>
                <c:pt idx="1191">
                  <c:v>15.201693527478129</c:v>
                </c:pt>
                <c:pt idx="1192">
                  <c:v>0.42057745115504014</c:v>
                </c:pt>
                <c:pt idx="1193">
                  <c:v>0.22478508161092403</c:v>
                </c:pt>
                <c:pt idx="1194">
                  <c:v>0.22844988143904316</c:v>
                </c:pt>
                <c:pt idx="1195">
                  <c:v>0.46604526161768028</c:v>
                </c:pt>
                <c:pt idx="1196">
                  <c:v>1.7001611125522926</c:v>
                </c:pt>
                <c:pt idx="1197">
                  <c:v>42.923503225419424</c:v>
                </c:pt>
                <c:pt idx="1198">
                  <c:v>3.9867535366195908</c:v>
                </c:pt>
                <c:pt idx="1199">
                  <c:v>184.97719486119283</c:v>
                </c:pt>
                <c:pt idx="1200">
                  <c:v>61.801862877341804</c:v>
                </c:pt>
                <c:pt idx="1201">
                  <c:v>7.9248025039028811E-3</c:v>
                </c:pt>
                <c:pt idx="1202">
                  <c:v>126.10474305773937</c:v>
                </c:pt>
                <c:pt idx="1203">
                  <c:v>70.92977323118933</c:v>
                </c:pt>
                <c:pt idx="1204">
                  <c:v>29.141694475615878</c:v>
                </c:pt>
                <c:pt idx="1205">
                  <c:v>20.666320726985031</c:v>
                </c:pt>
                <c:pt idx="1206">
                  <c:v>0.13400533278673207</c:v>
                </c:pt>
                <c:pt idx="1207">
                  <c:v>9.7127103425147798E-2</c:v>
                </c:pt>
                <c:pt idx="1208">
                  <c:v>0.19188891518749485</c:v>
                </c:pt>
                <c:pt idx="1209">
                  <c:v>1.0744543973479337</c:v>
                </c:pt>
                <c:pt idx="1210">
                  <c:v>8.7250911444764254E-2</c:v>
                </c:pt>
                <c:pt idx="1211">
                  <c:v>68.22420787938718</c:v>
                </c:pt>
                <c:pt idx="1212">
                  <c:v>7.3505424314734471</c:v>
                </c:pt>
                <c:pt idx="1213">
                  <c:v>1.7013043244461609E-2</c:v>
                </c:pt>
                <c:pt idx="1214">
                  <c:v>3.1715991289413402E-2</c:v>
                </c:pt>
                <c:pt idx="1215">
                  <c:v>3.3617057082175668E-2</c:v>
                </c:pt>
                <c:pt idx="1216">
                  <c:v>3.9799305508723881</c:v>
                </c:pt>
                <c:pt idx="1217">
                  <c:v>0.25931196638226123</c:v>
                </c:pt>
                <c:pt idx="1218">
                  <c:v>19.096464121629928</c:v>
                </c:pt>
                <c:pt idx="1219">
                  <c:v>457.74282898422666</c:v>
                </c:pt>
                <c:pt idx="1220">
                  <c:v>18.063582993543104</c:v>
                </c:pt>
                <c:pt idx="1221">
                  <c:v>18.775555330361154</c:v>
                </c:pt>
                <c:pt idx="1222">
                  <c:v>5.2166258322456187</c:v>
                </c:pt>
                <c:pt idx="1223">
                  <c:v>2.8811973444497125</c:v>
                </c:pt>
                <c:pt idx="1224">
                  <c:v>6.983358214892545E-3</c:v>
                </c:pt>
                <c:pt idx="1225">
                  <c:v>1.022209632046837</c:v>
                </c:pt>
                <c:pt idx="1226">
                  <c:v>11.045691763257953</c:v>
                </c:pt>
                <c:pt idx="1227">
                  <c:v>12.105328602333088</c:v>
                </c:pt>
                <c:pt idx="1228">
                  <c:v>0.21860501125396248</c:v>
                </c:pt>
                <c:pt idx="1229">
                  <c:v>9.0270888851310876E-2</c:v>
                </c:pt>
                <c:pt idx="1230">
                  <c:v>4.5773654172520495E-2</c:v>
                </c:pt>
                <c:pt idx="1231">
                  <c:v>1.4802531408397407E-2</c:v>
                </c:pt>
                <c:pt idx="1232">
                  <c:v>2.987336977950974</c:v>
                </c:pt>
                <c:pt idx="1233">
                  <c:v>122.77125150171706</c:v>
                </c:pt>
                <c:pt idx="1234">
                  <c:v>1.331741213665083</c:v>
                </c:pt>
                <c:pt idx="1235">
                  <c:v>0.90020386232203775</c:v>
                </c:pt>
                <c:pt idx="1236">
                  <c:v>2.0997442185957946</c:v>
                </c:pt>
                <c:pt idx="1237">
                  <c:v>9.3879211673659597</c:v>
                </c:pt>
                <c:pt idx="1238">
                  <c:v>0.15616331038882378</c:v>
                </c:pt>
                <c:pt idx="1239">
                  <c:v>1.0385835432379147</c:v>
                </c:pt>
                <c:pt idx="1240">
                  <c:v>0.41598798780486129</c:v>
                </c:pt>
                <c:pt idx="1241">
                  <c:v>0.3888418935914032</c:v>
                </c:pt>
                <c:pt idx="1242">
                  <c:v>37.771747412205556</c:v>
                </c:pt>
                <c:pt idx="1243">
                  <c:v>9.0107566265408612E-2</c:v>
                </c:pt>
                <c:pt idx="1244">
                  <c:v>1.36426914645986</c:v>
                </c:pt>
                <c:pt idx="1245">
                  <c:v>105.84013087559582</c:v>
                </c:pt>
                <c:pt idx="1246">
                  <c:v>1229.6110598118794</c:v>
                </c:pt>
                <c:pt idx="1247">
                  <c:v>18.66422996486536</c:v>
                </c:pt>
                <c:pt idx="1248">
                  <c:v>0.95379041287841859</c:v>
                </c:pt>
                <c:pt idx="1249">
                  <c:v>199.44373717420095</c:v>
                </c:pt>
                <c:pt idx="1250">
                  <c:v>375.57150669887494</c:v>
                </c:pt>
                <c:pt idx="1251">
                  <c:v>1.8487669955225709E-2</c:v>
                </c:pt>
                <c:pt idx="1252">
                  <c:v>187.98392085259931</c:v>
                </c:pt>
                <c:pt idx="1253">
                  <c:v>4.0395729869289562E-2</c:v>
                </c:pt>
                <c:pt idx="1254">
                  <c:v>0.84330670587873069</c:v>
                </c:pt>
                <c:pt idx="1255">
                  <c:v>5.9365429851654002E-2</c:v>
                </c:pt>
                <c:pt idx="1256">
                  <c:v>1.1571811698712355</c:v>
                </c:pt>
                <c:pt idx="1257">
                  <c:v>0.56540157224696808</c:v>
                </c:pt>
                <c:pt idx="1258">
                  <c:v>61.092563056815145</c:v>
                </c:pt>
                <c:pt idx="1259">
                  <c:v>18.745891143208574</c:v>
                </c:pt>
                <c:pt idx="1260">
                  <c:v>128.33396626278736</c:v>
                </c:pt>
                <c:pt idx="1261">
                  <c:v>0.2737024911752004</c:v>
                </c:pt>
                <c:pt idx="1262">
                  <c:v>0.27017586769586371</c:v>
                </c:pt>
                <c:pt idx="1263">
                  <c:v>2.415567353017511</c:v>
                </c:pt>
                <c:pt idx="1264">
                  <c:v>1.0740488740956682</c:v>
                </c:pt>
                <c:pt idx="1265">
                  <c:v>5.7610082559931962E-2</c:v>
                </c:pt>
                <c:pt idx="1266">
                  <c:v>7.4731557577767411</c:v>
                </c:pt>
                <c:pt idx="1267">
                  <c:v>23.15735789902644</c:v>
                </c:pt>
                <c:pt idx="1268">
                  <c:v>0.61242298357816216</c:v>
                </c:pt>
                <c:pt idx="1269">
                  <c:v>0.15876846959793042</c:v>
                </c:pt>
                <c:pt idx="1270">
                  <c:v>4.4115392272946554</c:v>
                </c:pt>
                <c:pt idx="1271">
                  <c:v>1.3687875105712779</c:v>
                </c:pt>
                <c:pt idx="1272">
                  <c:v>1.1981171389714904</c:v>
                </c:pt>
                <c:pt idx="1273">
                  <c:v>0.11845224482182613</c:v>
                </c:pt>
                <c:pt idx="1274">
                  <c:v>36.296051471374234</c:v>
                </c:pt>
                <c:pt idx="1275">
                  <c:v>0.198000755012576</c:v>
                </c:pt>
                <c:pt idx="1276">
                  <c:v>2.1009890748297084</c:v>
                </c:pt>
                <c:pt idx="1277">
                  <c:v>3.3733049751659454</c:v>
                </c:pt>
                <c:pt idx="1278">
                  <c:v>0.73683992586671709</c:v>
                </c:pt>
                <c:pt idx="1279">
                  <c:v>3.2219998816832467</c:v>
                </c:pt>
                <c:pt idx="1280">
                  <c:v>21.444829545059651</c:v>
                </c:pt>
                <c:pt idx="1281">
                  <c:v>0.21499929891659697</c:v>
                </c:pt>
                <c:pt idx="1282">
                  <c:v>0.26915043455260756</c:v>
                </c:pt>
                <c:pt idx="1283">
                  <c:v>18.280038353360638</c:v>
                </c:pt>
                <c:pt idx="1284">
                  <c:v>1.4735284002034856E-2</c:v>
                </c:pt>
                <c:pt idx="1285">
                  <c:v>0.21007748901087939</c:v>
                </c:pt>
                <c:pt idx="1286">
                  <c:v>0.22314302937196628</c:v>
                </c:pt>
                <c:pt idx="1287">
                  <c:v>0.99526412553384347</c:v>
                </c:pt>
                <c:pt idx="1288">
                  <c:v>0.15301839452417235</c:v>
                </c:pt>
                <c:pt idx="1289">
                  <c:v>0.35640579714998472</c:v>
                </c:pt>
                <c:pt idx="1290">
                  <c:v>0.17381340243652244</c:v>
                </c:pt>
                <c:pt idx="1291">
                  <c:v>0.71681375397759095</c:v>
                </c:pt>
                <c:pt idx="1292">
                  <c:v>0.73578087232975464</c:v>
                </c:pt>
                <c:pt idx="1293">
                  <c:v>5.2463548024710267</c:v>
                </c:pt>
                <c:pt idx="1294">
                  <c:v>1.74042513131509E-2</c:v>
                </c:pt>
                <c:pt idx="1295">
                  <c:v>124.09941502416311</c:v>
                </c:pt>
                <c:pt idx="1296">
                  <c:v>0.18832415744275699</c:v>
                </c:pt>
                <c:pt idx="1297">
                  <c:v>0.35370485447700223</c:v>
                </c:pt>
                <c:pt idx="1298">
                  <c:v>5.3008973598767115</c:v>
                </c:pt>
                <c:pt idx="1299">
                  <c:v>0.53614546460068679</c:v>
                </c:pt>
                <c:pt idx="1300">
                  <c:v>67.041241592251907</c:v>
                </c:pt>
                <c:pt idx="1301">
                  <c:v>22.424081108336644</c:v>
                </c:pt>
                <c:pt idx="1302">
                  <c:v>1.996554823735778</c:v>
                </c:pt>
                <c:pt idx="1303">
                  <c:v>0.44585434720438027</c:v>
                </c:pt>
                <c:pt idx="1304">
                  <c:v>22.621107468850841</c:v>
                </c:pt>
                <c:pt idx="1305">
                  <c:v>41.057036150437469</c:v>
                </c:pt>
                <c:pt idx="1306">
                  <c:v>1.2798142092002693</c:v>
                </c:pt>
                <c:pt idx="1307">
                  <c:v>0.27606288818613611</c:v>
                </c:pt>
                <c:pt idx="1308">
                  <c:v>0.38271603344063343</c:v>
                </c:pt>
                <c:pt idx="1309">
                  <c:v>9.1101336202259837</c:v>
                </c:pt>
                <c:pt idx="1310">
                  <c:v>9.0770904936422436</c:v>
                </c:pt>
                <c:pt idx="1311">
                  <c:v>2.3155111266346298E-2</c:v>
                </c:pt>
                <c:pt idx="1312">
                  <c:v>5.8326826931848545</c:v>
                </c:pt>
                <c:pt idx="1313">
                  <c:v>8.5332440860777456</c:v>
                </c:pt>
                <c:pt idx="1314">
                  <c:v>0.95612065116694767</c:v>
                </c:pt>
                <c:pt idx="1315">
                  <c:v>11.131672780949936</c:v>
                </c:pt>
                <c:pt idx="1316">
                  <c:v>68.254735611159759</c:v>
                </c:pt>
                <c:pt idx="1317">
                  <c:v>0.19469768954450975</c:v>
                </c:pt>
                <c:pt idx="1318">
                  <c:v>67.626580384135693</c:v>
                </c:pt>
                <c:pt idx="1319">
                  <c:v>3.9620130568347955E-2</c:v>
                </c:pt>
                <c:pt idx="1320">
                  <c:v>4.0164897944150617E-2</c:v>
                </c:pt>
                <c:pt idx="1321">
                  <c:v>22.321729433687523</c:v>
                </c:pt>
                <c:pt idx="1322">
                  <c:v>2.5758038797854947</c:v>
                </c:pt>
                <c:pt idx="1323">
                  <c:v>0.12663990203188127</c:v>
                </c:pt>
                <c:pt idx="1324">
                  <c:v>1.2582591771740241</c:v>
                </c:pt>
                <c:pt idx="1325">
                  <c:v>0.26988274074598018</c:v>
                </c:pt>
                <c:pt idx="1326">
                  <c:v>1.4712082138490621</c:v>
                </c:pt>
                <c:pt idx="1327">
                  <c:v>0.13646894680304464</c:v>
                </c:pt>
                <c:pt idx="1328">
                  <c:v>3.4705934849138624</c:v>
                </c:pt>
                <c:pt idx="1329">
                  <c:v>0.88599360897683022</c:v>
                </c:pt>
                <c:pt idx="1330">
                  <c:v>1.6432377508881296E-2</c:v>
                </c:pt>
                <c:pt idx="1331">
                  <c:v>0.5513052177493053</c:v>
                </c:pt>
                <c:pt idx="1332">
                  <c:v>3.3231867482263681E-3</c:v>
                </c:pt>
                <c:pt idx="1333">
                  <c:v>7.8016751094561562E-2</c:v>
                </c:pt>
                <c:pt idx="1334">
                  <c:v>7.298362577140364</c:v>
                </c:pt>
                <c:pt idx="1335">
                  <c:v>63.343890496671904</c:v>
                </c:pt>
                <c:pt idx="1336">
                  <c:v>0.4791847848214898</c:v>
                </c:pt>
                <c:pt idx="1337">
                  <c:v>0.62740247747561417</c:v>
                </c:pt>
                <c:pt idx="1338">
                  <c:v>87.430493098697582</c:v>
                </c:pt>
                <c:pt idx="1339">
                  <c:v>2.7021401952445765</c:v>
                </c:pt>
                <c:pt idx="1340">
                  <c:v>91.153212492890262</c:v>
                </c:pt>
                <c:pt idx="1341">
                  <c:v>0.22725643570057666</c:v>
                </c:pt>
                <c:pt idx="1342">
                  <c:v>0.59685761212323085</c:v>
                </c:pt>
                <c:pt idx="1343">
                  <c:v>1.3259536315772731</c:v>
                </c:pt>
                <c:pt idx="1344">
                  <c:v>0.1703765509000113</c:v>
                </c:pt>
                <c:pt idx="1345">
                  <c:v>3.8430795528539177</c:v>
                </c:pt>
                <c:pt idx="1346">
                  <c:v>1.2980240925388395</c:v>
                </c:pt>
                <c:pt idx="1347">
                  <c:v>0.32606550939651335</c:v>
                </c:pt>
                <c:pt idx="1348">
                  <c:v>1.5785574775629949</c:v>
                </c:pt>
                <c:pt idx="1349">
                  <c:v>0.84219383892143185</c:v>
                </c:pt>
                <c:pt idx="1350">
                  <c:v>19.047851025596643</c:v>
                </c:pt>
                <c:pt idx="1351">
                  <c:v>0.68217226388228558</c:v>
                </c:pt>
                <c:pt idx="1352">
                  <c:v>11.143155399761303</c:v>
                </c:pt>
                <c:pt idx="1353">
                  <c:v>0.27355521351195849</c:v>
                </c:pt>
                <c:pt idx="1354">
                  <c:v>24.24718868532463</c:v>
                </c:pt>
                <c:pt idx="1355">
                  <c:v>14.865829703345407</c:v>
                </c:pt>
                <c:pt idx="1356">
                  <c:v>21.814024751041853</c:v>
                </c:pt>
                <c:pt idx="1357">
                  <c:v>2.9390770141997131</c:v>
                </c:pt>
                <c:pt idx="1358">
                  <c:v>8.7145124400695422E-3</c:v>
                </c:pt>
                <c:pt idx="1359">
                  <c:v>7.6982030084116664</c:v>
                </c:pt>
                <c:pt idx="1360">
                  <c:v>5.9186405273939426</c:v>
                </c:pt>
                <c:pt idx="1361">
                  <c:v>0.43678558447348892</c:v>
                </c:pt>
                <c:pt idx="1362">
                  <c:v>25.360483149979135</c:v>
                </c:pt>
                <c:pt idx="1363">
                  <c:v>0.93707441784328227</c:v>
                </c:pt>
                <c:pt idx="1364">
                  <c:v>3.987409819010534</c:v>
                </c:pt>
                <c:pt idx="1365">
                  <c:v>16.956715156181914</c:v>
                </c:pt>
                <c:pt idx="1366">
                  <c:v>12.876142852973024</c:v>
                </c:pt>
                <c:pt idx="1367">
                  <c:v>136.70655031407466</c:v>
                </c:pt>
                <c:pt idx="1368">
                  <c:v>7.725962127173613</c:v>
                </c:pt>
                <c:pt idx="1369">
                  <c:v>70.268202516209271</c:v>
                </c:pt>
                <c:pt idx="1370">
                  <c:v>0.19124286623260922</c:v>
                </c:pt>
                <c:pt idx="1371">
                  <c:v>1.3815748191894373</c:v>
                </c:pt>
                <c:pt idx="1372">
                  <c:v>0.62142127425700722</c:v>
                </c:pt>
                <c:pt idx="1373">
                  <c:v>0.26085391883183884</c:v>
                </c:pt>
                <c:pt idx="1374">
                  <c:v>139.99132479599567</c:v>
                </c:pt>
                <c:pt idx="1375">
                  <c:v>185.23441599744351</c:v>
                </c:pt>
                <c:pt idx="1376">
                  <c:v>45.44848029505858</c:v>
                </c:pt>
                <c:pt idx="1377">
                  <c:v>0.24445475740730455</c:v>
                </c:pt>
                <c:pt idx="1378">
                  <c:v>38.012932813799473</c:v>
                </c:pt>
                <c:pt idx="1379">
                  <c:v>8.8413986167320751</c:v>
                </c:pt>
                <c:pt idx="1380">
                  <c:v>0.17314891751074668</c:v>
                </c:pt>
                <c:pt idx="1381">
                  <c:v>3.2263707202142222</c:v>
                </c:pt>
                <c:pt idx="1382">
                  <c:v>3.0477693282554359</c:v>
                </c:pt>
                <c:pt idx="1383">
                  <c:v>30.62631412617926</c:v>
                </c:pt>
                <c:pt idx="1384">
                  <c:v>0.10231221126733914</c:v>
                </c:pt>
                <c:pt idx="1385">
                  <c:v>0.30434980880628437</c:v>
                </c:pt>
                <c:pt idx="1386">
                  <c:v>16.959841575064683</c:v>
                </c:pt>
                <c:pt idx="1387">
                  <c:v>9.6509592512888034</c:v>
                </c:pt>
                <c:pt idx="1388">
                  <c:v>4.5839866133518319</c:v>
                </c:pt>
                <c:pt idx="1389">
                  <c:v>51.520088453175482</c:v>
                </c:pt>
                <c:pt idx="1390">
                  <c:v>5.8969562686759023</c:v>
                </c:pt>
                <c:pt idx="1391">
                  <c:v>8.4525098700391457</c:v>
                </c:pt>
                <c:pt idx="1392">
                  <c:v>29.733663639215511</c:v>
                </c:pt>
                <c:pt idx="1393">
                  <c:v>0.10406249384103447</c:v>
                </c:pt>
                <c:pt idx="1394">
                  <c:v>82.362561669363927</c:v>
                </c:pt>
                <c:pt idx="1395">
                  <c:v>2.2402576959580225</c:v>
                </c:pt>
                <c:pt idx="1396">
                  <c:v>0.26394787808805864</c:v>
                </c:pt>
                <c:pt idx="1397">
                  <c:v>0.1406755402055096</c:v>
                </c:pt>
                <c:pt idx="1398">
                  <c:v>3.5005782689106848</c:v>
                </c:pt>
                <c:pt idx="1399">
                  <c:v>5.6368142400327219E-2</c:v>
                </c:pt>
                <c:pt idx="1400">
                  <c:v>0.3832714534048709</c:v>
                </c:pt>
                <c:pt idx="1401">
                  <c:v>18.297257865149589</c:v>
                </c:pt>
                <c:pt idx="1402">
                  <c:v>13.240524114059449</c:v>
                </c:pt>
                <c:pt idx="1403">
                  <c:v>40.973034273545899</c:v>
                </c:pt>
                <c:pt idx="1404">
                  <c:v>0.11729903971746854</c:v>
                </c:pt>
                <c:pt idx="1405">
                  <c:v>8.4805443209322764</c:v>
                </c:pt>
                <c:pt idx="1406">
                  <c:v>5.4351420725800512</c:v>
                </c:pt>
                <c:pt idx="1407">
                  <c:v>2.7272164151997709</c:v>
                </c:pt>
                <c:pt idx="1408">
                  <c:v>0.99921011455801989</c:v>
                </c:pt>
                <c:pt idx="1409">
                  <c:v>36.997593456633012</c:v>
                </c:pt>
                <c:pt idx="1410">
                  <c:v>0.43678558447348892</c:v>
                </c:pt>
                <c:pt idx="1411">
                  <c:v>39.228198323608346</c:v>
                </c:pt>
                <c:pt idx="1412">
                  <c:v>9.4087795775818748</c:v>
                </c:pt>
                <c:pt idx="1413">
                  <c:v>28.697273399854708</c:v>
                </c:pt>
                <c:pt idx="1414">
                  <c:v>16.958724972603303</c:v>
                </c:pt>
                <c:pt idx="1415">
                  <c:v>0.91220449744019394</c:v>
                </c:pt>
                <c:pt idx="1416">
                  <c:v>148.21859282019761</c:v>
                </c:pt>
                <c:pt idx="1417">
                  <c:v>8.1740453664444903</c:v>
                </c:pt>
                <c:pt idx="1418">
                  <c:v>3.6573364842229991E-2</c:v>
                </c:pt>
                <c:pt idx="1419">
                  <c:v>3.3683685385126414</c:v>
                </c:pt>
                <c:pt idx="1420">
                  <c:v>2.563962364150306</c:v>
                </c:pt>
                <c:pt idx="1421">
                  <c:v>1.931375622851107</c:v>
                </c:pt>
                <c:pt idx="1422">
                  <c:v>2.8162860261173908</c:v>
                </c:pt>
                <c:pt idx="1423">
                  <c:v>5.6663371869925045</c:v>
                </c:pt>
                <c:pt idx="1424">
                  <c:v>19.714031348257446</c:v>
                </c:pt>
                <c:pt idx="1425">
                  <c:v>32.705554374648393</c:v>
                </c:pt>
                <c:pt idx="1426">
                  <c:v>0.10710813111381062</c:v>
                </c:pt>
                <c:pt idx="1427">
                  <c:v>0.20674575719858451</c:v>
                </c:pt>
                <c:pt idx="1428">
                  <c:v>0.62806835320605525</c:v>
                </c:pt>
                <c:pt idx="1429">
                  <c:v>42.217825537351956</c:v>
                </c:pt>
                <c:pt idx="1430">
                  <c:v>14.863276461639069</c:v>
                </c:pt>
                <c:pt idx="1431">
                  <c:v>8.3076933990062631</c:v>
                </c:pt>
                <c:pt idx="1432">
                  <c:v>6.7603562551339078E-2</c:v>
                </c:pt>
                <c:pt idx="1433">
                  <c:v>416.49061647260896</c:v>
                </c:pt>
                <c:pt idx="1434">
                  <c:v>0.76994683284661269</c:v>
                </c:pt>
                <c:pt idx="1435">
                  <c:v>0.67203962070086631</c:v>
                </c:pt>
                <c:pt idx="1436">
                  <c:v>4.0395729869289562E-2</c:v>
                </c:pt>
                <c:pt idx="1437">
                  <c:v>19.704591908422355</c:v>
                </c:pt>
                <c:pt idx="1438">
                  <c:v>667.70959109268222</c:v>
                </c:pt>
                <c:pt idx="1439">
                  <c:v>0.62474156852131468</c:v>
                </c:pt>
                <c:pt idx="1440">
                  <c:v>0.99842045826417092</c:v>
                </c:pt>
                <c:pt idx="1441">
                  <c:v>0.87175385249157478</c:v>
                </c:pt>
                <c:pt idx="1442">
                  <c:v>0.18525175852437728</c:v>
                </c:pt>
                <c:pt idx="1443">
                  <c:v>7.1911529202326578</c:v>
                </c:pt>
                <c:pt idx="1444">
                  <c:v>475.82938844190915</c:v>
                </c:pt>
                <c:pt idx="1445">
                  <c:v>9.3598970051257666</c:v>
                </c:pt>
                <c:pt idx="1446">
                  <c:v>49.102160120669218</c:v>
                </c:pt>
                <c:pt idx="1447">
                  <c:v>1.333145656967929</c:v>
                </c:pt>
                <c:pt idx="1448">
                  <c:v>1.2532541637511439E-2</c:v>
                </c:pt>
                <c:pt idx="1449">
                  <c:v>3.5226272340947573</c:v>
                </c:pt>
                <c:pt idx="1450">
                  <c:v>8.972154783646661E-3</c:v>
                </c:pt>
                <c:pt idx="1451">
                  <c:v>2.4747998773248541</c:v>
                </c:pt>
                <c:pt idx="1452">
                  <c:v>3.7079945658681721</c:v>
                </c:pt>
                <c:pt idx="1453">
                  <c:v>0.76457093014186328</c:v>
                </c:pt>
                <c:pt idx="1454">
                  <c:v>936.88325277667082</c:v>
                </c:pt>
                <c:pt idx="1455">
                  <c:v>3.6773677094411412</c:v>
                </c:pt>
                <c:pt idx="1456">
                  <c:v>46.268932677272566</c:v>
                </c:pt>
                <c:pt idx="1457">
                  <c:v>1.5228762315975166</c:v>
                </c:pt>
                <c:pt idx="1458">
                  <c:v>0.2336170529222189</c:v>
                </c:pt>
                <c:pt idx="1459">
                  <c:v>0.55194023694895289</c:v>
                </c:pt>
                <c:pt idx="1460">
                  <c:v>1.6741248463487881</c:v>
                </c:pt>
                <c:pt idx="1461">
                  <c:v>17.411573180601067</c:v>
                </c:pt>
                <c:pt idx="1462">
                  <c:v>8.9368848945910866</c:v>
                </c:pt>
                <c:pt idx="1463">
                  <c:v>168.07331699958991</c:v>
                </c:pt>
                <c:pt idx="1464">
                  <c:v>2.305604266910263E-2</c:v>
                </c:pt>
                <c:pt idx="1465">
                  <c:v>5.7766369107914839</c:v>
                </c:pt>
                <c:pt idx="1466">
                  <c:v>3.9862285392589327</c:v>
                </c:pt>
                <c:pt idx="1467">
                  <c:v>18.779264564299886</c:v>
                </c:pt>
                <c:pt idx="1468">
                  <c:v>130.46696408345989</c:v>
                </c:pt>
                <c:pt idx="1469">
                  <c:v>1.0615055553605559</c:v>
                </c:pt>
                <c:pt idx="1470">
                  <c:v>0.16852375062815267</c:v>
                </c:pt>
                <c:pt idx="1471">
                  <c:v>6.1508614049422407E-2</c:v>
                </c:pt>
                <c:pt idx="1472">
                  <c:v>8.9292583322527597E-2</c:v>
                </c:pt>
                <c:pt idx="1473">
                  <c:v>5.9253404911112903E-2</c:v>
                </c:pt>
                <c:pt idx="1474">
                  <c:v>0.26549987440102296</c:v>
                </c:pt>
                <c:pt idx="1475">
                  <c:v>0.27606288818613611</c:v>
                </c:pt>
                <c:pt idx="1476">
                  <c:v>0.59868888947366861</c:v>
                </c:pt>
                <c:pt idx="1477">
                  <c:v>1.5199272185327044</c:v>
                </c:pt>
                <c:pt idx="1478">
                  <c:v>0.70177137712997628</c:v>
                </c:pt>
                <c:pt idx="1479">
                  <c:v>0.50383520400727155</c:v>
                </c:pt>
                <c:pt idx="1480">
                  <c:v>1.0182304997850014</c:v>
                </c:pt>
                <c:pt idx="1481">
                  <c:v>0.76887054633866114</c:v>
                </c:pt>
                <c:pt idx="1482">
                  <c:v>0.10710813111381062</c:v>
                </c:pt>
                <c:pt idx="1483">
                  <c:v>2.0573517398356594E-2</c:v>
                </c:pt>
                <c:pt idx="1484">
                  <c:v>10.484385341316827</c:v>
                </c:pt>
                <c:pt idx="1485">
                  <c:v>2.3852945104518769E-2</c:v>
                </c:pt>
                <c:pt idx="1486">
                  <c:v>219.36093490406566</c:v>
                </c:pt>
                <c:pt idx="1487">
                  <c:v>3.5993129756690414</c:v>
                </c:pt>
                <c:pt idx="1488">
                  <c:v>1.104618672526144</c:v>
                </c:pt>
                <c:pt idx="1489">
                  <c:v>3.7895309751574145E-2</c:v>
                </c:pt>
                <c:pt idx="1490">
                  <c:v>2.0477053750558549</c:v>
                </c:pt>
                <c:pt idx="1491">
                  <c:v>4.8346093642272929E-2</c:v>
                </c:pt>
                <c:pt idx="1492">
                  <c:v>155.94938870923789</c:v>
                </c:pt>
                <c:pt idx="1493">
                  <c:v>0.10558128108488717</c:v>
                </c:pt>
                <c:pt idx="1494">
                  <c:v>1.0019757158122664</c:v>
                </c:pt>
                <c:pt idx="1495">
                  <c:v>0.11529091591217119</c:v>
                </c:pt>
                <c:pt idx="1496">
                  <c:v>0.25355959980133919</c:v>
                </c:pt>
                <c:pt idx="1497">
                  <c:v>0.17182275296116559</c:v>
                </c:pt>
                <c:pt idx="1498">
                  <c:v>0.28717606974731053</c:v>
                </c:pt>
                <c:pt idx="1499">
                  <c:v>0.23640259618523779</c:v>
                </c:pt>
                <c:pt idx="1500">
                  <c:v>15.10912072349598</c:v>
                </c:pt>
                <c:pt idx="1501">
                  <c:v>61.092563056815145</c:v>
                </c:pt>
                <c:pt idx="1502">
                  <c:v>0.7563547687593094</c:v>
                </c:pt>
                <c:pt idx="1503">
                  <c:v>0.11081937616263196</c:v>
                </c:pt>
                <c:pt idx="1504">
                  <c:v>5.9701970445879854E-2</c:v>
                </c:pt>
                <c:pt idx="1505">
                  <c:v>162.98633893591577</c:v>
                </c:pt>
                <c:pt idx="1506">
                  <c:v>0.28021145586846335</c:v>
                </c:pt>
                <c:pt idx="1507">
                  <c:v>37.419984861222552</c:v>
                </c:pt>
                <c:pt idx="1508">
                  <c:v>0.79158833169037346</c:v>
                </c:pt>
                <c:pt idx="1509">
                  <c:v>8.4300690528318192E-2</c:v>
                </c:pt>
                <c:pt idx="1510">
                  <c:v>35.87911429278396</c:v>
                </c:pt>
                <c:pt idx="1511">
                  <c:v>0.83996972385797342</c:v>
                </c:pt>
                <c:pt idx="1512">
                  <c:v>12.723076867592575</c:v>
                </c:pt>
                <c:pt idx="1513">
                  <c:v>0.37166989166916059</c:v>
                </c:pt>
                <c:pt idx="1514">
                  <c:v>6.0039208883478141E-2</c:v>
                </c:pt>
                <c:pt idx="1515">
                  <c:v>2.085137458594116</c:v>
                </c:pt>
                <c:pt idx="1516">
                  <c:v>363.47359182352733</c:v>
                </c:pt>
                <c:pt idx="1517">
                  <c:v>3.2195725780348803</c:v>
                </c:pt>
                <c:pt idx="1518">
                  <c:v>0.17497849751745481</c:v>
                </c:pt>
                <c:pt idx="1519">
                  <c:v>0.37046207756680233</c:v>
                </c:pt>
                <c:pt idx="1520">
                  <c:v>0.24728688368973767</c:v>
                </c:pt>
                <c:pt idx="1521">
                  <c:v>13.336086143201578</c:v>
                </c:pt>
                <c:pt idx="1522">
                  <c:v>0.33237041668874817</c:v>
                </c:pt>
                <c:pt idx="1523">
                  <c:v>12.543484740090131</c:v>
                </c:pt>
                <c:pt idx="1524">
                  <c:v>17.76213878708494</c:v>
                </c:pt>
                <c:pt idx="1525">
                  <c:v>3.3703427947195586</c:v>
                </c:pt>
                <c:pt idx="1526">
                  <c:v>2.7984185829977613E-2</c:v>
                </c:pt>
                <c:pt idx="1527">
                  <c:v>0.14237127213207584</c:v>
                </c:pt>
                <c:pt idx="1528">
                  <c:v>0.51184356592087232</c:v>
                </c:pt>
                <c:pt idx="1529">
                  <c:v>6.8044861226018188E-2</c:v>
                </c:pt>
                <c:pt idx="1530">
                  <c:v>2.6631008230074222</c:v>
                </c:pt>
                <c:pt idx="1531">
                  <c:v>0.12531050874384411</c:v>
                </c:pt>
                <c:pt idx="1532">
                  <c:v>8.4555750811001737E-2</c:v>
                </c:pt>
                <c:pt idx="1533">
                  <c:v>14.034543628852585</c:v>
                </c:pt>
                <c:pt idx="1534">
                  <c:v>13.119089465612429</c:v>
                </c:pt>
                <c:pt idx="1535">
                  <c:v>1.0293864154327472</c:v>
                </c:pt>
                <c:pt idx="1536">
                  <c:v>0.14279636960293654</c:v>
                </c:pt>
                <c:pt idx="1537">
                  <c:v>0.99960502863850265</c:v>
                </c:pt>
                <c:pt idx="1538">
                  <c:v>0.24163462500007735</c:v>
                </c:pt>
                <c:pt idx="1539">
                  <c:v>109.85914494262336</c:v>
                </c:pt>
                <c:pt idx="1540">
                  <c:v>17.239837686314416</c:v>
                </c:pt>
                <c:pt idx="1541">
                  <c:v>8.3664278323205055E-2</c:v>
                </c:pt>
                <c:pt idx="1542">
                  <c:v>0.12018980447108535</c:v>
                </c:pt>
                <c:pt idx="1543">
                  <c:v>3.1624834549842631</c:v>
                </c:pt>
                <c:pt idx="1544">
                  <c:v>0.78218331598717616</c:v>
                </c:pt>
                <c:pt idx="1545">
                  <c:v>330.97061829610527</c:v>
                </c:pt>
                <c:pt idx="1546">
                  <c:v>28.799192213399259</c:v>
                </c:pt>
                <c:pt idx="1547">
                  <c:v>0.4435660913927954</c:v>
                </c:pt>
                <c:pt idx="1548">
                  <c:v>0.53916499276273044</c:v>
                </c:pt>
                <c:pt idx="1549">
                  <c:v>64.695264631194448</c:v>
                </c:pt>
                <c:pt idx="1550">
                  <c:v>0.10016518377315939</c:v>
                </c:pt>
                <c:pt idx="1551">
                  <c:v>5.0846911624566697</c:v>
                </c:pt>
                <c:pt idx="1552">
                  <c:v>0.37662595767427032</c:v>
                </c:pt>
                <c:pt idx="1553">
                  <c:v>6.0323883074922149</c:v>
                </c:pt>
                <c:pt idx="1554">
                  <c:v>4.0785595837486179E-2</c:v>
                </c:pt>
                <c:pt idx="1555">
                  <c:v>3.7259032599681166</c:v>
                </c:pt>
                <c:pt idx="1556">
                  <c:v>0.10050486504121628</c:v>
                </c:pt>
                <c:pt idx="1557">
                  <c:v>2.951996479047819</c:v>
                </c:pt>
                <c:pt idx="1558">
                  <c:v>10.016605354429384</c:v>
                </c:pt>
                <c:pt idx="1559">
                  <c:v>0.82269586715732268</c:v>
                </c:pt>
                <c:pt idx="1560">
                  <c:v>0.305882664278322</c:v>
                </c:pt>
                <c:pt idx="1561">
                  <c:v>1.4802531408397407E-2</c:v>
                </c:pt>
                <c:pt idx="1562">
                  <c:v>173.26304955711731</c:v>
                </c:pt>
                <c:pt idx="1563">
                  <c:v>0.13669718711578263</c:v>
                </c:pt>
                <c:pt idx="1564">
                  <c:v>31.471155778200927</c:v>
                </c:pt>
                <c:pt idx="1565">
                  <c:v>46.371625427507624</c:v>
                </c:pt>
                <c:pt idx="1566">
                  <c:v>0.3744202866314415</c:v>
                </c:pt>
                <c:pt idx="1567">
                  <c:v>9.1154705128529662E-2</c:v>
                </c:pt>
                <c:pt idx="1568">
                  <c:v>5.8969562686759023</c:v>
                </c:pt>
                <c:pt idx="1569">
                  <c:v>0.16606493934580699</c:v>
                </c:pt>
                <c:pt idx="1570">
                  <c:v>72.89415152877028</c:v>
                </c:pt>
                <c:pt idx="1571">
                  <c:v>0.384383180089238</c:v>
                </c:pt>
                <c:pt idx="1572">
                  <c:v>0.63440709245637972</c:v>
                </c:pt>
                <c:pt idx="1573">
                  <c:v>35.269448031018939</c:v>
                </c:pt>
                <c:pt idx="1574">
                  <c:v>1.0269921065273619</c:v>
                </c:pt>
                <c:pt idx="1575">
                  <c:v>105.53238388608085</c:v>
                </c:pt>
                <c:pt idx="1576">
                  <c:v>0.44473901599645926</c:v>
                </c:pt>
                <c:pt idx="1577">
                  <c:v>3.7184981971400806E-2</c:v>
                </c:pt>
                <c:pt idx="1578">
                  <c:v>9.9173893928529466</c:v>
                </c:pt>
                <c:pt idx="1579">
                  <c:v>25.154216054656715</c:v>
                </c:pt>
                <c:pt idx="1580">
                  <c:v>35.469218269151149</c:v>
                </c:pt>
                <c:pt idx="1581">
                  <c:v>1.0785127195020465</c:v>
                </c:pt>
                <c:pt idx="1582">
                  <c:v>220.71127011502548</c:v>
                </c:pt>
                <c:pt idx="1583">
                  <c:v>1.2919436400708746</c:v>
                </c:pt>
                <c:pt idx="1584">
                  <c:v>5.2033463997034554E-2</c:v>
                </c:pt>
                <c:pt idx="1585">
                  <c:v>156.62006611023727</c:v>
                </c:pt>
                <c:pt idx="1586">
                  <c:v>7.5427012631586905</c:v>
                </c:pt>
                <c:pt idx="1587">
                  <c:v>0.1235826757157593</c:v>
                </c:pt>
                <c:pt idx="1588">
                  <c:v>17.841249676472238</c:v>
                </c:pt>
                <c:pt idx="1589">
                  <c:v>0.12931410229237456</c:v>
                </c:pt>
                <c:pt idx="1590">
                  <c:v>0.75521423449309233</c:v>
                </c:pt>
                <c:pt idx="1591">
                  <c:v>7.9259215738973529E-2</c:v>
                </c:pt>
                <c:pt idx="1592">
                  <c:v>12.874528134549072</c:v>
                </c:pt>
                <c:pt idx="1593">
                  <c:v>0.17849089132609766</c:v>
                </c:pt>
                <c:pt idx="1594">
                  <c:v>32.055702104448272</c:v>
                </c:pt>
                <c:pt idx="1595">
                  <c:v>1.3334968526960831</c:v>
                </c:pt>
                <c:pt idx="1596">
                  <c:v>62.393797885610567</c:v>
                </c:pt>
                <c:pt idx="1597">
                  <c:v>0.25623814228438901</c:v>
                </c:pt>
                <c:pt idx="1598">
                  <c:v>5.9029588150230822E-2</c:v>
                </c:pt>
                <c:pt idx="1599">
                  <c:v>4.1955684667014239</c:v>
                </c:pt>
                <c:pt idx="1600">
                  <c:v>0.23491546477241265</c:v>
                </c:pt>
                <c:pt idx="1601">
                  <c:v>13.938832292523092</c:v>
                </c:pt>
                <c:pt idx="1602">
                  <c:v>5.9029588150230822E-2</c:v>
                </c:pt>
                <c:pt idx="1603">
                  <c:v>8.5825849534639236</c:v>
                </c:pt>
                <c:pt idx="1604">
                  <c:v>0.99842045826417092</c:v>
                </c:pt>
                <c:pt idx="1605">
                  <c:v>4.3004072877861226E-2</c:v>
                </c:pt>
                <c:pt idx="1606">
                  <c:v>2.5982008575328437</c:v>
                </c:pt>
                <c:pt idx="1607">
                  <c:v>4.7827481472306012E-2</c:v>
                </c:pt>
                <c:pt idx="1608">
                  <c:v>0.40913852055618372</c:v>
                </c:pt>
                <c:pt idx="1609">
                  <c:v>0.10036894187809133</c:v>
                </c:pt>
                <c:pt idx="1610">
                  <c:v>22.956628362001016</c:v>
                </c:pt>
                <c:pt idx="1611">
                  <c:v>12.876142852973024</c:v>
                </c:pt>
                <c:pt idx="1612">
                  <c:v>3.2283140132199617</c:v>
                </c:pt>
                <c:pt idx="1613">
                  <c:v>161.71821433047865</c:v>
                </c:pt>
                <c:pt idx="1614">
                  <c:v>3.2278281496997963</c:v>
                </c:pt>
                <c:pt idx="1615">
                  <c:v>2.3752789320404526E-2</c:v>
                </c:pt>
                <c:pt idx="1616">
                  <c:v>1.055858578259951</c:v>
                </c:pt>
                <c:pt idx="1617">
                  <c:v>0.62773538292996456</c:v>
                </c:pt>
                <c:pt idx="1618">
                  <c:v>1.8717650348671977</c:v>
                </c:pt>
                <c:pt idx="1619">
                  <c:v>5.9281403863987295E-2</c:v>
                </c:pt>
                <c:pt idx="1620">
                  <c:v>12.562281852683594</c:v>
                </c:pt>
                <c:pt idx="1621">
                  <c:v>110.64498977472603</c:v>
                </c:pt>
                <c:pt idx="1622">
                  <c:v>0.42195789200692202</c:v>
                </c:pt>
                <c:pt idx="1623">
                  <c:v>1.4227147056743692</c:v>
                </c:pt>
                <c:pt idx="1624">
                  <c:v>87.10044812185815</c:v>
                </c:pt>
                <c:pt idx="1625">
                  <c:v>234.69787762521739</c:v>
                </c:pt>
                <c:pt idx="1626">
                  <c:v>58.117350642352285</c:v>
                </c:pt>
                <c:pt idx="1627">
                  <c:v>57.111500844458917</c:v>
                </c:pt>
                <c:pt idx="1628">
                  <c:v>0.28120255484563705</c:v>
                </c:pt>
                <c:pt idx="1629">
                  <c:v>1.0500618027118735</c:v>
                </c:pt>
                <c:pt idx="1630">
                  <c:v>163.26316798613684</c:v>
                </c:pt>
                <c:pt idx="1631">
                  <c:v>0.12428010085229767</c:v>
                </c:pt>
                <c:pt idx="1632">
                  <c:v>0.11845224482182613</c:v>
                </c:pt>
                <c:pt idx="1633">
                  <c:v>0.47948633774677613</c:v>
                </c:pt>
                <c:pt idx="1634">
                  <c:v>1.8042022216321356</c:v>
                </c:pt>
                <c:pt idx="1635">
                  <c:v>0.22478508161092403</c:v>
                </c:pt>
                <c:pt idx="1636">
                  <c:v>85.703889095748224</c:v>
                </c:pt>
                <c:pt idx="1637">
                  <c:v>43.933974660509648</c:v>
                </c:pt>
                <c:pt idx="1638">
                  <c:v>0.31980504122407483</c:v>
                </c:pt>
                <c:pt idx="1639">
                  <c:v>0.10558128108488717</c:v>
                </c:pt>
                <c:pt idx="1640">
                  <c:v>0.16321312974390623</c:v>
                </c:pt>
                <c:pt idx="1641">
                  <c:v>1.0546499507654412</c:v>
                </c:pt>
                <c:pt idx="1642">
                  <c:v>0.16167261069283892</c:v>
                </c:pt>
                <c:pt idx="1643">
                  <c:v>229.38567444800364</c:v>
                </c:pt>
                <c:pt idx="1644">
                  <c:v>990.97030309231673</c:v>
                </c:pt>
                <c:pt idx="1645">
                  <c:v>13.704737889443207</c:v>
                </c:pt>
                <c:pt idx="1646">
                  <c:v>0.82299003886395405</c:v>
                </c:pt>
                <c:pt idx="1647">
                  <c:v>1.8196413065148145E-2</c:v>
                </c:pt>
                <c:pt idx="1648">
                  <c:v>5.7561966788026639</c:v>
                </c:pt>
                <c:pt idx="1649">
                  <c:v>1.2425662506590223</c:v>
                </c:pt>
                <c:pt idx="1650">
                  <c:v>4.9390842103245047</c:v>
                </c:pt>
                <c:pt idx="1651">
                  <c:v>0.17681512710525751</c:v>
                </c:pt>
                <c:pt idx="1652">
                  <c:v>9.8075752591557137</c:v>
                </c:pt>
                <c:pt idx="1653">
                  <c:v>6.6366645789977339</c:v>
                </c:pt>
                <c:pt idx="1654">
                  <c:v>1.6345044871610464E-2</c:v>
                </c:pt>
                <c:pt idx="1655">
                  <c:v>8.5707017787372081E-2</c:v>
                </c:pt>
                <c:pt idx="1656">
                  <c:v>3.9838663652337818</c:v>
                </c:pt>
                <c:pt idx="1657">
                  <c:v>0.80212714030523036</c:v>
                </c:pt>
                <c:pt idx="1658">
                  <c:v>9.0068875470407495</c:v>
                </c:pt>
                <c:pt idx="1659">
                  <c:v>3.5226272340947573</c:v>
                </c:pt>
                <c:pt idx="1660">
                  <c:v>0.18832415744275699</c:v>
                </c:pt>
                <c:pt idx="1661">
                  <c:v>87.430493098697582</c:v>
                </c:pt>
                <c:pt idx="1662">
                  <c:v>0.18815298223236382</c:v>
                </c:pt>
                <c:pt idx="1663">
                  <c:v>1.0768887166966565</c:v>
                </c:pt>
                <c:pt idx="1664">
                  <c:v>23.824834825226983</c:v>
                </c:pt>
                <c:pt idx="1665">
                  <c:v>2.9964782099206271E-2</c:v>
                </c:pt>
                <c:pt idx="1666">
                  <c:v>3.9218476929525039</c:v>
                </c:pt>
                <c:pt idx="1667">
                  <c:v>2.6631008230074222</c:v>
                </c:pt>
                <c:pt idx="1668">
                  <c:v>0.19124286623260922</c:v>
                </c:pt>
                <c:pt idx="1669">
                  <c:v>166.36302201566258</c:v>
                </c:pt>
                <c:pt idx="1670">
                  <c:v>0.25108164588077625</c:v>
                </c:pt>
                <c:pt idx="1671">
                  <c:v>1.8272131585035192</c:v>
                </c:pt>
                <c:pt idx="1672">
                  <c:v>9.6516855540390072</c:v>
                </c:pt>
                <c:pt idx="1673">
                  <c:v>12.378754977618618</c:v>
                </c:pt>
                <c:pt idx="1674">
                  <c:v>0.38705614326258864</c:v>
                </c:pt>
                <c:pt idx="1675">
                  <c:v>5.7859661253398843E-2</c:v>
                </c:pt>
                <c:pt idx="1676">
                  <c:v>4.5446749786454248</c:v>
                </c:pt>
                <c:pt idx="1677">
                  <c:v>0.28169858589101998</c:v>
                </c:pt>
                <c:pt idx="1678">
                  <c:v>2.1422210061509053</c:v>
                </c:pt>
                <c:pt idx="1679">
                  <c:v>0.71618465217305405</c:v>
                </c:pt>
                <c:pt idx="1680">
                  <c:v>1.0951287889118904</c:v>
                </c:pt>
                <c:pt idx="1681">
                  <c:v>37.949882260773215</c:v>
                </c:pt>
                <c:pt idx="1682">
                  <c:v>0.30767456588929731</c:v>
                </c:pt>
                <c:pt idx="1683">
                  <c:v>0.20829813210031697</c:v>
                </c:pt>
                <c:pt idx="1684">
                  <c:v>4.2052014734883683</c:v>
                </c:pt>
                <c:pt idx="1685">
                  <c:v>3.8632711414476411E-3</c:v>
                </c:pt>
                <c:pt idx="1686">
                  <c:v>7.128314976484719E-2</c:v>
                </c:pt>
                <c:pt idx="1687">
                  <c:v>0.11845224482182613</c:v>
                </c:pt>
                <c:pt idx="1688">
                  <c:v>25.529470731328153</c:v>
                </c:pt>
                <c:pt idx="1689">
                  <c:v>125.81102111599954</c:v>
                </c:pt>
                <c:pt idx="1690">
                  <c:v>0.75386067085580855</c:v>
                </c:pt>
                <c:pt idx="1691">
                  <c:v>0.11903039911005715</c:v>
                </c:pt>
                <c:pt idx="1692">
                  <c:v>0.38549608835662963</c:v>
                </c:pt>
                <c:pt idx="1693">
                  <c:v>0.18219795211070577</c:v>
                </c:pt>
                <c:pt idx="1694">
                  <c:v>2.0993293267073176</c:v>
                </c:pt>
                <c:pt idx="1695">
                  <c:v>0.20036004316297418</c:v>
                </c:pt>
                <c:pt idx="1696">
                  <c:v>4.5929698211426802</c:v>
                </c:pt>
                <c:pt idx="1697">
                  <c:v>4.7305868109193954</c:v>
                </c:pt>
                <c:pt idx="1698">
                  <c:v>0.37662595767427032</c:v>
                </c:pt>
                <c:pt idx="1699">
                  <c:v>56.829278948883427</c:v>
                </c:pt>
                <c:pt idx="1700">
                  <c:v>0.14547348330813539</c:v>
                </c:pt>
                <c:pt idx="1701">
                  <c:v>457.3992205751689</c:v>
                </c:pt>
                <c:pt idx="1702">
                  <c:v>0.11117188472090446</c:v>
                </c:pt>
                <c:pt idx="1703">
                  <c:v>0.15616331038882378</c:v>
                </c:pt>
                <c:pt idx="1704">
                  <c:v>0.10665617897714856</c:v>
                </c:pt>
                <c:pt idx="1705">
                  <c:v>0.14163810932539897</c:v>
                </c:pt>
                <c:pt idx="1706">
                  <c:v>1.1566811148342067</c:v>
                </c:pt>
                <c:pt idx="1707">
                  <c:v>7.9429273213173808</c:v>
                </c:pt>
                <c:pt idx="1708">
                  <c:v>6.9820569045687481E-2</c:v>
                </c:pt>
                <c:pt idx="1709">
                  <c:v>2.5307795181802772</c:v>
                </c:pt>
                <c:pt idx="1710">
                  <c:v>0.33184331595267563</c:v>
                </c:pt>
                <c:pt idx="1711">
                  <c:v>374.72243004806143</c:v>
                </c:pt>
                <c:pt idx="1712">
                  <c:v>0.19695547867106819</c:v>
                </c:pt>
                <c:pt idx="1713">
                  <c:v>106.04511349694427</c:v>
                </c:pt>
                <c:pt idx="1714">
                  <c:v>25.11370751727231</c:v>
                </c:pt>
                <c:pt idx="1715">
                  <c:v>7.4211140619961105E-2</c:v>
                </c:pt>
                <c:pt idx="1716">
                  <c:v>17.287041997990702</c:v>
                </c:pt>
                <c:pt idx="1717">
                  <c:v>46.585675143949359</c:v>
                </c:pt>
                <c:pt idx="1718">
                  <c:v>0.84367778139928384</c:v>
                </c:pt>
                <c:pt idx="1719">
                  <c:v>0.99053650908556723</c:v>
                </c:pt>
                <c:pt idx="1720">
                  <c:v>1.3226255865793433</c:v>
                </c:pt>
                <c:pt idx="1721">
                  <c:v>8.9368848945910866</c:v>
                </c:pt>
                <c:pt idx="1722">
                  <c:v>18.779264564299886</c:v>
                </c:pt>
                <c:pt idx="1723">
                  <c:v>32.055702104448272</c:v>
                </c:pt>
                <c:pt idx="1724">
                  <c:v>43.304726306962046</c:v>
                </c:pt>
                <c:pt idx="1725">
                  <c:v>2.1801806758420177E-2</c:v>
                </c:pt>
                <c:pt idx="1726">
                  <c:v>3.5276454473162251</c:v>
                </c:pt>
                <c:pt idx="1727">
                  <c:v>174.23891858096667</c:v>
                </c:pt>
                <c:pt idx="1728">
                  <c:v>4.2534880175984169</c:v>
                </c:pt>
                <c:pt idx="1729">
                  <c:v>7.6013161831569961E-2</c:v>
                </c:pt>
                <c:pt idx="1730">
                  <c:v>4.0046185420038247</c:v>
                </c:pt>
                <c:pt idx="1731">
                  <c:v>0.12428010085229767</c:v>
                </c:pt>
                <c:pt idx="1732">
                  <c:v>29.141694475615878</c:v>
                </c:pt>
                <c:pt idx="1733">
                  <c:v>8.4352216685076868</c:v>
                </c:pt>
                <c:pt idx="1734">
                  <c:v>0.80424103686774939</c:v>
                </c:pt>
                <c:pt idx="1735">
                  <c:v>0.3888418935914032</c:v>
                </c:pt>
                <c:pt idx="1736">
                  <c:v>3.0226771893439617E-2</c:v>
                </c:pt>
                <c:pt idx="1737">
                  <c:v>0.6835458056478817</c:v>
                </c:pt>
                <c:pt idx="1738">
                  <c:v>0.28070684478792401</c:v>
                </c:pt>
                <c:pt idx="1739">
                  <c:v>6.3953815579383866</c:v>
                </c:pt>
                <c:pt idx="1740">
                  <c:v>0.35802998040590583</c:v>
                </c:pt>
                <c:pt idx="1741">
                  <c:v>0.35413649834205718</c:v>
                </c:pt>
                <c:pt idx="1742">
                  <c:v>6.611104902192913E-2</c:v>
                </c:pt>
                <c:pt idx="1743">
                  <c:v>0.1332129218375874</c:v>
                </c:pt>
                <c:pt idx="1744">
                  <c:v>44.579285204264032</c:v>
                </c:pt>
                <c:pt idx="1745">
                  <c:v>0.17681512710525751</c:v>
                </c:pt>
                <c:pt idx="1746">
                  <c:v>0.13442109332943164</c:v>
                </c:pt>
                <c:pt idx="1747">
                  <c:v>0.1167239915940083</c:v>
                </c:pt>
                <c:pt idx="1748">
                  <c:v>0.11845224482182613</c:v>
                </c:pt>
                <c:pt idx="1749">
                  <c:v>5.310517757657307E-2</c:v>
                </c:pt>
                <c:pt idx="1750">
                  <c:v>13.423086275516269</c:v>
                </c:pt>
                <c:pt idx="1751">
                  <c:v>0.10248332544124915</c:v>
                </c:pt>
                <c:pt idx="1752">
                  <c:v>64.627374442310867</c:v>
                </c:pt>
                <c:pt idx="1753">
                  <c:v>4.9390842103245047</c:v>
                </c:pt>
                <c:pt idx="1754">
                  <c:v>8.7509209733762389E-2</c:v>
                </c:pt>
                <c:pt idx="1755">
                  <c:v>32.289323538380991</c:v>
                </c:pt>
                <c:pt idx="1756">
                  <c:v>380.40091320673088</c:v>
                </c:pt>
                <c:pt idx="1757">
                  <c:v>1.0626362771845832</c:v>
                </c:pt>
                <c:pt idx="1758">
                  <c:v>1.2843145229439494</c:v>
                </c:pt>
                <c:pt idx="1759">
                  <c:v>0.32230388119307446</c:v>
                </c:pt>
                <c:pt idx="1760">
                  <c:v>39.73464701582391</c:v>
                </c:pt>
                <c:pt idx="1761">
                  <c:v>0.5935273662615731</c:v>
                </c:pt>
                <c:pt idx="1762">
                  <c:v>23.273512847963708</c:v>
                </c:pt>
                <c:pt idx="1763">
                  <c:v>0.81198505196424009</c:v>
                </c:pt>
                <c:pt idx="1764">
                  <c:v>2.7665995076745584E-2</c:v>
                </c:pt>
                <c:pt idx="1765">
                  <c:v>4.93056752685938</c:v>
                </c:pt>
                <c:pt idx="1766">
                  <c:v>0.10871297093325384</c:v>
                </c:pt>
                <c:pt idx="1767">
                  <c:v>7.3179912445183445E-2</c:v>
                </c:pt>
                <c:pt idx="1768">
                  <c:v>1.4891352273882972</c:v>
                </c:pt>
                <c:pt idx="1769">
                  <c:v>6.3334951066452538E-2</c:v>
                </c:pt>
                <c:pt idx="1770">
                  <c:v>0.15361372308269514</c:v>
                </c:pt>
                <c:pt idx="1771">
                  <c:v>4.1187968687047745</c:v>
                </c:pt>
                <c:pt idx="1772">
                  <c:v>2.0190025404333514</c:v>
                </c:pt>
                <c:pt idx="1773">
                  <c:v>0.35748828479998424</c:v>
                </c:pt>
                <c:pt idx="1774">
                  <c:v>53.682161059685889</c:v>
                </c:pt>
                <c:pt idx="1775">
                  <c:v>4.1520292066010593E-2</c:v>
                </c:pt>
                <c:pt idx="1776">
                  <c:v>1.803332828005335E-2</c:v>
                </c:pt>
                <c:pt idx="1777">
                  <c:v>33.456421700167944</c:v>
                </c:pt>
                <c:pt idx="1778">
                  <c:v>0.20563953000509896</c:v>
                </c:pt>
                <c:pt idx="1779">
                  <c:v>1.8961863279605728</c:v>
                </c:pt>
                <c:pt idx="1780">
                  <c:v>3.1904973564220485</c:v>
                </c:pt>
                <c:pt idx="1781">
                  <c:v>5.7748688495819968E-2</c:v>
                </c:pt>
                <c:pt idx="1782">
                  <c:v>5.8946833895101545</c:v>
                </c:pt>
                <c:pt idx="1783">
                  <c:v>14.766372641496543</c:v>
                </c:pt>
                <c:pt idx="1784">
                  <c:v>4.130492160796563</c:v>
                </c:pt>
                <c:pt idx="1785">
                  <c:v>0.73931322456175963</c:v>
                </c:pt>
                <c:pt idx="1786">
                  <c:v>3.4115282854003346</c:v>
                </c:pt>
                <c:pt idx="1787">
                  <c:v>6.8315628057321582</c:v>
                </c:pt>
                <c:pt idx="1788">
                  <c:v>92.040826817381131</c:v>
                </c:pt>
                <c:pt idx="1789">
                  <c:v>7.2340648906396057</c:v>
                </c:pt>
                <c:pt idx="1790">
                  <c:v>1.3753533145714294</c:v>
                </c:pt>
                <c:pt idx="1791">
                  <c:v>826.36808717181759</c:v>
                </c:pt>
                <c:pt idx="1792">
                  <c:v>1.2746287489637438</c:v>
                </c:pt>
                <c:pt idx="1793">
                  <c:v>1.9185155499304782</c:v>
                </c:pt>
                <c:pt idx="1794">
                  <c:v>4.7992505948931026</c:v>
                </c:pt>
                <c:pt idx="1795">
                  <c:v>2.0931095609519828</c:v>
                </c:pt>
                <c:pt idx="1796">
                  <c:v>30.5057188030292</c:v>
                </c:pt>
                <c:pt idx="1797">
                  <c:v>0.88440723368892671</c:v>
                </c:pt>
                <c:pt idx="1798">
                  <c:v>14.324166629942397</c:v>
                </c:pt>
                <c:pt idx="1799">
                  <c:v>0.1332129218375874</c:v>
                </c:pt>
                <c:pt idx="1800">
                  <c:v>1.6044165769801291</c:v>
                </c:pt>
                <c:pt idx="1801">
                  <c:v>2.8197054186333389E-2</c:v>
                </c:pt>
                <c:pt idx="1802">
                  <c:v>4.4847629473781847E-2</c:v>
                </c:pt>
                <c:pt idx="1803">
                  <c:v>1842.2343163427149</c:v>
                </c:pt>
                <c:pt idx="1804">
                  <c:v>2.9887538073414683</c:v>
                </c:pt>
                <c:pt idx="1805">
                  <c:v>721.14858083973161</c:v>
                </c:pt>
                <c:pt idx="1806">
                  <c:v>1.2197999920744307</c:v>
                </c:pt>
                <c:pt idx="1807">
                  <c:v>18.579351188809508</c:v>
                </c:pt>
                <c:pt idx="1808">
                  <c:v>2.4172055810931554</c:v>
                </c:pt>
                <c:pt idx="1809">
                  <c:v>0.2387331277729775</c:v>
                </c:pt>
                <c:pt idx="1810">
                  <c:v>1.6452004246422149</c:v>
                </c:pt>
                <c:pt idx="1811">
                  <c:v>288.12248019359839</c:v>
                </c:pt>
                <c:pt idx="1812">
                  <c:v>2.8492249144733761</c:v>
                </c:pt>
                <c:pt idx="1813">
                  <c:v>3.3435337309168034E-2</c:v>
                </c:pt>
                <c:pt idx="1814">
                  <c:v>9.8492517487918914</c:v>
                </c:pt>
                <c:pt idx="1815">
                  <c:v>6.922680135711233E-2</c:v>
                </c:pt>
                <c:pt idx="1816">
                  <c:v>9.9081043688529269E-2</c:v>
                </c:pt>
                <c:pt idx="1817">
                  <c:v>0.11117188472090446</c:v>
                </c:pt>
                <c:pt idx="1818">
                  <c:v>2.7340701324594567</c:v>
                </c:pt>
                <c:pt idx="1819">
                  <c:v>0.61215905783713387</c:v>
                </c:pt>
                <c:pt idx="1820">
                  <c:v>3.7325631249918625</c:v>
                </c:pt>
                <c:pt idx="1821">
                  <c:v>6.3334951066452538E-2</c:v>
                </c:pt>
                <c:pt idx="1822">
                  <c:v>2.0476026004469747</c:v>
                </c:pt>
                <c:pt idx="1823">
                  <c:v>3.9620130568347955E-2</c:v>
                </c:pt>
                <c:pt idx="1824">
                  <c:v>0.67942822430892247</c:v>
                </c:pt>
                <c:pt idx="1825">
                  <c:v>0.14609686725010948</c:v>
                </c:pt>
                <c:pt idx="1826">
                  <c:v>0.41096096205265797</c:v>
                </c:pt>
                <c:pt idx="1827">
                  <c:v>195.60456734696746</c:v>
                </c:pt>
                <c:pt idx="1828">
                  <c:v>0.95612065116694767</c:v>
                </c:pt>
                <c:pt idx="1829">
                  <c:v>109.16293370825022</c:v>
                </c:pt>
                <c:pt idx="1830">
                  <c:v>287.68672927674186</c:v>
                </c:pt>
                <c:pt idx="1831">
                  <c:v>19.496169258816629</c:v>
                </c:pt>
                <c:pt idx="1832">
                  <c:v>13.426980541185346</c:v>
                </c:pt>
                <c:pt idx="1833">
                  <c:v>287.70630129733917</c:v>
                </c:pt>
                <c:pt idx="1834">
                  <c:v>0.85737497982509669</c:v>
                </c:pt>
                <c:pt idx="1835">
                  <c:v>0.37221937503206493</c:v>
                </c:pt>
                <c:pt idx="1836">
                  <c:v>228.86881277073732</c:v>
                </c:pt>
                <c:pt idx="1837">
                  <c:v>0.27193708082602908</c:v>
                </c:pt>
                <c:pt idx="1838">
                  <c:v>1.1678678957377866</c:v>
                </c:pt>
                <c:pt idx="1839">
                  <c:v>2.045650242691603</c:v>
                </c:pt>
                <c:pt idx="1840">
                  <c:v>2.890173076435802</c:v>
                </c:pt>
                <c:pt idx="1841">
                  <c:v>7.304426801371231</c:v>
                </c:pt>
                <c:pt idx="1842">
                  <c:v>1.0037946383459726</c:v>
                </c:pt>
                <c:pt idx="1843">
                  <c:v>1.0311435424365418</c:v>
                </c:pt>
                <c:pt idx="1844">
                  <c:v>3.6373116593950545</c:v>
                </c:pt>
                <c:pt idx="1845">
                  <c:v>1.00316183228718</c:v>
                </c:pt>
                <c:pt idx="1846">
                  <c:v>0.90991416603252284</c:v>
                </c:pt>
                <c:pt idx="1847">
                  <c:v>32.521581799030486</c:v>
                </c:pt>
                <c:pt idx="1848">
                  <c:v>6.63443594071908E-2</c:v>
                </c:pt>
                <c:pt idx="1849">
                  <c:v>0.80103454710708433</c:v>
                </c:pt>
                <c:pt idx="1850">
                  <c:v>120.74800339444307</c:v>
                </c:pt>
                <c:pt idx="1851">
                  <c:v>0.51865601411607953</c:v>
                </c:pt>
                <c:pt idx="1852">
                  <c:v>4.7159204424898524</c:v>
                </c:pt>
                <c:pt idx="1853">
                  <c:v>4.1079099433956792</c:v>
                </c:pt>
                <c:pt idx="1854">
                  <c:v>7.3528427927508657</c:v>
                </c:pt>
                <c:pt idx="1855">
                  <c:v>0.20167518665146589</c:v>
                </c:pt>
                <c:pt idx="1856">
                  <c:v>6.2763617333314512</c:v>
                </c:pt>
                <c:pt idx="1857">
                  <c:v>0.78218331598717616</c:v>
                </c:pt>
                <c:pt idx="1858">
                  <c:v>7.0446929427073286</c:v>
                </c:pt>
                <c:pt idx="1859">
                  <c:v>4.2864652840320305</c:v>
                </c:pt>
                <c:pt idx="1860">
                  <c:v>18.965068895399753</c:v>
                </c:pt>
                <c:pt idx="1861">
                  <c:v>5.6705190776264542</c:v>
                </c:pt>
                <c:pt idx="1862">
                  <c:v>1.406205589892042</c:v>
                </c:pt>
                <c:pt idx="1863">
                  <c:v>97.812461409114391</c:v>
                </c:pt>
                <c:pt idx="1864">
                  <c:v>0.47466985497077074</c:v>
                </c:pt>
                <c:pt idx="1865">
                  <c:v>33.725055199379369</c:v>
                </c:pt>
                <c:pt idx="1866">
                  <c:v>12.36184876359852</c:v>
                </c:pt>
                <c:pt idx="1867">
                  <c:v>0.67203962070086631</c:v>
                </c:pt>
                <c:pt idx="1868">
                  <c:v>2.8873743463897945</c:v>
                </c:pt>
                <c:pt idx="1869">
                  <c:v>5.6368142400327219E-2</c:v>
                </c:pt>
                <c:pt idx="1870">
                  <c:v>4.1998488018402931</c:v>
                </c:pt>
                <c:pt idx="1871">
                  <c:v>114.0173649949092</c:v>
                </c:pt>
                <c:pt idx="1872">
                  <c:v>20.773039061355675</c:v>
                </c:pt>
                <c:pt idx="1873">
                  <c:v>2.4747998773248541</c:v>
                </c:pt>
                <c:pt idx="1874">
                  <c:v>0.24032267819200109</c:v>
                </c:pt>
                <c:pt idx="1875">
                  <c:v>10.464177180156263</c:v>
                </c:pt>
                <c:pt idx="1876">
                  <c:v>49.11436777983279</c:v>
                </c:pt>
                <c:pt idx="1877">
                  <c:v>37.057529741209073</c:v>
                </c:pt>
                <c:pt idx="1878">
                  <c:v>24.4348667802211</c:v>
                </c:pt>
                <c:pt idx="1879">
                  <c:v>2.3526440915631572</c:v>
                </c:pt>
                <c:pt idx="1880">
                  <c:v>0.61281895048661461</c:v>
                </c:pt>
                <c:pt idx="1881">
                  <c:v>35.586552805179295</c:v>
                </c:pt>
                <c:pt idx="1882">
                  <c:v>65.318443181444536</c:v>
                </c:pt>
                <c:pt idx="1883">
                  <c:v>14.472003217611988</c:v>
                </c:pt>
                <c:pt idx="1884">
                  <c:v>4.991420855773105E-2</c:v>
                </c:pt>
                <c:pt idx="1885">
                  <c:v>0.68767251235584381</c:v>
                </c:pt>
                <c:pt idx="1886">
                  <c:v>6.5180828903417087E-2</c:v>
                </c:pt>
                <c:pt idx="1887">
                  <c:v>37.771747412205556</c:v>
                </c:pt>
                <c:pt idx="1888">
                  <c:v>5.8079498552333062</c:v>
                </c:pt>
                <c:pt idx="1889">
                  <c:v>39.46909593506706</c:v>
                </c:pt>
                <c:pt idx="1890">
                  <c:v>0.12193663458558902</c:v>
                </c:pt>
                <c:pt idx="1891">
                  <c:v>2.015735758589221E-2</c:v>
                </c:pt>
                <c:pt idx="1892">
                  <c:v>7.5921151024087835E-2</c:v>
                </c:pt>
                <c:pt idx="1893">
                  <c:v>0.46939237056157568</c:v>
                </c:pt>
                <c:pt idx="1894">
                  <c:v>0.7970330516350328</c:v>
                </c:pt>
                <c:pt idx="1895">
                  <c:v>52.050635251174221</c:v>
                </c:pt>
                <c:pt idx="1896">
                  <c:v>407.17116728383326</c:v>
                </c:pt>
                <c:pt idx="1897">
                  <c:v>0.62833477609244037</c:v>
                </c:pt>
                <c:pt idx="1898">
                  <c:v>54.977463036679993</c:v>
                </c:pt>
                <c:pt idx="1899">
                  <c:v>10.210421893075782</c:v>
                </c:pt>
                <c:pt idx="1900">
                  <c:v>11.910559285463441</c:v>
                </c:pt>
                <c:pt idx="1901">
                  <c:v>0.20741053871976325</c:v>
                </c:pt>
                <c:pt idx="1902">
                  <c:v>3.9620130568347955E-2</c:v>
                </c:pt>
                <c:pt idx="1903">
                  <c:v>50.457996344351528</c:v>
                </c:pt>
                <c:pt idx="1904">
                  <c:v>0.58208738985313779</c:v>
                </c:pt>
                <c:pt idx="1905">
                  <c:v>139.1126836414804</c:v>
                </c:pt>
                <c:pt idx="1906">
                  <c:v>1.6275301839500374E-2</c:v>
                </c:pt>
                <c:pt idx="1907">
                  <c:v>0.53796901854021639</c:v>
                </c:pt>
                <c:pt idx="1908">
                  <c:v>6.9881609761230754</c:v>
                </c:pt>
                <c:pt idx="1909">
                  <c:v>0.30741834475427954</c:v>
                </c:pt>
                <c:pt idx="1910">
                  <c:v>4.2125654825145862</c:v>
                </c:pt>
                <c:pt idx="1911">
                  <c:v>20.899245309425336</c:v>
                </c:pt>
                <c:pt idx="1912">
                  <c:v>71.603847587500965</c:v>
                </c:pt>
                <c:pt idx="1913">
                  <c:v>8.0675308805462151</c:v>
                </c:pt>
                <c:pt idx="1914">
                  <c:v>3.2892351069219561E-2</c:v>
                </c:pt>
                <c:pt idx="1915">
                  <c:v>0.22423723986812666</c:v>
                </c:pt>
                <c:pt idx="1916">
                  <c:v>0.14828640524959988</c:v>
                </c:pt>
                <c:pt idx="1917">
                  <c:v>0.14240989812978894</c:v>
                </c:pt>
                <c:pt idx="1918">
                  <c:v>24.119484950247344</c:v>
                </c:pt>
                <c:pt idx="1919">
                  <c:v>135.93478345086467</c:v>
                </c:pt>
                <c:pt idx="1920">
                  <c:v>47.831797844130762</c:v>
                </c:pt>
                <c:pt idx="1921">
                  <c:v>0.21248842180552779</c:v>
                </c:pt>
                <c:pt idx="1922">
                  <c:v>128.27763862569077</c:v>
                </c:pt>
                <c:pt idx="1923">
                  <c:v>1.317027401380924</c:v>
                </c:pt>
                <c:pt idx="1924">
                  <c:v>3.7888327035861744</c:v>
                </c:pt>
                <c:pt idx="1925">
                  <c:v>12.714637562453877</c:v>
                </c:pt>
                <c:pt idx="1926">
                  <c:v>10.529343582798562</c:v>
                </c:pt>
                <c:pt idx="1927">
                  <c:v>3.5236306669418536</c:v>
                </c:pt>
                <c:pt idx="1928">
                  <c:v>5.6368142400327219E-2</c:v>
                </c:pt>
                <c:pt idx="1929">
                  <c:v>1.2690198931022278</c:v>
                </c:pt>
                <c:pt idx="1930">
                  <c:v>83.868655175955354</c:v>
                </c:pt>
                <c:pt idx="1931">
                  <c:v>20.67016292741809</c:v>
                </c:pt>
                <c:pt idx="1932">
                  <c:v>7.7125796598241081</c:v>
                </c:pt>
                <c:pt idx="1933">
                  <c:v>0.221323715625525</c:v>
                </c:pt>
                <c:pt idx="1934">
                  <c:v>17.472945721606916</c:v>
                </c:pt>
                <c:pt idx="1935">
                  <c:v>9.488052031972467</c:v>
                </c:pt>
                <c:pt idx="1936">
                  <c:v>0.20630300489581505</c:v>
                </c:pt>
                <c:pt idx="1937">
                  <c:v>0.33363671091441793</c:v>
                </c:pt>
                <c:pt idx="1938">
                  <c:v>0.75521423449309233</c:v>
                </c:pt>
                <c:pt idx="1939">
                  <c:v>9.0368934507135734E-2</c:v>
                </c:pt>
                <c:pt idx="1940">
                  <c:v>84.452474844030718</c:v>
                </c:pt>
                <c:pt idx="1941">
                  <c:v>1.3058572055295348</c:v>
                </c:pt>
                <c:pt idx="1942">
                  <c:v>0.5513052177493053</c:v>
                </c:pt>
                <c:pt idx="1943">
                  <c:v>1.8854122732376282E-2</c:v>
                </c:pt>
                <c:pt idx="1944">
                  <c:v>3.9857035672788803</c:v>
                </c:pt>
                <c:pt idx="1945">
                  <c:v>0.11845224482182613</c:v>
                </c:pt>
                <c:pt idx="1946">
                  <c:v>0.4200027576864423</c:v>
                </c:pt>
                <c:pt idx="1947">
                  <c:v>0.14029118759603823</c:v>
                </c:pt>
                <c:pt idx="1948">
                  <c:v>18.61238444742002</c:v>
                </c:pt>
                <c:pt idx="1949">
                  <c:v>0.16893484115777846</c:v>
                </c:pt>
                <c:pt idx="1950">
                  <c:v>0.51964966806983548</c:v>
                </c:pt>
                <c:pt idx="1951">
                  <c:v>12.51331101494684</c:v>
                </c:pt>
                <c:pt idx="1952">
                  <c:v>0.305882664278322</c:v>
                </c:pt>
                <c:pt idx="1953">
                  <c:v>239.56739431345025</c:v>
                </c:pt>
                <c:pt idx="1954">
                  <c:v>3.6479600709347457E-2</c:v>
                </c:pt>
                <c:pt idx="1955">
                  <c:v>16.73928123062602</c:v>
                </c:pt>
                <c:pt idx="1956">
                  <c:v>9.651867132861554</c:v>
                </c:pt>
                <c:pt idx="1957">
                  <c:v>0.26162615283830387</c:v>
                </c:pt>
                <c:pt idx="1958">
                  <c:v>0.23976121827407298</c:v>
                </c:pt>
                <c:pt idx="1959">
                  <c:v>0.77317900698227338</c:v>
                </c:pt>
                <c:pt idx="1960">
                  <c:v>23.73306112975952</c:v>
                </c:pt>
                <c:pt idx="1961">
                  <c:v>5.1450972873904872</c:v>
                </c:pt>
                <c:pt idx="1962">
                  <c:v>0.18418929783192176</c:v>
                </c:pt>
                <c:pt idx="1963">
                  <c:v>0.4728682795541998</c:v>
                </c:pt>
                <c:pt idx="1964">
                  <c:v>22.412947601423465</c:v>
                </c:pt>
                <c:pt idx="1965">
                  <c:v>0.45144636680078792</c:v>
                </c:pt>
                <c:pt idx="1966">
                  <c:v>21.880931297837098</c:v>
                </c:pt>
                <c:pt idx="1967">
                  <c:v>2.393763303577733</c:v>
                </c:pt>
                <c:pt idx="1968">
                  <c:v>9.5133262556128031</c:v>
                </c:pt>
                <c:pt idx="1969">
                  <c:v>23.118311679664263</c:v>
                </c:pt>
                <c:pt idx="1970">
                  <c:v>5.5381761952124783E-2</c:v>
                </c:pt>
                <c:pt idx="1971">
                  <c:v>39.340367350861783</c:v>
                </c:pt>
                <c:pt idx="1972">
                  <c:v>3.8658416922774219E-2</c:v>
                </c:pt>
                <c:pt idx="1973">
                  <c:v>1.5790174685130713E-2</c:v>
                </c:pt>
                <c:pt idx="1974">
                  <c:v>0.81037556386798404</c:v>
                </c:pt>
                <c:pt idx="1975">
                  <c:v>21.149834531000351</c:v>
                </c:pt>
                <c:pt idx="1976">
                  <c:v>273.62001781057279</c:v>
                </c:pt>
                <c:pt idx="1977">
                  <c:v>62.138213457155835</c:v>
                </c:pt>
                <c:pt idx="1978">
                  <c:v>4.0395729869289562E-2</c:v>
                </c:pt>
                <c:pt idx="1979">
                  <c:v>145.06154705537665</c:v>
                </c:pt>
                <c:pt idx="1980">
                  <c:v>1.1200625574782679</c:v>
                </c:pt>
                <c:pt idx="1981">
                  <c:v>2.3852945104518769E-2</c:v>
                </c:pt>
                <c:pt idx="1982">
                  <c:v>50.704812870906039</c:v>
                </c:pt>
                <c:pt idx="1983">
                  <c:v>26.83901660863248</c:v>
                </c:pt>
                <c:pt idx="1984">
                  <c:v>0.44262857063424904</c:v>
                </c:pt>
                <c:pt idx="1985">
                  <c:v>0.52987480051278257</c:v>
                </c:pt>
                <c:pt idx="1986">
                  <c:v>287.70440720946812</c:v>
                </c:pt>
                <c:pt idx="1987">
                  <c:v>0.26404477998074466</c:v>
                </c:pt>
                <c:pt idx="1988">
                  <c:v>167.98625065380469</c:v>
                </c:pt>
                <c:pt idx="1989">
                  <c:v>0.51307973259336492</c:v>
                </c:pt>
                <c:pt idx="1990">
                  <c:v>0.26695790217670601</c:v>
                </c:pt>
                <c:pt idx="1991">
                  <c:v>3.6902234480264327E-2</c:v>
                </c:pt>
                <c:pt idx="1992">
                  <c:v>2.478105999246393</c:v>
                </c:pt>
                <c:pt idx="1993">
                  <c:v>4.1569442860471498E-2</c:v>
                </c:pt>
                <c:pt idx="1994">
                  <c:v>0.13578506636031415</c:v>
                </c:pt>
                <c:pt idx="1995">
                  <c:v>23.45198077427273</c:v>
                </c:pt>
                <c:pt idx="1996">
                  <c:v>9.0630580540411759E-2</c:v>
                </c:pt>
                <c:pt idx="1997">
                  <c:v>0.21230948800821733</c:v>
                </c:pt>
                <c:pt idx="1998">
                  <c:v>9.0808189617350834</c:v>
                </c:pt>
                <c:pt idx="1999">
                  <c:v>7.6466286700750592</c:v>
                </c:pt>
                <c:pt idx="2000">
                  <c:v>12.711624023095057</c:v>
                </c:pt>
                <c:pt idx="2001">
                  <c:v>1.0744543973479337</c:v>
                </c:pt>
                <c:pt idx="2002">
                  <c:v>3.9838663652337818</c:v>
                </c:pt>
                <c:pt idx="2003">
                  <c:v>24.700199417546585</c:v>
                </c:pt>
                <c:pt idx="2004">
                  <c:v>0.13692556740736689</c:v>
                </c:pt>
                <c:pt idx="2005">
                  <c:v>0.62407699014104001</c:v>
                </c:pt>
                <c:pt idx="2006">
                  <c:v>1.3132710185203853</c:v>
                </c:pt>
                <c:pt idx="2007">
                  <c:v>11.086932108290796</c:v>
                </c:pt>
                <c:pt idx="2008">
                  <c:v>2.8667445184067136E-2</c:v>
                </c:pt>
                <c:pt idx="2009">
                  <c:v>28.465740601547022</c:v>
                </c:pt>
                <c:pt idx="2010">
                  <c:v>0.47274826395985942</c:v>
                </c:pt>
                <c:pt idx="2011">
                  <c:v>8.9368848945910866</c:v>
                </c:pt>
                <c:pt idx="2012">
                  <c:v>1.2618710248603133</c:v>
                </c:pt>
                <c:pt idx="2013">
                  <c:v>30.923693330154034</c:v>
                </c:pt>
                <c:pt idx="2014">
                  <c:v>0.17099580229314024</c:v>
                </c:pt>
                <c:pt idx="2015">
                  <c:v>136.93339322373296</c:v>
                </c:pt>
                <c:pt idx="2016">
                  <c:v>0.27252508494184396</c:v>
                </c:pt>
                <c:pt idx="2017">
                  <c:v>0.20387410261947908</c:v>
                </c:pt>
                <c:pt idx="2018">
                  <c:v>0.75065841938180422</c:v>
                </c:pt>
                <c:pt idx="2019">
                  <c:v>1.0055356102030661</c:v>
                </c:pt>
                <c:pt idx="2020">
                  <c:v>341.91758075759577</c:v>
                </c:pt>
                <c:pt idx="2021">
                  <c:v>0.2596971398428502</c:v>
                </c:pt>
                <c:pt idx="2022">
                  <c:v>1.4016422237353863</c:v>
                </c:pt>
                <c:pt idx="2023">
                  <c:v>130.32058619811656</c:v>
                </c:pt>
                <c:pt idx="2024">
                  <c:v>16.863912451489785</c:v>
                </c:pt>
                <c:pt idx="2025">
                  <c:v>7.3989054742817917</c:v>
                </c:pt>
                <c:pt idx="2026">
                  <c:v>0.73874763093537088</c:v>
                </c:pt>
                <c:pt idx="2027">
                  <c:v>2.2663910367422062</c:v>
                </c:pt>
                <c:pt idx="2028">
                  <c:v>0.20630300489581505</c:v>
                </c:pt>
                <c:pt idx="2029">
                  <c:v>4.5874409292294374</c:v>
                </c:pt>
                <c:pt idx="2030">
                  <c:v>1.9499171683854113</c:v>
                </c:pt>
                <c:pt idx="2031">
                  <c:v>0.12912773166014443</c:v>
                </c:pt>
                <c:pt idx="2032">
                  <c:v>0.10132182094184614</c:v>
                </c:pt>
                <c:pt idx="2033">
                  <c:v>0.10023308625211637</c:v>
                </c:pt>
                <c:pt idx="2034">
                  <c:v>8.2712983906422122E-2</c:v>
                </c:pt>
                <c:pt idx="2035">
                  <c:v>20.4278995684904</c:v>
                </c:pt>
                <c:pt idx="2036">
                  <c:v>0.60294800246850944</c:v>
                </c:pt>
                <c:pt idx="2037">
                  <c:v>0.20387410261947908</c:v>
                </c:pt>
                <c:pt idx="2038">
                  <c:v>0.14828640524959988</c:v>
                </c:pt>
                <c:pt idx="2039">
                  <c:v>3.2084008756676156E-2</c:v>
                </c:pt>
                <c:pt idx="2040">
                  <c:v>9.732857221308977E-2</c:v>
                </c:pt>
                <c:pt idx="2041">
                  <c:v>2.7203690148320065</c:v>
                </c:pt>
                <c:pt idx="2042">
                  <c:v>1.774467875000773</c:v>
                </c:pt>
                <c:pt idx="2043">
                  <c:v>0.9554990502070051</c:v>
                </c:pt>
                <c:pt idx="2044">
                  <c:v>0.22478508161092403</c:v>
                </c:pt>
                <c:pt idx="2045">
                  <c:v>9.1724309568199534</c:v>
                </c:pt>
                <c:pt idx="2046">
                  <c:v>71.57884015015523</c:v>
                </c:pt>
                <c:pt idx="2047">
                  <c:v>1.6767982362774121</c:v>
                </c:pt>
                <c:pt idx="2048">
                  <c:v>22.84865582843355</c:v>
                </c:pt>
                <c:pt idx="2049">
                  <c:v>1.2532541637511439E-2</c:v>
                </c:pt>
                <c:pt idx="2050">
                  <c:v>5.6368142400327219E-2</c:v>
                </c:pt>
                <c:pt idx="2051">
                  <c:v>29.612728168478306</c:v>
                </c:pt>
                <c:pt idx="2052">
                  <c:v>0.13230942362809986</c:v>
                </c:pt>
                <c:pt idx="2053">
                  <c:v>0.48625935128428055</c:v>
                </c:pt>
                <c:pt idx="2054">
                  <c:v>0.2662285218866377</c:v>
                </c:pt>
                <c:pt idx="2055">
                  <c:v>12.711624023095057</c:v>
                </c:pt>
                <c:pt idx="2056">
                  <c:v>335.36883901597406</c:v>
                </c:pt>
                <c:pt idx="2057">
                  <c:v>3.2896249274594207</c:v>
                </c:pt>
                <c:pt idx="2058">
                  <c:v>39.806100441053317</c:v>
                </c:pt>
                <c:pt idx="2059">
                  <c:v>0.13646894680304464</c:v>
                </c:pt>
                <c:pt idx="2060">
                  <c:v>3.0074317147014846</c:v>
                </c:pt>
                <c:pt idx="2061">
                  <c:v>0.23435867908624805</c:v>
                </c:pt>
                <c:pt idx="2062">
                  <c:v>2.1399226320380675</c:v>
                </c:pt>
                <c:pt idx="2063">
                  <c:v>0.31607018644984797</c:v>
                </c:pt>
                <c:pt idx="2064">
                  <c:v>38.869382092060377</c:v>
                </c:pt>
                <c:pt idx="2065">
                  <c:v>7.7638135876456502</c:v>
                </c:pt>
                <c:pt idx="2066">
                  <c:v>18.311037759241074</c:v>
                </c:pt>
                <c:pt idx="2067">
                  <c:v>0.15696321218441139</c:v>
                </c:pt>
                <c:pt idx="2068">
                  <c:v>12.712628507078582</c:v>
                </c:pt>
                <c:pt idx="2069">
                  <c:v>94.305501104037731</c:v>
                </c:pt>
                <c:pt idx="2070">
                  <c:v>8.391228735144007E-3</c:v>
                </c:pt>
                <c:pt idx="2071">
                  <c:v>22.120496577902149</c:v>
                </c:pt>
                <c:pt idx="2072">
                  <c:v>6.8221675671023232E-2</c:v>
                </c:pt>
                <c:pt idx="2073">
                  <c:v>1.8961863279605728</c:v>
                </c:pt>
                <c:pt idx="2074">
                  <c:v>105.15339887129143</c:v>
                </c:pt>
                <c:pt idx="2075">
                  <c:v>1.8085208893356102</c:v>
                </c:pt>
                <c:pt idx="2076">
                  <c:v>0.9960528647532032</c:v>
                </c:pt>
                <c:pt idx="2077">
                  <c:v>3.6557301541332539</c:v>
                </c:pt>
                <c:pt idx="2078">
                  <c:v>3.912588763564659</c:v>
                </c:pt>
                <c:pt idx="2079">
                  <c:v>4.6798149360426757</c:v>
                </c:pt>
                <c:pt idx="2080">
                  <c:v>5.0864134157137091</c:v>
                </c:pt>
                <c:pt idx="2081">
                  <c:v>7.4211140619961105E-2</c:v>
                </c:pt>
                <c:pt idx="2082">
                  <c:v>0.90077399755778831</c:v>
                </c:pt>
                <c:pt idx="2083">
                  <c:v>0.43678558447348892</c:v>
                </c:pt>
                <c:pt idx="2084">
                  <c:v>5.8326826931848545</c:v>
                </c:pt>
                <c:pt idx="2085">
                  <c:v>0.29445537006914313</c:v>
                </c:pt>
                <c:pt idx="2086">
                  <c:v>27.372203342862935</c:v>
                </c:pt>
                <c:pt idx="2087">
                  <c:v>7.7955202391097123</c:v>
                </c:pt>
                <c:pt idx="2088">
                  <c:v>2.5888304458311494E-2</c:v>
                </c:pt>
                <c:pt idx="2089">
                  <c:v>4.679643157038272E-2</c:v>
                </c:pt>
                <c:pt idx="2090">
                  <c:v>0.52331979652610638</c:v>
                </c:pt>
                <c:pt idx="2091">
                  <c:v>25.472793263234355</c:v>
                </c:pt>
                <c:pt idx="2092">
                  <c:v>50.694798198859445</c:v>
                </c:pt>
                <c:pt idx="2093">
                  <c:v>0.16688306876752437</c:v>
                </c:pt>
                <c:pt idx="2094">
                  <c:v>0.17182275296116559</c:v>
                </c:pt>
                <c:pt idx="2095">
                  <c:v>56.127705112579221</c:v>
                </c:pt>
                <c:pt idx="2096">
                  <c:v>3.7259032599681166</c:v>
                </c:pt>
                <c:pt idx="2097">
                  <c:v>8.3982263131234899E-2</c:v>
                </c:pt>
                <c:pt idx="2098">
                  <c:v>0.90991416603252284</c:v>
                </c:pt>
                <c:pt idx="2099">
                  <c:v>21.633044938287298</c:v>
                </c:pt>
                <c:pt idx="2100">
                  <c:v>79.185836638777758</c:v>
                </c:pt>
                <c:pt idx="2101">
                  <c:v>3.1788943983516491</c:v>
                </c:pt>
                <c:pt idx="2102">
                  <c:v>19.147807816644292</c:v>
                </c:pt>
                <c:pt idx="2103">
                  <c:v>14.987720820279488</c:v>
                </c:pt>
                <c:pt idx="2104">
                  <c:v>0.50629437634458541</c:v>
                </c:pt>
                <c:pt idx="2105">
                  <c:v>0.22478508161092403</c:v>
                </c:pt>
                <c:pt idx="2106">
                  <c:v>2.3872708849997015E-3</c:v>
                </c:pt>
                <c:pt idx="2107">
                  <c:v>0.33395356059345294</c:v>
                </c:pt>
                <c:pt idx="2108">
                  <c:v>37.771747412205556</c:v>
                </c:pt>
                <c:pt idx="2109">
                  <c:v>3.7895309751574145E-2</c:v>
                </c:pt>
                <c:pt idx="2110">
                  <c:v>0.26963855752730859</c:v>
                </c:pt>
                <c:pt idx="2111">
                  <c:v>27.137763808424911</c:v>
                </c:pt>
                <c:pt idx="2112">
                  <c:v>0.62474156852131468</c:v>
                </c:pt>
                <c:pt idx="2113">
                  <c:v>243.54341790627961</c:v>
                </c:pt>
                <c:pt idx="2114">
                  <c:v>1.2832754743493164</c:v>
                </c:pt>
                <c:pt idx="2115">
                  <c:v>41.970421429214703</c:v>
                </c:pt>
                <c:pt idx="2116">
                  <c:v>13.701640237441632</c:v>
                </c:pt>
                <c:pt idx="2117">
                  <c:v>8.9277075264851415</c:v>
                </c:pt>
                <c:pt idx="2118">
                  <c:v>4.0785595837486179E-2</c:v>
                </c:pt>
                <c:pt idx="2119">
                  <c:v>135.93478345086467</c:v>
                </c:pt>
                <c:pt idx="2120">
                  <c:v>1.5038781073923769E-2</c:v>
                </c:pt>
                <c:pt idx="2121">
                  <c:v>14.358394896050179</c:v>
                </c:pt>
                <c:pt idx="2122">
                  <c:v>17.181459926704157</c:v>
                </c:pt>
                <c:pt idx="2123">
                  <c:v>0.56021987293456565</c:v>
                </c:pt>
                <c:pt idx="2124">
                  <c:v>4.572249086022433</c:v>
                </c:pt>
                <c:pt idx="2125">
                  <c:v>2.0476026004469747</c:v>
                </c:pt>
                <c:pt idx="2126">
                  <c:v>3.3747864235899216</c:v>
                </c:pt>
                <c:pt idx="2127">
                  <c:v>2.1505863619665204</c:v>
                </c:pt>
                <c:pt idx="2128">
                  <c:v>0.35413649834205718</c:v>
                </c:pt>
                <c:pt idx="2129">
                  <c:v>0.74781617669289169</c:v>
                </c:pt>
                <c:pt idx="2130">
                  <c:v>0.94217056854885872</c:v>
                </c:pt>
                <c:pt idx="2131">
                  <c:v>7.2267158933865669</c:v>
                </c:pt>
                <c:pt idx="2132">
                  <c:v>0.32528051594009605</c:v>
                </c:pt>
                <c:pt idx="2133">
                  <c:v>8.3275511585227822</c:v>
                </c:pt>
                <c:pt idx="2134">
                  <c:v>0.12237478645525296</c:v>
                </c:pt>
                <c:pt idx="2135">
                  <c:v>3.9171520205175367</c:v>
                </c:pt>
                <c:pt idx="2136">
                  <c:v>0.20696726398815901</c:v>
                </c:pt>
                <c:pt idx="2137">
                  <c:v>2.2818914928485822E-2</c:v>
                </c:pt>
                <c:pt idx="2138">
                  <c:v>7.8030764317262795</c:v>
                </c:pt>
                <c:pt idx="2139">
                  <c:v>8.0330454210090867</c:v>
                </c:pt>
                <c:pt idx="2140">
                  <c:v>0.26210922449944241</c:v>
                </c:pt>
                <c:pt idx="2141">
                  <c:v>159.61378288153219</c:v>
                </c:pt>
                <c:pt idx="2142">
                  <c:v>0.65086190758071416</c:v>
                </c:pt>
                <c:pt idx="2143">
                  <c:v>0.44579561999828748</c:v>
                </c:pt>
                <c:pt idx="2144">
                  <c:v>0.2512719404489</c:v>
                </c:pt>
                <c:pt idx="2145">
                  <c:v>41.38406900589387</c:v>
                </c:pt>
                <c:pt idx="2146">
                  <c:v>0.9255300413459826</c:v>
                </c:pt>
                <c:pt idx="2147">
                  <c:v>18.592284724004742</c:v>
                </c:pt>
                <c:pt idx="2148">
                  <c:v>1.1338472315201003</c:v>
                </c:pt>
                <c:pt idx="2149">
                  <c:v>3.2871790406799701</c:v>
                </c:pt>
                <c:pt idx="2150">
                  <c:v>16.193411709336232</c:v>
                </c:pt>
                <c:pt idx="2151">
                  <c:v>5.0724979994473722</c:v>
                </c:pt>
                <c:pt idx="2152">
                  <c:v>0.21096924940019468</c:v>
                </c:pt>
                <c:pt idx="2153">
                  <c:v>0.19383185587367194</c:v>
                </c:pt>
                <c:pt idx="2154">
                  <c:v>0.40595640884912165</c:v>
                </c:pt>
                <c:pt idx="2155">
                  <c:v>0.3744202866314415</c:v>
                </c:pt>
                <c:pt idx="2156">
                  <c:v>54.399802886607581</c:v>
                </c:pt>
                <c:pt idx="2157">
                  <c:v>9.1101336202259837</c:v>
                </c:pt>
                <c:pt idx="2158">
                  <c:v>0.27961741327997691</c:v>
                </c:pt>
                <c:pt idx="2159">
                  <c:v>9.1548526189225835E-2</c:v>
                </c:pt>
                <c:pt idx="2160">
                  <c:v>2.9534071333240628</c:v>
                </c:pt>
                <c:pt idx="2161">
                  <c:v>0.79449047742515111</c:v>
                </c:pt>
                <c:pt idx="2162">
                  <c:v>26.007279385617665</c:v>
                </c:pt>
                <c:pt idx="2163">
                  <c:v>11.919975877781377</c:v>
                </c:pt>
                <c:pt idx="2164">
                  <c:v>8.315642433070948E-2</c:v>
                </c:pt>
                <c:pt idx="2165">
                  <c:v>7.2316149202279689</c:v>
                </c:pt>
                <c:pt idx="2166">
                  <c:v>0.23213639104005521</c:v>
                </c:pt>
                <c:pt idx="2167">
                  <c:v>5.3725037692755315E-2</c:v>
                </c:pt>
                <c:pt idx="2168">
                  <c:v>0.19072660315190484</c:v>
                </c:pt>
                <c:pt idx="2169">
                  <c:v>2.5298908919079186</c:v>
                </c:pt>
                <c:pt idx="2170">
                  <c:v>4.8022014398510091</c:v>
                </c:pt>
                <c:pt idx="2171">
                  <c:v>24.810786688348543</c:v>
                </c:pt>
                <c:pt idx="2172">
                  <c:v>0.32795232581984851</c:v>
                </c:pt>
                <c:pt idx="2173">
                  <c:v>9.9148675506504538E-2</c:v>
                </c:pt>
                <c:pt idx="2174">
                  <c:v>1.9880082027721953</c:v>
                </c:pt>
                <c:pt idx="2175">
                  <c:v>1.2334241405558719</c:v>
                </c:pt>
                <c:pt idx="2176">
                  <c:v>1.9036854445335747</c:v>
                </c:pt>
                <c:pt idx="2177">
                  <c:v>1.0687821878580988</c:v>
                </c:pt>
                <c:pt idx="2178">
                  <c:v>2.5090411780030601</c:v>
                </c:pt>
                <c:pt idx="2179">
                  <c:v>3.3044367784070028</c:v>
                </c:pt>
                <c:pt idx="2180">
                  <c:v>1.1792620060408265</c:v>
                </c:pt>
                <c:pt idx="2181">
                  <c:v>44.637252101480016</c:v>
                </c:pt>
                <c:pt idx="2182">
                  <c:v>1445.4112234139393</c:v>
                </c:pt>
                <c:pt idx="2183">
                  <c:v>12.711624023095057</c:v>
                </c:pt>
                <c:pt idx="2184">
                  <c:v>2.0848270832677875</c:v>
                </c:pt>
                <c:pt idx="2185">
                  <c:v>1.6489956911454564</c:v>
                </c:pt>
                <c:pt idx="2186">
                  <c:v>0.60163632584010041</c:v>
                </c:pt>
                <c:pt idx="2187">
                  <c:v>2.4254028351290415</c:v>
                </c:pt>
                <c:pt idx="2188">
                  <c:v>5.7709229921291252</c:v>
                </c:pt>
                <c:pt idx="2189">
                  <c:v>292.29957401505811</c:v>
                </c:pt>
                <c:pt idx="2190">
                  <c:v>1.9383210808298887</c:v>
                </c:pt>
                <c:pt idx="2191">
                  <c:v>8.3758495557824997</c:v>
                </c:pt>
                <c:pt idx="2192">
                  <c:v>2.1713420318581531</c:v>
                </c:pt>
                <c:pt idx="2193">
                  <c:v>5.9690969562397793</c:v>
                </c:pt>
                <c:pt idx="2194">
                  <c:v>0.81344923997158036</c:v>
                </c:pt>
                <c:pt idx="2195">
                  <c:v>1.1939832007632936</c:v>
                </c:pt>
                <c:pt idx="2196">
                  <c:v>3.3981580038112288E-2</c:v>
                </c:pt>
                <c:pt idx="2197">
                  <c:v>0.20497683998778687</c:v>
                </c:pt>
                <c:pt idx="2198">
                  <c:v>0.22478508161092403</c:v>
                </c:pt>
                <c:pt idx="2199">
                  <c:v>4.0201312801555034E-2</c:v>
                </c:pt>
                <c:pt idx="2200">
                  <c:v>0.39444178304859207</c:v>
                </c:pt>
                <c:pt idx="2201">
                  <c:v>132.59621186268708</c:v>
                </c:pt>
                <c:pt idx="2202">
                  <c:v>5.1181881605755618E-2</c:v>
                </c:pt>
                <c:pt idx="2203">
                  <c:v>11.904675302634633</c:v>
                </c:pt>
                <c:pt idx="2204">
                  <c:v>0.33723413302230226</c:v>
                </c:pt>
                <c:pt idx="2205">
                  <c:v>2.2890477188091265</c:v>
                </c:pt>
                <c:pt idx="2206">
                  <c:v>0.63246963161161618</c:v>
                </c:pt>
                <c:pt idx="2207">
                  <c:v>0.93260436389405488</c:v>
                </c:pt>
                <c:pt idx="2208">
                  <c:v>0.24728688368973767</c:v>
                </c:pt>
                <c:pt idx="2209">
                  <c:v>121.14532263087904</c:v>
                </c:pt>
                <c:pt idx="2210">
                  <c:v>1.1541820300185632</c:v>
                </c:pt>
                <c:pt idx="2211">
                  <c:v>9.5903837949509789</c:v>
                </c:pt>
                <c:pt idx="2212">
                  <c:v>0.55067046694129029</c:v>
                </c:pt>
                <c:pt idx="2213">
                  <c:v>5.2354974356822242E-3</c:v>
                </c:pt>
                <c:pt idx="2214">
                  <c:v>1.9871949409678984</c:v>
                </c:pt>
                <c:pt idx="2215">
                  <c:v>17.181459926704157</c:v>
                </c:pt>
                <c:pt idx="2216">
                  <c:v>4.8462619338256543</c:v>
                </c:pt>
                <c:pt idx="2217">
                  <c:v>1.5106532920351854E-2</c:v>
                </c:pt>
                <c:pt idx="2218">
                  <c:v>0.111595437205152</c:v>
                </c:pt>
                <c:pt idx="2219">
                  <c:v>0.21186239566170229</c:v>
                </c:pt>
                <c:pt idx="2220">
                  <c:v>200.45521606101155</c:v>
                </c:pt>
                <c:pt idx="2221">
                  <c:v>51.706578363453559</c:v>
                </c:pt>
                <c:pt idx="2222">
                  <c:v>0.89834234419388193</c:v>
                </c:pt>
                <c:pt idx="2223">
                  <c:v>2.4586233154232078</c:v>
                </c:pt>
                <c:pt idx="2224">
                  <c:v>1.6452004246422149</c:v>
                </c:pt>
                <c:pt idx="2225">
                  <c:v>2.5475738140986746</c:v>
                </c:pt>
                <c:pt idx="2226">
                  <c:v>1.5790174685130713E-2</c:v>
                </c:pt>
                <c:pt idx="2227">
                  <c:v>6.0355975128673522</c:v>
                </c:pt>
                <c:pt idx="2228">
                  <c:v>28.133178914516176</c:v>
                </c:pt>
                <c:pt idx="2229">
                  <c:v>86.613960802074601</c:v>
                </c:pt>
                <c:pt idx="2230">
                  <c:v>1.5589855900701739</c:v>
                </c:pt>
                <c:pt idx="2231">
                  <c:v>58.679915413050693</c:v>
                </c:pt>
                <c:pt idx="2232">
                  <c:v>15.741478427291515</c:v>
                </c:pt>
                <c:pt idx="2233">
                  <c:v>26.718591339632837</c:v>
                </c:pt>
                <c:pt idx="2234">
                  <c:v>13.225640824828348</c:v>
                </c:pt>
                <c:pt idx="2235">
                  <c:v>11.81067683600917</c:v>
                </c:pt>
                <c:pt idx="2236">
                  <c:v>0.45558315227995383</c:v>
                </c:pt>
                <c:pt idx="2237">
                  <c:v>1.1792620060408265</c:v>
                </c:pt>
                <c:pt idx="2238">
                  <c:v>1.1792620060408265</c:v>
                </c:pt>
                <c:pt idx="2239">
                  <c:v>166.02441713217729</c:v>
                </c:pt>
                <c:pt idx="2240">
                  <c:v>0.92737361010556574</c:v>
                </c:pt>
                <c:pt idx="2241">
                  <c:v>53.23490401747916</c:v>
                </c:pt>
                <c:pt idx="2242">
                  <c:v>1.728661926947755</c:v>
                </c:pt>
                <c:pt idx="2243">
                  <c:v>4.4255105907475882E-2</c:v>
                </c:pt>
                <c:pt idx="2244">
                  <c:v>9.5054250767683396E-2</c:v>
                </c:pt>
                <c:pt idx="2245">
                  <c:v>8.8480321846191062E-2</c:v>
                </c:pt>
                <c:pt idx="2246">
                  <c:v>83.868655175955354</c:v>
                </c:pt>
                <c:pt idx="2247">
                  <c:v>0.17681512710525751</c:v>
                </c:pt>
                <c:pt idx="2248">
                  <c:v>1.0687821878580988</c:v>
                </c:pt>
                <c:pt idx="2249">
                  <c:v>0.13990722114356591</c:v>
                </c:pt>
                <c:pt idx="2250">
                  <c:v>61.341550071497288</c:v>
                </c:pt>
                <c:pt idx="2251">
                  <c:v>0.31980504122407483</c:v>
                </c:pt>
                <c:pt idx="2252">
                  <c:v>7.5427012631586905</c:v>
                </c:pt>
                <c:pt idx="2253">
                  <c:v>1.1317797196873189</c:v>
                </c:pt>
                <c:pt idx="2254">
                  <c:v>1.14420555005855</c:v>
                </c:pt>
                <c:pt idx="2255">
                  <c:v>43.85703557383939</c:v>
                </c:pt>
                <c:pt idx="2256">
                  <c:v>4.9078827622561798</c:v>
                </c:pt>
                <c:pt idx="2257">
                  <c:v>219.39294151212709</c:v>
                </c:pt>
                <c:pt idx="2258">
                  <c:v>0.29672803923832891</c:v>
                </c:pt>
                <c:pt idx="2259">
                  <c:v>3.7421209519341532E-2</c:v>
                </c:pt>
                <c:pt idx="2260">
                  <c:v>33.895942866113259</c:v>
                </c:pt>
                <c:pt idx="2261">
                  <c:v>9.4952707200787625</c:v>
                </c:pt>
                <c:pt idx="2262">
                  <c:v>32.184441741004463</c:v>
                </c:pt>
                <c:pt idx="2263">
                  <c:v>54.086686053722175</c:v>
                </c:pt>
                <c:pt idx="2264">
                  <c:v>4.0785595837486179E-2</c:v>
                </c:pt>
                <c:pt idx="2265">
                  <c:v>8.2712983906422122E-2</c:v>
                </c:pt>
                <c:pt idx="2266">
                  <c:v>7.8140673093140503E-2</c:v>
                </c:pt>
                <c:pt idx="2267">
                  <c:v>0.16852375062815267</c:v>
                </c:pt>
                <c:pt idx="2268">
                  <c:v>5.6368142400327219E-2</c:v>
                </c:pt>
                <c:pt idx="2269">
                  <c:v>6.3449747508248555E-2</c:v>
                </c:pt>
                <c:pt idx="2270">
                  <c:v>1.3320922735445713</c:v>
                </c:pt>
                <c:pt idx="2271">
                  <c:v>12.690536591007175</c:v>
                </c:pt>
                <c:pt idx="2272">
                  <c:v>43.447846046246887</c:v>
                </c:pt>
                <c:pt idx="2273">
                  <c:v>193.41933544835896</c:v>
                </c:pt>
                <c:pt idx="2274">
                  <c:v>7.5204872508830984</c:v>
                </c:pt>
                <c:pt idx="2275">
                  <c:v>5.8501999366035982</c:v>
                </c:pt>
                <c:pt idx="2276">
                  <c:v>24.924899057577019</c:v>
                </c:pt>
                <c:pt idx="2277">
                  <c:v>3.3503730772772955</c:v>
                </c:pt>
                <c:pt idx="2278">
                  <c:v>15.205984331338614</c:v>
                </c:pt>
                <c:pt idx="2279">
                  <c:v>4.0912018771183893</c:v>
                </c:pt>
                <c:pt idx="2280">
                  <c:v>74.878157725154807</c:v>
                </c:pt>
                <c:pt idx="2281">
                  <c:v>12.714637562453877</c:v>
                </c:pt>
                <c:pt idx="2282">
                  <c:v>1.3408798032178402</c:v>
                </c:pt>
                <c:pt idx="2283">
                  <c:v>0.44380058534323547</c:v>
                </c:pt>
                <c:pt idx="2284">
                  <c:v>1.9322810330626106</c:v>
                </c:pt>
                <c:pt idx="2285">
                  <c:v>0.198000755012576</c:v>
                </c:pt>
                <c:pt idx="2286">
                  <c:v>0.81125332114387549</c:v>
                </c:pt>
                <c:pt idx="2287">
                  <c:v>0.27037135054834893</c:v>
                </c:pt>
                <c:pt idx="2288">
                  <c:v>0.24445475740730455</c:v>
                </c:pt>
                <c:pt idx="2289">
                  <c:v>135.23065465882152</c:v>
                </c:pt>
                <c:pt idx="2290">
                  <c:v>22.621107468850841</c:v>
                </c:pt>
                <c:pt idx="2291">
                  <c:v>71.272191963214382</c:v>
                </c:pt>
                <c:pt idx="2292">
                  <c:v>0.16852375062815267</c:v>
                </c:pt>
                <c:pt idx="2293">
                  <c:v>3.6831671457815088E-2</c:v>
                </c:pt>
                <c:pt idx="2294">
                  <c:v>10.951395625362405</c:v>
                </c:pt>
                <c:pt idx="2295">
                  <c:v>0.18017245094591886</c:v>
                </c:pt>
                <c:pt idx="2296">
                  <c:v>19.213695076412201</c:v>
                </c:pt>
                <c:pt idx="2297">
                  <c:v>1.1189920973030274</c:v>
                </c:pt>
                <c:pt idx="2298">
                  <c:v>275.16500479878658</c:v>
                </c:pt>
                <c:pt idx="2299">
                  <c:v>54.768519338006236</c:v>
                </c:pt>
                <c:pt idx="2300">
                  <c:v>0.16361942027859397</c:v>
                </c:pt>
                <c:pt idx="2301">
                  <c:v>0.13990722114356591</c:v>
                </c:pt>
                <c:pt idx="2302">
                  <c:v>26.196954406076376</c:v>
                </c:pt>
                <c:pt idx="2303">
                  <c:v>97.063583832989337</c:v>
                </c:pt>
                <c:pt idx="2304">
                  <c:v>4.6859415058436733</c:v>
                </c:pt>
                <c:pt idx="2305">
                  <c:v>7.3505424314734471</c:v>
                </c:pt>
                <c:pt idx="2306">
                  <c:v>0.54421135837006385</c:v>
                </c:pt>
                <c:pt idx="2307">
                  <c:v>36.639168801370261</c:v>
                </c:pt>
                <c:pt idx="2308">
                  <c:v>21.736673771869899</c:v>
                </c:pt>
                <c:pt idx="2309">
                  <c:v>2.3367659680053192</c:v>
                </c:pt>
                <c:pt idx="2310">
                  <c:v>3.4780808021404588</c:v>
                </c:pt>
                <c:pt idx="2311">
                  <c:v>0.23213639104005521</c:v>
                </c:pt>
                <c:pt idx="2312">
                  <c:v>14.318080081171816</c:v>
                </c:pt>
                <c:pt idx="2313">
                  <c:v>0.20387410261947908</c:v>
                </c:pt>
                <c:pt idx="2314">
                  <c:v>40.498627761732898</c:v>
                </c:pt>
                <c:pt idx="2315">
                  <c:v>1.1210510080121407</c:v>
                </c:pt>
                <c:pt idx="2316">
                  <c:v>11.045691763257953</c:v>
                </c:pt>
                <c:pt idx="2317">
                  <c:v>1.9393284281073475</c:v>
                </c:pt>
                <c:pt idx="2318">
                  <c:v>36.523678167452125</c:v>
                </c:pt>
                <c:pt idx="2319">
                  <c:v>12.150743876507988</c:v>
                </c:pt>
                <c:pt idx="2320">
                  <c:v>19.947000600289265</c:v>
                </c:pt>
                <c:pt idx="2321">
                  <c:v>3.905421877013791</c:v>
                </c:pt>
                <c:pt idx="2322">
                  <c:v>1.9297663893592694</c:v>
                </c:pt>
                <c:pt idx="2323">
                  <c:v>2.7741758303088497</c:v>
                </c:pt>
                <c:pt idx="2324">
                  <c:v>32.869405149765498</c:v>
                </c:pt>
                <c:pt idx="2325">
                  <c:v>2.9821440471471892</c:v>
                </c:pt>
                <c:pt idx="2326">
                  <c:v>1.2635922877641126</c:v>
                </c:pt>
                <c:pt idx="2327">
                  <c:v>0.16852375062815267</c:v>
                </c:pt>
                <c:pt idx="2328">
                  <c:v>0.198000755012576</c:v>
                </c:pt>
                <c:pt idx="2329">
                  <c:v>62.364260016240891</c:v>
                </c:pt>
                <c:pt idx="2330">
                  <c:v>1.0785127195020465</c:v>
                </c:pt>
                <c:pt idx="2331">
                  <c:v>1.067972772192771</c:v>
                </c:pt>
                <c:pt idx="2332">
                  <c:v>21.323250815553543</c:v>
                </c:pt>
                <c:pt idx="2333">
                  <c:v>4.7053420381343199E-2</c:v>
                </c:pt>
                <c:pt idx="2334">
                  <c:v>2.3783265286386635</c:v>
                </c:pt>
                <c:pt idx="2335">
                  <c:v>0.12745484160892137</c:v>
                </c:pt>
                <c:pt idx="2336">
                  <c:v>42.119548299740011</c:v>
                </c:pt>
                <c:pt idx="2337">
                  <c:v>0.50383520400727155</c:v>
                </c:pt>
                <c:pt idx="2338">
                  <c:v>1.243678662022514</c:v>
                </c:pt>
                <c:pt idx="2339">
                  <c:v>0.12486852295527817</c:v>
                </c:pt>
                <c:pt idx="2340">
                  <c:v>1.0744543973479337</c:v>
                </c:pt>
                <c:pt idx="2341">
                  <c:v>2.0600520682290862</c:v>
                </c:pt>
                <c:pt idx="2342">
                  <c:v>5.2296699382851815</c:v>
                </c:pt>
                <c:pt idx="2343">
                  <c:v>5.9411137287940283</c:v>
                </c:pt>
                <c:pt idx="2344">
                  <c:v>52.44486778563077</c:v>
                </c:pt>
                <c:pt idx="2345">
                  <c:v>2.4254028351290415</c:v>
                </c:pt>
                <c:pt idx="2346">
                  <c:v>4.3036292401126388E-3</c:v>
                </c:pt>
                <c:pt idx="2347">
                  <c:v>64.256449256226048</c:v>
                </c:pt>
                <c:pt idx="2348">
                  <c:v>9.5120860536802382E-2</c:v>
                </c:pt>
                <c:pt idx="2349">
                  <c:v>2.3913692910749051</c:v>
                </c:pt>
                <c:pt idx="2350">
                  <c:v>0.12745484160892137</c:v>
                </c:pt>
                <c:pt idx="2351">
                  <c:v>2.9584640090299654</c:v>
                </c:pt>
                <c:pt idx="2352">
                  <c:v>0.11329555061785773</c:v>
                </c:pt>
                <c:pt idx="2353">
                  <c:v>324.13164841514964</c:v>
                </c:pt>
                <c:pt idx="2354">
                  <c:v>7.0139834133586207</c:v>
                </c:pt>
                <c:pt idx="2355">
                  <c:v>0.86567706134467282</c:v>
                </c:pt>
                <c:pt idx="2356">
                  <c:v>16.959394930841647</c:v>
                </c:pt>
                <c:pt idx="2357">
                  <c:v>333.05280174007237</c:v>
                </c:pt>
                <c:pt idx="2358">
                  <c:v>180.37714939572317</c:v>
                </c:pt>
                <c:pt idx="2359">
                  <c:v>74.808064142659717</c:v>
                </c:pt>
                <c:pt idx="2360">
                  <c:v>0.8046786497214653</c:v>
                </c:pt>
                <c:pt idx="2361">
                  <c:v>8.5044523867804926</c:v>
                </c:pt>
                <c:pt idx="2362">
                  <c:v>0.18418929783192176</c:v>
                </c:pt>
                <c:pt idx="2363">
                  <c:v>6.2732611228746915</c:v>
                </c:pt>
                <c:pt idx="2364">
                  <c:v>8.9665585009554238</c:v>
                </c:pt>
                <c:pt idx="2365">
                  <c:v>1.2471037575281703</c:v>
                </c:pt>
                <c:pt idx="2366">
                  <c:v>5.726785512759867</c:v>
                </c:pt>
                <c:pt idx="2367">
                  <c:v>0.42057745115504014</c:v>
                </c:pt>
                <c:pt idx="2368">
                  <c:v>59.785109237504074</c:v>
                </c:pt>
                <c:pt idx="2369">
                  <c:v>3.6385924962770703E-2</c:v>
                </c:pt>
                <c:pt idx="2370">
                  <c:v>18.321375178694733</c:v>
                </c:pt>
                <c:pt idx="2371">
                  <c:v>1.9120973474035665</c:v>
                </c:pt>
                <c:pt idx="2372">
                  <c:v>1.3576784102103978E-2</c:v>
                </c:pt>
                <c:pt idx="2373">
                  <c:v>0.4370187563766979</c:v>
                </c:pt>
                <c:pt idx="2374">
                  <c:v>18.479228370150935</c:v>
                </c:pt>
                <c:pt idx="2375">
                  <c:v>4.5646391075108393E-2</c:v>
                </c:pt>
                <c:pt idx="2376">
                  <c:v>2.8015699788561057</c:v>
                </c:pt>
                <c:pt idx="2377">
                  <c:v>9.7799261707979188E-2</c:v>
                </c:pt>
                <c:pt idx="2378">
                  <c:v>0.72908652982558209</c:v>
                </c:pt>
                <c:pt idx="2379">
                  <c:v>6.6811884623507498E-2</c:v>
                </c:pt>
                <c:pt idx="2380">
                  <c:v>1.4033416648978883</c:v>
                </c:pt>
                <c:pt idx="2381">
                  <c:v>1.640271379247201</c:v>
                </c:pt>
                <c:pt idx="2382">
                  <c:v>10.394680914361766</c:v>
                </c:pt>
                <c:pt idx="2383">
                  <c:v>0.23556566085685063</c:v>
                </c:pt>
                <c:pt idx="2384">
                  <c:v>11.331319068341895</c:v>
                </c:pt>
                <c:pt idx="2385">
                  <c:v>13.856630053537661</c:v>
                </c:pt>
                <c:pt idx="2386">
                  <c:v>50.70881894304901</c:v>
                </c:pt>
                <c:pt idx="2387">
                  <c:v>7.6473829147814171E-2</c:v>
                </c:pt>
                <c:pt idx="2388">
                  <c:v>0.45937746410784891</c:v>
                </c:pt>
                <c:pt idx="2389">
                  <c:v>5.6368142400327219E-2</c:v>
                </c:pt>
                <c:pt idx="2390">
                  <c:v>1.0744543973479337</c:v>
                </c:pt>
                <c:pt idx="2391">
                  <c:v>346.52998056413827</c:v>
                </c:pt>
                <c:pt idx="2392">
                  <c:v>5.226045376040247</c:v>
                </c:pt>
                <c:pt idx="2393">
                  <c:v>0.9873893577374151</c:v>
                </c:pt>
                <c:pt idx="2394">
                  <c:v>0.90686367997544748</c:v>
                </c:pt>
                <c:pt idx="2395">
                  <c:v>1.8926904599246992</c:v>
                </c:pt>
                <c:pt idx="2396">
                  <c:v>0.88410518530434945</c:v>
                </c:pt>
                <c:pt idx="2397">
                  <c:v>4.679643157038272E-2</c:v>
                </c:pt>
                <c:pt idx="2398">
                  <c:v>0.25108164588077625</c:v>
                </c:pt>
                <c:pt idx="2399">
                  <c:v>77.697300213919874</c:v>
                </c:pt>
                <c:pt idx="2400">
                  <c:v>1.7233530169953044</c:v>
                </c:pt>
                <c:pt idx="2401">
                  <c:v>3.8703090022623914</c:v>
                </c:pt>
                <c:pt idx="2402">
                  <c:v>0.58208738985313779</c:v>
                </c:pt>
                <c:pt idx="2403">
                  <c:v>150.78067708239249</c:v>
                </c:pt>
                <c:pt idx="2404">
                  <c:v>192.30886355345478</c:v>
                </c:pt>
                <c:pt idx="2405">
                  <c:v>6.3403593217343399</c:v>
                </c:pt>
                <c:pt idx="2406">
                  <c:v>2.9849761437158935</c:v>
                </c:pt>
                <c:pt idx="2407">
                  <c:v>0.45203648783784678</c:v>
                </c:pt>
                <c:pt idx="2408">
                  <c:v>32.185289339366825</c:v>
                </c:pt>
                <c:pt idx="2409">
                  <c:v>13.926365937230321</c:v>
                </c:pt>
                <c:pt idx="2410">
                  <c:v>4.5773654172520495E-2</c:v>
                </c:pt>
                <c:pt idx="2411">
                  <c:v>7.1313114134440594E-2</c:v>
                </c:pt>
                <c:pt idx="2412">
                  <c:v>0.14844325799023006</c:v>
                </c:pt>
                <c:pt idx="2413">
                  <c:v>77.746894102333314</c:v>
                </c:pt>
                <c:pt idx="2414">
                  <c:v>103.60992159135773</c:v>
                </c:pt>
                <c:pt idx="2415">
                  <c:v>24.381773478273974</c:v>
                </c:pt>
                <c:pt idx="2416">
                  <c:v>71.200332137677847</c:v>
                </c:pt>
                <c:pt idx="2417">
                  <c:v>2.9821440471471892</c:v>
                </c:pt>
                <c:pt idx="2418">
                  <c:v>643.35239931423303</c:v>
                </c:pt>
                <c:pt idx="2419">
                  <c:v>2.0786231394449919</c:v>
                </c:pt>
                <c:pt idx="2420">
                  <c:v>4.2528159859813908</c:v>
                </c:pt>
                <c:pt idx="2421">
                  <c:v>15.899960391657295</c:v>
                </c:pt>
                <c:pt idx="2422">
                  <c:v>0.10599689641357446</c:v>
                </c:pt>
                <c:pt idx="2423">
                  <c:v>8.8438603125298059</c:v>
                </c:pt>
                <c:pt idx="2424">
                  <c:v>0.16981993010008067</c:v>
                </c:pt>
                <c:pt idx="2425">
                  <c:v>20.79854668775981</c:v>
                </c:pt>
                <c:pt idx="2426">
                  <c:v>0.97295988231160124</c:v>
                </c:pt>
                <c:pt idx="2427">
                  <c:v>4.6947887829991162E-3</c:v>
                </c:pt>
                <c:pt idx="2428">
                  <c:v>8.2902923222531996E-2</c:v>
                </c:pt>
                <c:pt idx="2429">
                  <c:v>0.16005681308410041</c:v>
                </c:pt>
                <c:pt idx="2430">
                  <c:v>1.8222873011420793</c:v>
                </c:pt>
                <c:pt idx="2431">
                  <c:v>6.95234525085036E-2</c:v>
                </c:pt>
                <c:pt idx="2432">
                  <c:v>33.152582126801057</c:v>
                </c:pt>
                <c:pt idx="2433">
                  <c:v>1.6240063313938582</c:v>
                </c:pt>
                <c:pt idx="2434">
                  <c:v>0.7721010633735419</c:v>
                </c:pt>
                <c:pt idx="2435">
                  <c:v>119.5817935727563</c:v>
                </c:pt>
                <c:pt idx="2436">
                  <c:v>62.132817940969566</c:v>
                </c:pt>
                <c:pt idx="2437">
                  <c:v>7.7326565540891057</c:v>
                </c:pt>
                <c:pt idx="2438">
                  <c:v>0.83952515996464272</c:v>
                </c:pt>
                <c:pt idx="2439">
                  <c:v>7.7151320832957601E-2</c:v>
                </c:pt>
                <c:pt idx="2440">
                  <c:v>30.095348995976327</c:v>
                </c:pt>
                <c:pt idx="2441">
                  <c:v>10.231515531252683</c:v>
                </c:pt>
                <c:pt idx="2442">
                  <c:v>84.444423155930082</c:v>
                </c:pt>
                <c:pt idx="2443">
                  <c:v>3.928895072799389</c:v>
                </c:pt>
                <c:pt idx="2444">
                  <c:v>0.5336339495739949</c:v>
                </c:pt>
                <c:pt idx="2445">
                  <c:v>19.01302216120402</c:v>
                </c:pt>
                <c:pt idx="2446">
                  <c:v>0.27037135054834893</c:v>
                </c:pt>
                <c:pt idx="2447">
                  <c:v>52.87052846385226</c:v>
                </c:pt>
                <c:pt idx="2448">
                  <c:v>20.370543088506405</c:v>
                </c:pt>
                <c:pt idx="2449">
                  <c:v>0.60557450006402813</c:v>
                </c:pt>
                <c:pt idx="2450">
                  <c:v>0.30205583074348696</c:v>
                </c:pt>
                <c:pt idx="2451">
                  <c:v>5.6511127368977645</c:v>
                </c:pt>
                <c:pt idx="2452">
                  <c:v>9.7127103425147798E-2</c:v>
                </c:pt>
                <c:pt idx="2453">
                  <c:v>1.7528687804181746</c:v>
                </c:pt>
                <c:pt idx="2454">
                  <c:v>2.5090411780030601</c:v>
                </c:pt>
                <c:pt idx="2455">
                  <c:v>4.7641726671944502</c:v>
                </c:pt>
                <c:pt idx="2456">
                  <c:v>6.819219490047311E-2</c:v>
                </c:pt>
                <c:pt idx="2457">
                  <c:v>1.8529061956721411</c:v>
                </c:pt>
                <c:pt idx="2458">
                  <c:v>1.2698822029085992</c:v>
                </c:pt>
                <c:pt idx="2459">
                  <c:v>4.1092370508456684</c:v>
                </c:pt>
                <c:pt idx="2460">
                  <c:v>0.63373875678906422</c:v>
                </c:pt>
                <c:pt idx="2461">
                  <c:v>4.1432645392640852</c:v>
                </c:pt>
                <c:pt idx="2462">
                  <c:v>3.2244278567817171</c:v>
                </c:pt>
                <c:pt idx="2463">
                  <c:v>0.20396224123489101</c:v>
                </c:pt>
                <c:pt idx="2464">
                  <c:v>6.9938066464844493</c:v>
                </c:pt>
                <c:pt idx="2465">
                  <c:v>1.803332828005335E-2</c:v>
                </c:pt>
                <c:pt idx="2466">
                  <c:v>9.6557107926702093E-2</c:v>
                </c:pt>
                <c:pt idx="2467">
                  <c:v>66.797286471794436</c:v>
                </c:pt>
                <c:pt idx="2468">
                  <c:v>0.71681375397759095</c:v>
                </c:pt>
                <c:pt idx="2469">
                  <c:v>0.25657368617231091</c:v>
                </c:pt>
                <c:pt idx="2470">
                  <c:v>0.19625975674123136</c:v>
                </c:pt>
                <c:pt idx="2471">
                  <c:v>45.978101988645449</c:v>
                </c:pt>
                <c:pt idx="2472">
                  <c:v>2.1464021880340955</c:v>
                </c:pt>
                <c:pt idx="2473">
                  <c:v>14.52766460422054</c:v>
                </c:pt>
                <c:pt idx="2474">
                  <c:v>3.1657390289129319</c:v>
                </c:pt>
                <c:pt idx="2475">
                  <c:v>3.4575049384379155</c:v>
                </c:pt>
                <c:pt idx="2476">
                  <c:v>188.39452039178653</c:v>
                </c:pt>
                <c:pt idx="2477">
                  <c:v>251.46271163418817</c:v>
                </c:pt>
                <c:pt idx="2478">
                  <c:v>4.3004072877861226E-2</c:v>
                </c:pt>
                <c:pt idx="2479">
                  <c:v>0.13351458923901219</c:v>
                </c:pt>
                <c:pt idx="2480">
                  <c:v>8.3786076347799767</c:v>
                </c:pt>
                <c:pt idx="2481">
                  <c:v>162.63900894186818</c:v>
                </c:pt>
                <c:pt idx="2482">
                  <c:v>0.81594058113120349</c:v>
                </c:pt>
                <c:pt idx="2483">
                  <c:v>198.28927620041367</c:v>
                </c:pt>
                <c:pt idx="2484">
                  <c:v>4.2320023483621183</c:v>
                </c:pt>
                <c:pt idx="2485">
                  <c:v>4.4255105907475882E-2</c:v>
                </c:pt>
                <c:pt idx="2486">
                  <c:v>3.3220959165651878</c:v>
                </c:pt>
                <c:pt idx="2487">
                  <c:v>0.10906300742174128</c:v>
                </c:pt>
                <c:pt idx="2488">
                  <c:v>0.33553946433168558</c:v>
                </c:pt>
                <c:pt idx="2489">
                  <c:v>78.313163265126903</c:v>
                </c:pt>
                <c:pt idx="2490">
                  <c:v>0.44380058534323547</c:v>
                </c:pt>
                <c:pt idx="2491">
                  <c:v>3.6163942544979184</c:v>
                </c:pt>
                <c:pt idx="2492">
                  <c:v>1771.0210905638335</c:v>
                </c:pt>
                <c:pt idx="2493">
                  <c:v>24.250499041685327</c:v>
                </c:pt>
                <c:pt idx="2494">
                  <c:v>96.226000561411311</c:v>
                </c:pt>
                <c:pt idx="2495">
                  <c:v>81.444971111373846</c:v>
                </c:pt>
                <c:pt idx="2496">
                  <c:v>2.1102302084862687</c:v>
                </c:pt>
                <c:pt idx="2497">
                  <c:v>6.0102466133641128</c:v>
                </c:pt>
                <c:pt idx="2498">
                  <c:v>0.1046138452723207</c:v>
                </c:pt>
                <c:pt idx="2499">
                  <c:v>0.90716855934167906</c:v>
                </c:pt>
                <c:pt idx="2500">
                  <c:v>0.15365344181941482</c:v>
                </c:pt>
                <c:pt idx="2501">
                  <c:v>1.1001895709301822E-2</c:v>
                </c:pt>
                <c:pt idx="2502">
                  <c:v>0.10077691388177906</c:v>
                </c:pt>
                <c:pt idx="2503">
                  <c:v>6.922680135711233E-2</c:v>
                </c:pt>
                <c:pt idx="2504">
                  <c:v>1.5935294717995749</c:v>
                </c:pt>
                <c:pt idx="2505">
                  <c:v>4482.6709372608975</c:v>
                </c:pt>
                <c:pt idx="2506">
                  <c:v>2.8678111240724946</c:v>
                </c:pt>
                <c:pt idx="2507">
                  <c:v>0.73028281435947107</c:v>
                </c:pt>
                <c:pt idx="2508">
                  <c:v>12.394276376639606</c:v>
                </c:pt>
                <c:pt idx="2509">
                  <c:v>50.701474566205249</c:v>
                </c:pt>
                <c:pt idx="2510">
                  <c:v>192.85644662740489</c:v>
                </c:pt>
                <c:pt idx="2511">
                  <c:v>4.6984822876054215</c:v>
                </c:pt>
                <c:pt idx="2512">
                  <c:v>1.2325710045287082</c:v>
                </c:pt>
                <c:pt idx="2513">
                  <c:v>3.9857035672788803</c:v>
                </c:pt>
                <c:pt idx="2514">
                  <c:v>1.3334968526960831</c:v>
                </c:pt>
                <c:pt idx="2515">
                  <c:v>19.756529360165082</c:v>
                </c:pt>
                <c:pt idx="2516">
                  <c:v>73.03456268354401</c:v>
                </c:pt>
                <c:pt idx="2517">
                  <c:v>6.4328900186709701</c:v>
                </c:pt>
                <c:pt idx="2518">
                  <c:v>0.33871953742957256</c:v>
                </c:pt>
                <c:pt idx="2519">
                  <c:v>0.61678378371927833</c:v>
                </c:pt>
                <c:pt idx="2520">
                  <c:v>129.4412318414409</c:v>
                </c:pt>
                <c:pt idx="2521">
                  <c:v>0.16852375062815267</c:v>
                </c:pt>
                <c:pt idx="2522">
                  <c:v>4.3502905423926604E-2</c:v>
                </c:pt>
                <c:pt idx="2523">
                  <c:v>5.7934900056745962</c:v>
                </c:pt>
                <c:pt idx="2524">
                  <c:v>1.082088686732537</c:v>
                </c:pt>
                <c:pt idx="2525">
                  <c:v>0.4906318211824568</c:v>
                </c:pt>
                <c:pt idx="2526">
                  <c:v>6.2248197046391139E-2</c:v>
                </c:pt>
                <c:pt idx="2527">
                  <c:v>0.10571975292440892</c:v>
                </c:pt>
                <c:pt idx="2528">
                  <c:v>7.8140673093140503E-2</c:v>
                </c:pt>
                <c:pt idx="2529">
                  <c:v>0.11845224482182613</c:v>
                </c:pt>
                <c:pt idx="2530">
                  <c:v>5.2463548024710267</c:v>
                </c:pt>
                <c:pt idx="2531">
                  <c:v>0.28219493777372895</c:v>
                </c:pt>
                <c:pt idx="2532">
                  <c:v>0.16260438951366579</c:v>
                </c:pt>
                <c:pt idx="2533">
                  <c:v>29.403644964257371</c:v>
                </c:pt>
                <c:pt idx="2534">
                  <c:v>409.91860604449812</c:v>
                </c:pt>
                <c:pt idx="2535">
                  <c:v>1.2608386805968443</c:v>
                </c:pt>
                <c:pt idx="2536">
                  <c:v>10.954819374326789</c:v>
                </c:pt>
                <c:pt idx="2537">
                  <c:v>42.931040183880214</c:v>
                </c:pt>
                <c:pt idx="2538">
                  <c:v>8.5330705351763463</c:v>
                </c:pt>
                <c:pt idx="2539">
                  <c:v>259.42600847556849</c:v>
                </c:pt>
                <c:pt idx="2540">
                  <c:v>92.076563263338912</c:v>
                </c:pt>
                <c:pt idx="2541">
                  <c:v>5.0795256874505208</c:v>
                </c:pt>
                <c:pt idx="2542">
                  <c:v>7.5636109977938544</c:v>
                </c:pt>
                <c:pt idx="2543">
                  <c:v>10.199440988255061</c:v>
                </c:pt>
                <c:pt idx="2544">
                  <c:v>0.20696726398815901</c:v>
                </c:pt>
                <c:pt idx="2545">
                  <c:v>13.316463112789911</c:v>
                </c:pt>
                <c:pt idx="2546">
                  <c:v>4.4454381579544666</c:v>
                </c:pt>
                <c:pt idx="2547">
                  <c:v>1.1001895709301822E-2</c:v>
                </c:pt>
                <c:pt idx="2548">
                  <c:v>438.42974982030103</c:v>
                </c:pt>
                <c:pt idx="2549">
                  <c:v>25.808209760167991</c:v>
                </c:pt>
                <c:pt idx="2550">
                  <c:v>3.7895309751574145E-2</c:v>
                </c:pt>
                <c:pt idx="2551">
                  <c:v>118.61578983645259</c:v>
                </c:pt>
                <c:pt idx="2552">
                  <c:v>0.387725446011918</c:v>
                </c:pt>
                <c:pt idx="2553">
                  <c:v>0.50383520400727155</c:v>
                </c:pt>
                <c:pt idx="2554">
                  <c:v>93.199438604127053</c:v>
                </c:pt>
                <c:pt idx="2555">
                  <c:v>1.4227147056743692</c:v>
                </c:pt>
                <c:pt idx="2556">
                  <c:v>1.5004430720822184</c:v>
                </c:pt>
                <c:pt idx="2557">
                  <c:v>6.3564620243365511E-2</c:v>
                </c:pt>
                <c:pt idx="2558">
                  <c:v>277.32026537150927</c:v>
                </c:pt>
                <c:pt idx="2559">
                  <c:v>0.229323465182352</c:v>
                </c:pt>
                <c:pt idx="2560">
                  <c:v>27.132987039096939</c:v>
                </c:pt>
                <c:pt idx="2561">
                  <c:v>9.8338212563318997E-2</c:v>
                </c:pt>
                <c:pt idx="2562">
                  <c:v>0.11845224482182613</c:v>
                </c:pt>
                <c:pt idx="2563">
                  <c:v>0.21275692623994494</c:v>
                </c:pt>
                <c:pt idx="2564">
                  <c:v>0.76707796398835115</c:v>
                </c:pt>
                <c:pt idx="2565">
                  <c:v>2.4759017379354602</c:v>
                </c:pt>
                <c:pt idx="2566">
                  <c:v>0.47948633774677613</c:v>
                </c:pt>
                <c:pt idx="2567">
                  <c:v>761.21340933509657</c:v>
                </c:pt>
                <c:pt idx="2568">
                  <c:v>50.391365091875443</c:v>
                </c:pt>
                <c:pt idx="2569">
                  <c:v>9.3286755839529842</c:v>
                </c:pt>
                <c:pt idx="2570">
                  <c:v>0.17447882119346569</c:v>
                </c:pt>
                <c:pt idx="2571">
                  <c:v>1.5928232242264612E-2</c:v>
                </c:pt>
                <c:pt idx="2572">
                  <c:v>275.16935263586288</c:v>
                </c:pt>
                <c:pt idx="2573">
                  <c:v>58.679915413050693</c:v>
                </c:pt>
                <c:pt idx="2574">
                  <c:v>0.24046311848517904</c:v>
                </c:pt>
                <c:pt idx="2575">
                  <c:v>26.709620228374689</c:v>
                </c:pt>
                <c:pt idx="2576">
                  <c:v>0.13684942509413558</c:v>
                </c:pt>
                <c:pt idx="2577">
                  <c:v>86.92949414811298</c:v>
                </c:pt>
                <c:pt idx="2578">
                  <c:v>2.0405157268692014</c:v>
                </c:pt>
                <c:pt idx="2579">
                  <c:v>52.377284749945524</c:v>
                </c:pt>
                <c:pt idx="2580">
                  <c:v>0.31980504122407483</c:v>
                </c:pt>
                <c:pt idx="2581">
                  <c:v>0.25108164588077625</c:v>
                </c:pt>
                <c:pt idx="2582">
                  <c:v>8.5313350974289328</c:v>
                </c:pt>
                <c:pt idx="2583">
                  <c:v>0.15756412249439575</c:v>
                </c:pt>
                <c:pt idx="2584">
                  <c:v>11.530326712282138</c:v>
                </c:pt>
                <c:pt idx="2585">
                  <c:v>5.8137435127737717E-2</c:v>
                </c:pt>
                <c:pt idx="2586">
                  <c:v>17.928922055329682</c:v>
                </c:pt>
                <c:pt idx="2587">
                  <c:v>0.3952842995419979</c:v>
                </c:pt>
                <c:pt idx="2588">
                  <c:v>4.965158129683811E-2</c:v>
                </c:pt>
                <c:pt idx="2589">
                  <c:v>17.655951912700012</c:v>
                </c:pt>
                <c:pt idx="2590">
                  <c:v>0.19331303593341934</c:v>
                </c:pt>
                <c:pt idx="2591">
                  <c:v>72.427465377524342</c:v>
                </c:pt>
                <c:pt idx="2592">
                  <c:v>2.9367302560624235</c:v>
                </c:pt>
                <c:pt idx="2593">
                  <c:v>27.764578233460778</c:v>
                </c:pt>
                <c:pt idx="2594">
                  <c:v>10.857396600331914</c:v>
                </c:pt>
                <c:pt idx="2595">
                  <c:v>140.52967571260274</c:v>
                </c:pt>
                <c:pt idx="2596">
                  <c:v>69.875733300267612</c:v>
                </c:pt>
                <c:pt idx="2597">
                  <c:v>59.366458358180054</c:v>
                </c:pt>
                <c:pt idx="2598">
                  <c:v>0.21096924940019468</c:v>
                </c:pt>
                <c:pt idx="2599">
                  <c:v>5.8191050175074093</c:v>
                </c:pt>
                <c:pt idx="2600">
                  <c:v>5.8772686713814188</c:v>
                </c:pt>
                <c:pt idx="2601">
                  <c:v>0.21096924940019468</c:v>
                </c:pt>
                <c:pt idx="2602">
                  <c:v>259.77438233766964</c:v>
                </c:pt>
                <c:pt idx="2603">
                  <c:v>6.9771970305508155</c:v>
                </c:pt>
                <c:pt idx="2604">
                  <c:v>1.9539565391374818</c:v>
                </c:pt>
                <c:pt idx="2605">
                  <c:v>3.7559272032546679E-3</c:v>
                </c:pt>
                <c:pt idx="2606">
                  <c:v>0.2584941698345426</c:v>
                </c:pt>
                <c:pt idx="2607">
                  <c:v>0.46604526161768028</c:v>
                </c:pt>
                <c:pt idx="2608">
                  <c:v>1.2675294778446476E-2</c:v>
                </c:pt>
                <c:pt idx="2609">
                  <c:v>221.04560362608481</c:v>
                </c:pt>
                <c:pt idx="2610">
                  <c:v>4.8658245452167952E-2</c:v>
                </c:pt>
                <c:pt idx="2611">
                  <c:v>0.22808242298381309</c:v>
                </c:pt>
                <c:pt idx="2612">
                  <c:v>5.1181881605755618E-2</c:v>
                </c:pt>
                <c:pt idx="2613">
                  <c:v>1.0626362771845832</c:v>
                </c:pt>
                <c:pt idx="2614">
                  <c:v>15.889493092414451</c:v>
                </c:pt>
                <c:pt idx="2615">
                  <c:v>0.2903807551543402</c:v>
                </c:pt>
                <c:pt idx="2616">
                  <c:v>4.7053420381343199E-2</c:v>
                </c:pt>
                <c:pt idx="2617">
                  <c:v>5.7995133349380605</c:v>
                </c:pt>
                <c:pt idx="2618">
                  <c:v>2.8090545989144223E-2</c:v>
                </c:pt>
                <c:pt idx="2619">
                  <c:v>2.2612727155626127</c:v>
                </c:pt>
                <c:pt idx="2620">
                  <c:v>0.89621662751158215</c:v>
                </c:pt>
                <c:pt idx="2621">
                  <c:v>0.29445537006914313</c:v>
                </c:pt>
                <c:pt idx="2622">
                  <c:v>0.50383520400727155</c:v>
                </c:pt>
                <c:pt idx="2623">
                  <c:v>7353.7308253909132</c:v>
                </c:pt>
                <c:pt idx="2624">
                  <c:v>644.7102899545157</c:v>
                </c:pt>
                <c:pt idx="2625">
                  <c:v>2.0962185970070153</c:v>
                </c:pt>
                <c:pt idx="2626">
                  <c:v>1.5594505451585741</c:v>
                </c:pt>
                <c:pt idx="2627">
                  <c:v>1.9410413593682723</c:v>
                </c:pt>
                <c:pt idx="2628">
                  <c:v>82.471289664065807</c:v>
                </c:pt>
                <c:pt idx="2629">
                  <c:v>0.13419425624132472</c:v>
                </c:pt>
                <c:pt idx="2630">
                  <c:v>0.21096924940019468</c:v>
                </c:pt>
                <c:pt idx="2631">
                  <c:v>0.99842045826417092</c:v>
                </c:pt>
                <c:pt idx="2632">
                  <c:v>1.1056020993584272</c:v>
                </c:pt>
                <c:pt idx="2633">
                  <c:v>14.885409904257664</c:v>
                </c:pt>
                <c:pt idx="2634">
                  <c:v>3.6573364842229991E-2</c:v>
                </c:pt>
                <c:pt idx="2635">
                  <c:v>6.7016805656469489E-2</c:v>
                </c:pt>
                <c:pt idx="2636">
                  <c:v>27.132987039096939</c:v>
                </c:pt>
                <c:pt idx="2637">
                  <c:v>0.30947030667951825</c:v>
                </c:pt>
                <c:pt idx="2638">
                  <c:v>0.1719883187850573</c:v>
                </c:pt>
                <c:pt idx="2639">
                  <c:v>2.1086716710095703</c:v>
                </c:pt>
                <c:pt idx="2640">
                  <c:v>127.01266881498273</c:v>
                </c:pt>
                <c:pt idx="2641">
                  <c:v>0.63440709245637972</c:v>
                </c:pt>
                <c:pt idx="2642">
                  <c:v>11.343647507803077</c:v>
                </c:pt>
                <c:pt idx="2643">
                  <c:v>0.87626523190618955</c:v>
                </c:pt>
                <c:pt idx="2644">
                  <c:v>0.29885497866111738</c:v>
                </c:pt>
                <c:pt idx="2645">
                  <c:v>1.7835449749935941</c:v>
                </c:pt>
                <c:pt idx="2646">
                  <c:v>1.1132345427737091</c:v>
                </c:pt>
                <c:pt idx="2647">
                  <c:v>0.16852375062815267</c:v>
                </c:pt>
                <c:pt idx="2648">
                  <c:v>118.61578983645259</c:v>
                </c:pt>
                <c:pt idx="2649">
                  <c:v>4.5839866133518319</c:v>
                </c:pt>
                <c:pt idx="2650">
                  <c:v>41.834164636705026</c:v>
                </c:pt>
                <c:pt idx="2651">
                  <c:v>0.12590071438664652</c:v>
                </c:pt>
                <c:pt idx="2652">
                  <c:v>0.1450065878092032</c:v>
                </c:pt>
                <c:pt idx="2653">
                  <c:v>9.3728274121863429</c:v>
                </c:pt>
                <c:pt idx="2654">
                  <c:v>242.68282440364834</c:v>
                </c:pt>
                <c:pt idx="2655">
                  <c:v>0.49355477622636645</c:v>
                </c:pt>
                <c:pt idx="2656">
                  <c:v>19.45270356179455</c:v>
                </c:pt>
                <c:pt idx="2657">
                  <c:v>0.19904806095098729</c:v>
                </c:pt>
                <c:pt idx="2658">
                  <c:v>0.12745484160892137</c:v>
                </c:pt>
                <c:pt idx="2659">
                  <c:v>133.0502162476794</c:v>
                </c:pt>
                <c:pt idx="2660">
                  <c:v>475.81495931242989</c:v>
                </c:pt>
                <c:pt idx="2661">
                  <c:v>2.987336977950974</c:v>
                </c:pt>
                <c:pt idx="2662">
                  <c:v>9.0761507662168797E-2</c:v>
                </c:pt>
                <c:pt idx="2663">
                  <c:v>2.6136639920211601E-2</c:v>
                </c:pt>
                <c:pt idx="2664">
                  <c:v>33.701776908337152</c:v>
                </c:pt>
                <c:pt idx="2665">
                  <c:v>1.4484109032777599E-2</c:v>
                </c:pt>
                <c:pt idx="2666">
                  <c:v>2.9609348000081464</c:v>
                </c:pt>
                <c:pt idx="2667">
                  <c:v>0.58053373263457808</c:v>
                </c:pt>
                <c:pt idx="2668">
                  <c:v>1.0311435424365418</c:v>
                </c:pt>
                <c:pt idx="2669">
                  <c:v>4.6608968758981915</c:v>
                </c:pt>
                <c:pt idx="2670">
                  <c:v>9.5133262556128031</c:v>
                </c:pt>
                <c:pt idx="2671">
                  <c:v>110.51165104805257</c:v>
                </c:pt>
                <c:pt idx="2672">
                  <c:v>0.51246151242950266</c:v>
                </c:pt>
                <c:pt idx="2673">
                  <c:v>252.51451927377397</c:v>
                </c:pt>
                <c:pt idx="2674">
                  <c:v>9.5133262556128031</c:v>
                </c:pt>
                <c:pt idx="2675">
                  <c:v>9.0761507662168797E-2</c:v>
                </c:pt>
                <c:pt idx="2676">
                  <c:v>1.145201766920013</c:v>
                </c:pt>
                <c:pt idx="2677">
                  <c:v>0.13170834633051914</c:v>
                </c:pt>
                <c:pt idx="2678">
                  <c:v>0.48081399771464445</c:v>
                </c:pt>
                <c:pt idx="2679">
                  <c:v>0.19904806095098729</c:v>
                </c:pt>
                <c:pt idx="2680">
                  <c:v>75.974656176368967</c:v>
                </c:pt>
                <c:pt idx="2681">
                  <c:v>3.5709102083820023</c:v>
                </c:pt>
                <c:pt idx="2682">
                  <c:v>30.922718875569526</c:v>
                </c:pt>
                <c:pt idx="2683">
                  <c:v>9.3827092204318561</c:v>
                </c:pt>
                <c:pt idx="2684">
                  <c:v>25.746750215629632</c:v>
                </c:pt>
                <c:pt idx="2685">
                  <c:v>3.9846536994641411</c:v>
                </c:pt>
                <c:pt idx="2686">
                  <c:v>1.8524196337088211E-2</c:v>
                </c:pt>
                <c:pt idx="2687">
                  <c:v>2.6095190256075859E-2</c:v>
                </c:pt>
                <c:pt idx="2688">
                  <c:v>0.22817426723973316</c:v>
                </c:pt>
                <c:pt idx="2689">
                  <c:v>4.0395729869289562E-2</c:v>
                </c:pt>
                <c:pt idx="2690">
                  <c:v>4.1594026261578841E-2</c:v>
                </c:pt>
                <c:pt idx="2691">
                  <c:v>0.22314302937196628</c:v>
                </c:pt>
                <c:pt idx="2692">
                  <c:v>4.844006058879037</c:v>
                </c:pt>
                <c:pt idx="2693">
                  <c:v>4.9376643884046114</c:v>
                </c:pt>
                <c:pt idx="2694">
                  <c:v>0.22096050929433403</c:v>
                </c:pt>
                <c:pt idx="2695">
                  <c:v>0.64654859025399714</c:v>
                </c:pt>
                <c:pt idx="2696">
                  <c:v>118.48355975182407</c:v>
                </c:pt>
                <c:pt idx="2697">
                  <c:v>22356.503951767125</c:v>
                </c:pt>
                <c:pt idx="2698">
                  <c:v>0.37156003075866312</c:v>
                </c:pt>
                <c:pt idx="2699">
                  <c:v>7.8885719894689246E-2</c:v>
                </c:pt>
                <c:pt idx="2700">
                  <c:v>0.66060530259325712</c:v>
                </c:pt>
                <c:pt idx="2701">
                  <c:v>0.30680373380433063</c:v>
                </c:pt>
                <c:pt idx="2702">
                  <c:v>5.8501999366035982</c:v>
                </c:pt>
                <c:pt idx="2703">
                  <c:v>5.3981276506896601</c:v>
                </c:pt>
                <c:pt idx="2704">
                  <c:v>6.642995859184631</c:v>
                </c:pt>
                <c:pt idx="2705">
                  <c:v>0.25108164588077625</c:v>
                </c:pt>
                <c:pt idx="2706">
                  <c:v>0.31980504122407483</c:v>
                </c:pt>
                <c:pt idx="2707">
                  <c:v>11.938031980960746</c:v>
                </c:pt>
                <c:pt idx="2708">
                  <c:v>15.57232393869813</c:v>
                </c:pt>
                <c:pt idx="2709">
                  <c:v>453.26540961797105</c:v>
                </c:pt>
                <c:pt idx="2710">
                  <c:v>0.16581978842822148</c:v>
                </c:pt>
                <c:pt idx="2711">
                  <c:v>1.2423095922408087</c:v>
                </c:pt>
                <c:pt idx="2712">
                  <c:v>1.9036854445335747</c:v>
                </c:pt>
                <c:pt idx="2713">
                  <c:v>24.4348667802211</c:v>
                </c:pt>
                <c:pt idx="2714">
                  <c:v>0.18823856269499759</c:v>
                </c:pt>
                <c:pt idx="2715">
                  <c:v>6.4368017790235932</c:v>
                </c:pt>
                <c:pt idx="2716">
                  <c:v>2.5301130377359708</c:v>
                </c:pt>
                <c:pt idx="2717">
                  <c:v>34.763844299414707</c:v>
                </c:pt>
                <c:pt idx="2718">
                  <c:v>6.0026184784409287</c:v>
                </c:pt>
                <c:pt idx="2719">
                  <c:v>0.44544331640170343</c:v>
                </c:pt>
                <c:pt idx="2720">
                  <c:v>8.4555750811001737E-2</c:v>
                </c:pt>
                <c:pt idx="2721">
                  <c:v>1.810485172826382</c:v>
                </c:pt>
                <c:pt idx="2722">
                  <c:v>3.0608619307754119</c:v>
                </c:pt>
                <c:pt idx="2723">
                  <c:v>0.20014115977906444</c:v>
                </c:pt>
                <c:pt idx="2724">
                  <c:v>3.9647255103850978</c:v>
                </c:pt>
                <c:pt idx="2725">
                  <c:v>32.184441741004463</c:v>
                </c:pt>
                <c:pt idx="2726">
                  <c:v>30.836315701793943</c:v>
                </c:pt>
                <c:pt idx="2727">
                  <c:v>6.4360109121349308E-3</c:v>
                </c:pt>
                <c:pt idx="2728">
                  <c:v>77.921541346893136</c:v>
                </c:pt>
                <c:pt idx="2729">
                  <c:v>5.844355005918727E-2</c:v>
                </c:pt>
                <c:pt idx="2730">
                  <c:v>113.65618726778858</c:v>
                </c:pt>
                <c:pt idx="2731">
                  <c:v>4.77047972143981</c:v>
                </c:pt>
                <c:pt idx="2732">
                  <c:v>2.6420793111734948</c:v>
                </c:pt>
                <c:pt idx="2733">
                  <c:v>4.4506889979334982E-2</c:v>
                </c:pt>
                <c:pt idx="2734">
                  <c:v>1.3833542846161033</c:v>
                </c:pt>
                <c:pt idx="2735">
                  <c:v>34.763844299414707</c:v>
                </c:pt>
                <c:pt idx="2736">
                  <c:v>1.0915370460025957</c:v>
                </c:pt>
                <c:pt idx="2737">
                  <c:v>24.12838056744777</c:v>
                </c:pt>
                <c:pt idx="2738">
                  <c:v>3.5999450861286211</c:v>
                </c:pt>
                <c:pt idx="2739">
                  <c:v>50.251544698330108</c:v>
                </c:pt>
                <c:pt idx="2740">
                  <c:v>0.50567917123219563</c:v>
                </c:pt>
                <c:pt idx="2741">
                  <c:v>1.2780848638146214</c:v>
                </c:pt>
                <c:pt idx="2742">
                  <c:v>0.82225468198837137</c:v>
                </c:pt>
                <c:pt idx="2743">
                  <c:v>18.973445872073061</c:v>
                </c:pt>
                <c:pt idx="2744">
                  <c:v>6.1263239883624809</c:v>
                </c:pt>
                <c:pt idx="2745">
                  <c:v>2.9892261386062993</c:v>
                </c:pt>
                <c:pt idx="2746">
                  <c:v>92.056616712059949</c:v>
                </c:pt>
                <c:pt idx="2747">
                  <c:v>0.54269563693556166</c:v>
                </c:pt>
                <c:pt idx="2748">
                  <c:v>8.217569160651543E-2</c:v>
                </c:pt>
                <c:pt idx="2749">
                  <c:v>69.422245047448797</c:v>
                </c:pt>
                <c:pt idx="2750">
                  <c:v>41.5735447841613</c:v>
                </c:pt>
                <c:pt idx="2751">
                  <c:v>15.349552334265161</c:v>
                </c:pt>
                <c:pt idx="2752">
                  <c:v>4.4255105907475882E-2</c:v>
                </c:pt>
                <c:pt idx="2753">
                  <c:v>27.168820332225867</c:v>
                </c:pt>
                <c:pt idx="2754">
                  <c:v>110.08536390716441</c:v>
                </c:pt>
                <c:pt idx="2755">
                  <c:v>290.13068387103971</c:v>
                </c:pt>
                <c:pt idx="2756">
                  <c:v>0.14844325799023006</c:v>
                </c:pt>
                <c:pt idx="2757">
                  <c:v>16.958724972603303</c:v>
                </c:pt>
                <c:pt idx="2758">
                  <c:v>2.8098767389423949</c:v>
                </c:pt>
                <c:pt idx="2759">
                  <c:v>50.932006799897721</c:v>
                </c:pt>
                <c:pt idx="2760">
                  <c:v>1.3514528083999637</c:v>
                </c:pt>
                <c:pt idx="2761">
                  <c:v>2.8963351917506482E-3</c:v>
                </c:pt>
                <c:pt idx="2762">
                  <c:v>4.3778035684194423</c:v>
                </c:pt>
                <c:pt idx="2763">
                  <c:v>0.11780305731882437</c:v>
                </c:pt>
                <c:pt idx="2764">
                  <c:v>0.67378147694254353</c:v>
                </c:pt>
                <c:pt idx="2765">
                  <c:v>9.3526960506324336E-2</c:v>
                </c:pt>
                <c:pt idx="2766">
                  <c:v>0.7873871497484527</c:v>
                </c:pt>
                <c:pt idx="2767">
                  <c:v>454.82704568101644</c:v>
                </c:pt>
                <c:pt idx="2768">
                  <c:v>0.709556510062892</c:v>
                </c:pt>
                <c:pt idx="2769">
                  <c:v>1.4281133934519006</c:v>
                </c:pt>
                <c:pt idx="2770">
                  <c:v>1.3327944951983732</c:v>
                </c:pt>
                <c:pt idx="2771">
                  <c:v>1.6302405345451481</c:v>
                </c:pt>
                <c:pt idx="2772">
                  <c:v>0.31111548145869655</c:v>
                </c:pt>
                <c:pt idx="2773">
                  <c:v>1.3976202477905471</c:v>
                </c:pt>
                <c:pt idx="2774">
                  <c:v>0.11845224482182613</c:v>
                </c:pt>
                <c:pt idx="2775">
                  <c:v>8.4525098700391457</c:v>
                </c:pt>
                <c:pt idx="2776">
                  <c:v>1.9470914350460009</c:v>
                </c:pt>
                <c:pt idx="2777">
                  <c:v>12.264158377301039</c:v>
                </c:pt>
                <c:pt idx="2778">
                  <c:v>0.43678558447348892</c:v>
                </c:pt>
                <c:pt idx="2779">
                  <c:v>1.155001592613209E-2</c:v>
                </c:pt>
                <c:pt idx="2780">
                  <c:v>1.8578622498177066</c:v>
                </c:pt>
                <c:pt idx="2781">
                  <c:v>0.3888418935914032</c:v>
                </c:pt>
                <c:pt idx="2782">
                  <c:v>19.01302216120402</c:v>
                </c:pt>
                <c:pt idx="2783">
                  <c:v>0.44579561999828748</c:v>
                </c:pt>
                <c:pt idx="2784">
                  <c:v>0.44544331640170343</c:v>
                </c:pt>
                <c:pt idx="2785">
                  <c:v>72.440022905629405</c:v>
                </c:pt>
                <c:pt idx="2786">
                  <c:v>7.7089640065953466E-2</c:v>
                </c:pt>
                <c:pt idx="2787">
                  <c:v>1.8163827181852057</c:v>
                </c:pt>
                <c:pt idx="2788">
                  <c:v>0.24596373452800113</c:v>
                </c:pt>
                <c:pt idx="2789">
                  <c:v>0.99842045826417092</c:v>
                </c:pt>
                <c:pt idx="2790">
                  <c:v>0.50506424074593559</c:v>
                </c:pt>
                <c:pt idx="2791">
                  <c:v>0.85670312586234565</c:v>
                </c:pt>
                <c:pt idx="2792">
                  <c:v>5.6368142400327219E-2</c:v>
                </c:pt>
                <c:pt idx="2793">
                  <c:v>181.31208677971361</c:v>
                </c:pt>
                <c:pt idx="2794">
                  <c:v>43.939042345540031</c:v>
                </c:pt>
                <c:pt idx="2795">
                  <c:v>0.28537917731949236</c:v>
                </c:pt>
                <c:pt idx="2796">
                  <c:v>25.221223776844752</c:v>
                </c:pt>
                <c:pt idx="2797">
                  <c:v>0.17681512710525751</c:v>
                </c:pt>
                <c:pt idx="2798">
                  <c:v>0.99842045826417092</c:v>
                </c:pt>
                <c:pt idx="2799">
                  <c:v>7.7217791912823381</c:v>
                </c:pt>
                <c:pt idx="2800">
                  <c:v>110.08536390716441</c:v>
                </c:pt>
                <c:pt idx="2801">
                  <c:v>7.6781507975830346E-2</c:v>
                </c:pt>
                <c:pt idx="2802">
                  <c:v>1.0546499507654412</c:v>
                </c:pt>
                <c:pt idx="2803">
                  <c:v>0.16606493934580699</c:v>
                </c:pt>
                <c:pt idx="2804">
                  <c:v>0.49648409961137252</c:v>
                </c:pt>
                <c:pt idx="2805">
                  <c:v>1.3126598871628836</c:v>
                </c:pt>
                <c:pt idx="2806">
                  <c:v>0.10179949887395319</c:v>
                </c:pt>
                <c:pt idx="2807">
                  <c:v>0.16852375062815267</c:v>
                </c:pt>
                <c:pt idx="2808">
                  <c:v>93.065064012159255</c:v>
                </c:pt>
                <c:pt idx="2809">
                  <c:v>64.983175551962432</c:v>
                </c:pt>
                <c:pt idx="2810">
                  <c:v>10.749524234940459</c:v>
                </c:pt>
                <c:pt idx="2811">
                  <c:v>11.298595555403027</c:v>
                </c:pt>
                <c:pt idx="2812">
                  <c:v>14.162880703803395</c:v>
                </c:pt>
                <c:pt idx="2813">
                  <c:v>161.70288401712065</c:v>
                </c:pt>
                <c:pt idx="2814">
                  <c:v>82.582066771039706</c:v>
                </c:pt>
                <c:pt idx="2815">
                  <c:v>5.2754183974212951</c:v>
                </c:pt>
                <c:pt idx="2816">
                  <c:v>1.9347968786459844</c:v>
                </c:pt>
                <c:pt idx="2817">
                  <c:v>6.0026184784409287</c:v>
                </c:pt>
                <c:pt idx="2818">
                  <c:v>184.96860518818002</c:v>
                </c:pt>
                <c:pt idx="2819">
                  <c:v>5.9701970445879854E-2</c:v>
                </c:pt>
                <c:pt idx="2820">
                  <c:v>23.976811742962937</c:v>
                </c:pt>
                <c:pt idx="2821">
                  <c:v>24.4348667802211</c:v>
                </c:pt>
                <c:pt idx="2822">
                  <c:v>9.3526960506324336E-2</c:v>
                </c:pt>
                <c:pt idx="2823">
                  <c:v>1.315629217440315</c:v>
                </c:pt>
                <c:pt idx="2824">
                  <c:v>0.76607478893086278</c:v>
                </c:pt>
                <c:pt idx="2825">
                  <c:v>24.199945076745742</c:v>
                </c:pt>
                <c:pt idx="2826">
                  <c:v>1.4334166238156773E-2</c:v>
                </c:pt>
                <c:pt idx="2827">
                  <c:v>1.9075259325100881E-2</c:v>
                </c:pt>
                <c:pt idx="2828">
                  <c:v>4.8270992906542629</c:v>
                </c:pt>
                <c:pt idx="2829">
                  <c:v>1.6978578652369578</c:v>
                </c:pt>
                <c:pt idx="2830">
                  <c:v>2.890173076435802</c:v>
                </c:pt>
                <c:pt idx="2831">
                  <c:v>44.821528048987631</c:v>
                </c:pt>
                <c:pt idx="2832">
                  <c:v>8.585715709613746</c:v>
                </c:pt>
                <c:pt idx="2833">
                  <c:v>0.22291531623808425</c:v>
                </c:pt>
                <c:pt idx="2834">
                  <c:v>6.5994507008489342E-2</c:v>
                </c:pt>
                <c:pt idx="2835">
                  <c:v>0.12801158169966667</c:v>
                </c:pt>
                <c:pt idx="2836">
                  <c:v>0.31980504122407483</c:v>
                </c:pt>
                <c:pt idx="2837">
                  <c:v>5.7934900056745962</c:v>
                </c:pt>
                <c:pt idx="2838">
                  <c:v>91.153212492890262</c:v>
                </c:pt>
                <c:pt idx="2839">
                  <c:v>5.6981778748228047</c:v>
                </c:pt>
                <c:pt idx="2840">
                  <c:v>198.88714967515418</c:v>
                </c:pt>
                <c:pt idx="2841">
                  <c:v>15.809327903442918</c:v>
                </c:pt>
                <c:pt idx="2842">
                  <c:v>7.5450235175707228</c:v>
                </c:pt>
                <c:pt idx="2843">
                  <c:v>0.84843283797583091</c:v>
                </c:pt>
                <c:pt idx="2844">
                  <c:v>124.04377701135178</c:v>
                </c:pt>
                <c:pt idx="2845">
                  <c:v>1.4652048241328315</c:v>
                </c:pt>
                <c:pt idx="2846">
                  <c:v>105.382563867833</c:v>
                </c:pt>
                <c:pt idx="2847">
                  <c:v>1.7151601350209529</c:v>
                </c:pt>
                <c:pt idx="2848">
                  <c:v>772.68273138414202</c:v>
                </c:pt>
                <c:pt idx="2849">
                  <c:v>7.0028827243831263E-2</c:v>
                </c:pt>
                <c:pt idx="2850">
                  <c:v>2.1422210061509053</c:v>
                </c:pt>
                <c:pt idx="2851">
                  <c:v>0.5743343631485256</c:v>
                </c:pt>
                <c:pt idx="2852">
                  <c:v>0.21186239566170229</c:v>
                </c:pt>
                <c:pt idx="2853">
                  <c:v>0.34297673791090599</c:v>
                </c:pt>
                <c:pt idx="2854">
                  <c:v>1.0114790597547969</c:v>
                </c:pt>
                <c:pt idx="2855">
                  <c:v>0.34057966069649687</c:v>
                </c:pt>
                <c:pt idx="2856">
                  <c:v>340.87754478795097</c:v>
                </c:pt>
                <c:pt idx="2857">
                  <c:v>15.349552334265161</c:v>
                </c:pt>
                <c:pt idx="2858">
                  <c:v>2.3019088891392192</c:v>
                </c:pt>
                <c:pt idx="2859">
                  <c:v>34.763844299414707</c:v>
                </c:pt>
                <c:pt idx="2860">
                  <c:v>349.54629333955643</c:v>
                </c:pt>
                <c:pt idx="2861">
                  <c:v>22.492163295056379</c:v>
                </c:pt>
                <c:pt idx="2862">
                  <c:v>0.35413649834205718</c:v>
                </c:pt>
                <c:pt idx="2863">
                  <c:v>0.6835458056478817</c:v>
                </c:pt>
                <c:pt idx="2864">
                  <c:v>3.2165393929060824</c:v>
                </c:pt>
                <c:pt idx="2865">
                  <c:v>1.8737542517207408</c:v>
                </c:pt>
                <c:pt idx="2866">
                  <c:v>0.70010723919597961</c:v>
                </c:pt>
                <c:pt idx="2867">
                  <c:v>0.20608175943226137</c:v>
                </c:pt>
                <c:pt idx="2868">
                  <c:v>0.95985337208056809</c:v>
                </c:pt>
                <c:pt idx="2869">
                  <c:v>0.26085391883183884</c:v>
                </c:pt>
                <c:pt idx="2870">
                  <c:v>2.6631008230074222</c:v>
                </c:pt>
                <c:pt idx="2871">
                  <c:v>25.981418212728169</c:v>
                </c:pt>
                <c:pt idx="2872">
                  <c:v>2.9054431375954825E-2</c:v>
                </c:pt>
                <c:pt idx="2873">
                  <c:v>116.20773323044163</c:v>
                </c:pt>
                <c:pt idx="2874">
                  <c:v>5.0309102173067777E-2</c:v>
                </c:pt>
                <c:pt idx="2875">
                  <c:v>8.3772285536140725</c:v>
                </c:pt>
                <c:pt idx="2876">
                  <c:v>165.1728334357513</c:v>
                </c:pt>
                <c:pt idx="2877">
                  <c:v>1.5293345098837574</c:v>
                </c:pt>
                <c:pt idx="2878">
                  <c:v>3.3480733351212245E-2</c:v>
                </c:pt>
                <c:pt idx="2879">
                  <c:v>18.663709512836409</c:v>
                </c:pt>
                <c:pt idx="2880">
                  <c:v>0.48917273493108088</c:v>
                </c:pt>
                <c:pt idx="2881">
                  <c:v>0.56694025160333528</c:v>
                </c:pt>
                <c:pt idx="2882">
                  <c:v>9.2239211422640882E-2</c:v>
                </c:pt>
                <c:pt idx="2883">
                  <c:v>6.3105587209821637E-2</c:v>
                </c:pt>
                <c:pt idx="2884">
                  <c:v>0.26978505772203726</c:v>
                </c:pt>
                <c:pt idx="2885">
                  <c:v>25.146473717641225</c:v>
                </c:pt>
                <c:pt idx="2886">
                  <c:v>5.844355005918727E-2</c:v>
                </c:pt>
                <c:pt idx="2887">
                  <c:v>0.16852375062815267</c:v>
                </c:pt>
                <c:pt idx="2888">
                  <c:v>0.71681375397759095</c:v>
                </c:pt>
                <c:pt idx="2889">
                  <c:v>0.4417503064290873</c:v>
                </c:pt>
                <c:pt idx="2890">
                  <c:v>1.511828258333572</c:v>
                </c:pt>
                <c:pt idx="2891">
                  <c:v>0.28169858589101998</c:v>
                </c:pt>
                <c:pt idx="2892">
                  <c:v>0.1406755402055096</c:v>
                </c:pt>
                <c:pt idx="2893">
                  <c:v>0.51865601411607953</c:v>
                </c:pt>
                <c:pt idx="2894">
                  <c:v>2.3709472591063898</c:v>
                </c:pt>
                <c:pt idx="2895">
                  <c:v>0.84219383892143185</c:v>
                </c:pt>
                <c:pt idx="2896">
                  <c:v>1.4070114549173496</c:v>
                </c:pt>
                <c:pt idx="2897">
                  <c:v>151.6040797923639</c:v>
                </c:pt>
                <c:pt idx="2898">
                  <c:v>39.291411935522163</c:v>
                </c:pt>
                <c:pt idx="2899">
                  <c:v>50.70881894304901</c:v>
                </c:pt>
                <c:pt idx="2900">
                  <c:v>0.16118724595150102</c:v>
                </c:pt>
                <c:pt idx="2901">
                  <c:v>11.210223906742677</c:v>
                </c:pt>
                <c:pt idx="2902">
                  <c:v>0.42057745115504014</c:v>
                </c:pt>
                <c:pt idx="2903">
                  <c:v>0.90168648952310482</c:v>
                </c:pt>
                <c:pt idx="2904">
                  <c:v>61.022870450466677</c:v>
                </c:pt>
                <c:pt idx="2905">
                  <c:v>25.430930949328861</c:v>
                </c:pt>
                <c:pt idx="2906">
                  <c:v>8.7509209733762389E-2</c:v>
                </c:pt>
                <c:pt idx="2907">
                  <c:v>1.5321054136191326</c:v>
                </c:pt>
                <c:pt idx="2908">
                  <c:v>0.21096924940019468</c:v>
                </c:pt>
                <c:pt idx="2909">
                  <c:v>0.13419425624132472</c:v>
                </c:pt>
                <c:pt idx="2910">
                  <c:v>36.105190112181916</c:v>
                </c:pt>
                <c:pt idx="2911">
                  <c:v>1.055858578259951</c:v>
                </c:pt>
                <c:pt idx="2912">
                  <c:v>0.80979058615994814</c:v>
                </c:pt>
                <c:pt idx="2913">
                  <c:v>0.9823615670916066</c:v>
                </c:pt>
                <c:pt idx="2914">
                  <c:v>6.8916386543429509</c:v>
                </c:pt>
                <c:pt idx="2915">
                  <c:v>0.16037949585372299</c:v>
                </c:pt>
                <c:pt idx="2916">
                  <c:v>19.714031348257446</c:v>
                </c:pt>
                <c:pt idx="2917">
                  <c:v>4.9284758329789444E-2</c:v>
                </c:pt>
                <c:pt idx="2918">
                  <c:v>0.23047478106025676</c:v>
                </c:pt>
                <c:pt idx="2919">
                  <c:v>0.198349631622011</c:v>
                </c:pt>
                <c:pt idx="2920">
                  <c:v>2.4455565478130183</c:v>
                </c:pt>
                <c:pt idx="2921">
                  <c:v>6.3836766833663958</c:v>
                </c:pt>
                <c:pt idx="2922">
                  <c:v>2.5087243939707859E-2</c:v>
                </c:pt>
                <c:pt idx="2923">
                  <c:v>5.0969792897869355E-2</c:v>
                </c:pt>
                <c:pt idx="2924">
                  <c:v>0.33184331595267563</c:v>
                </c:pt>
                <c:pt idx="2925">
                  <c:v>2.4599423909904572</c:v>
                </c:pt>
                <c:pt idx="2926">
                  <c:v>0.30434980880628437</c:v>
                </c:pt>
                <c:pt idx="2927">
                  <c:v>8.8804899438345131E-2</c:v>
                </c:pt>
                <c:pt idx="2928">
                  <c:v>351.02850018230686</c:v>
                </c:pt>
                <c:pt idx="2929">
                  <c:v>0.32816221870487622</c:v>
                </c:pt>
                <c:pt idx="2930">
                  <c:v>5.8137435127737717E-2</c:v>
                </c:pt>
                <c:pt idx="2931">
                  <c:v>6.7750544983997268E-2</c:v>
                </c:pt>
                <c:pt idx="2932">
                  <c:v>7.6327970620316581</c:v>
                </c:pt>
                <c:pt idx="2933">
                  <c:v>8.6567918576864731</c:v>
                </c:pt>
                <c:pt idx="2934">
                  <c:v>42.931040183880214</c:v>
                </c:pt>
                <c:pt idx="2935">
                  <c:v>0.84256473463279291</c:v>
                </c:pt>
                <c:pt idx="2936">
                  <c:v>1.2992414403174761</c:v>
                </c:pt>
                <c:pt idx="2937">
                  <c:v>17.873112286821161</c:v>
                </c:pt>
                <c:pt idx="2938">
                  <c:v>11.697460746864266</c:v>
                </c:pt>
                <c:pt idx="2939">
                  <c:v>1.8880994930248491</c:v>
                </c:pt>
                <c:pt idx="2940">
                  <c:v>3.6639978018589132</c:v>
                </c:pt>
                <c:pt idx="2941">
                  <c:v>315.51000951752354</c:v>
                </c:pt>
                <c:pt idx="2942">
                  <c:v>33.465019510931057</c:v>
                </c:pt>
                <c:pt idx="2943">
                  <c:v>24.772022019675838</c:v>
                </c:pt>
                <c:pt idx="2944">
                  <c:v>0.30078415340293713</c:v>
                </c:pt>
                <c:pt idx="2945">
                  <c:v>0.93329747858459366</c:v>
                </c:pt>
                <c:pt idx="2946">
                  <c:v>0.51400757575092426</c:v>
                </c:pt>
                <c:pt idx="2947">
                  <c:v>2.1514235556625931</c:v>
                </c:pt>
                <c:pt idx="2948">
                  <c:v>1.1500212998593031</c:v>
                </c:pt>
                <c:pt idx="2949">
                  <c:v>1.0639290717221592</c:v>
                </c:pt>
                <c:pt idx="2950">
                  <c:v>0.42057745115504014</c:v>
                </c:pt>
                <c:pt idx="2951">
                  <c:v>5.223726140356387</c:v>
                </c:pt>
                <c:pt idx="2952">
                  <c:v>5.2005545769449961</c:v>
                </c:pt>
                <c:pt idx="2953">
                  <c:v>7.739822493587889E-2</c:v>
                </c:pt>
                <c:pt idx="2954">
                  <c:v>86.292356138409318</c:v>
                </c:pt>
                <c:pt idx="2955">
                  <c:v>0.99960502863850265</c:v>
                </c:pt>
                <c:pt idx="2956">
                  <c:v>11.88761778894378</c:v>
                </c:pt>
                <c:pt idx="2957">
                  <c:v>1.1069874912977574E-2</c:v>
                </c:pt>
                <c:pt idx="2958">
                  <c:v>0.33279231834947809</c:v>
                </c:pt>
                <c:pt idx="2959">
                  <c:v>1.243678662022514</c:v>
                </c:pt>
                <c:pt idx="2960">
                  <c:v>0.34351025946769792</c:v>
                </c:pt>
                <c:pt idx="2961">
                  <c:v>0.97170883332274904</c:v>
                </c:pt>
                <c:pt idx="2962">
                  <c:v>3.0828082992920662</c:v>
                </c:pt>
                <c:pt idx="2963">
                  <c:v>4.0657900684793331</c:v>
                </c:pt>
                <c:pt idx="2964">
                  <c:v>0.45558315227995383</c:v>
                </c:pt>
                <c:pt idx="2965">
                  <c:v>0.30741834475427954</c:v>
                </c:pt>
                <c:pt idx="2966">
                  <c:v>0.73620442664297658</c:v>
                </c:pt>
                <c:pt idx="2967">
                  <c:v>0.63527631535923412</c:v>
                </c:pt>
                <c:pt idx="2968">
                  <c:v>54.01901697902742</c:v>
                </c:pt>
                <c:pt idx="2969">
                  <c:v>0.67203962070086631</c:v>
                </c:pt>
                <c:pt idx="2970">
                  <c:v>0.17497849751745481</c:v>
                </c:pt>
                <c:pt idx="2971">
                  <c:v>0.57794769303282145</c:v>
                </c:pt>
                <c:pt idx="2972">
                  <c:v>19.147807816644292</c:v>
                </c:pt>
                <c:pt idx="2973">
                  <c:v>0.12634403636686711</c:v>
                </c:pt>
                <c:pt idx="2974">
                  <c:v>17.411573180601067</c:v>
                </c:pt>
                <c:pt idx="2975">
                  <c:v>0.2336170529222189</c:v>
                </c:pt>
                <c:pt idx="2976">
                  <c:v>11.585810485522346</c:v>
                </c:pt>
                <c:pt idx="2977">
                  <c:v>0.40516230676214182</c:v>
                </c:pt>
                <c:pt idx="2978">
                  <c:v>62.149005005481172</c:v>
                </c:pt>
                <c:pt idx="2979">
                  <c:v>0.35413649834205718</c:v>
                </c:pt>
                <c:pt idx="2980">
                  <c:v>1.1332681885849794</c:v>
                </c:pt>
                <c:pt idx="2981">
                  <c:v>5.9095386794756299</c:v>
                </c:pt>
                <c:pt idx="2982">
                  <c:v>0.13502667946218955</c:v>
                </c:pt>
                <c:pt idx="2983">
                  <c:v>1.5796785768306443</c:v>
                </c:pt>
                <c:pt idx="2984">
                  <c:v>21.091741470519015</c:v>
                </c:pt>
                <c:pt idx="2985">
                  <c:v>0.47466985497077074</c:v>
                </c:pt>
                <c:pt idx="2986">
                  <c:v>0.31772813343036388</c:v>
                </c:pt>
                <c:pt idx="2987">
                  <c:v>235.22539349123466</c:v>
                </c:pt>
                <c:pt idx="2988">
                  <c:v>0.16914052426823978</c:v>
                </c:pt>
                <c:pt idx="2989">
                  <c:v>0.29723394748791987</c:v>
                </c:pt>
                <c:pt idx="2990">
                  <c:v>45.658709462317624</c:v>
                </c:pt>
                <c:pt idx="2991">
                  <c:v>0.67696206178134821</c:v>
                </c:pt>
                <c:pt idx="2992">
                  <c:v>1.9701446823419122</c:v>
                </c:pt>
                <c:pt idx="2993">
                  <c:v>135.93478345086467</c:v>
                </c:pt>
                <c:pt idx="2994">
                  <c:v>1.6710714614346094</c:v>
                </c:pt>
                <c:pt idx="2995">
                  <c:v>1.6978578652369578</c:v>
                </c:pt>
                <c:pt idx="2996">
                  <c:v>0.47274826395985942</c:v>
                </c:pt>
                <c:pt idx="2997">
                  <c:v>2.6136639920211601E-2</c:v>
                </c:pt>
                <c:pt idx="2998">
                  <c:v>3.9857035672788803</c:v>
                </c:pt>
                <c:pt idx="2999">
                  <c:v>13.426058177630356</c:v>
                </c:pt>
                <c:pt idx="3000">
                  <c:v>1.1799335118700391</c:v>
                </c:pt>
                <c:pt idx="3001">
                  <c:v>9.4821251497383741E-2</c:v>
                </c:pt>
                <c:pt idx="3002">
                  <c:v>0.30844369932827109</c:v>
                </c:pt>
                <c:pt idx="3003">
                  <c:v>0.75122734276616232</c:v>
                </c:pt>
                <c:pt idx="3004">
                  <c:v>13.476206954396021</c:v>
                </c:pt>
                <c:pt idx="3005">
                  <c:v>3.7079945658681721</c:v>
                </c:pt>
                <c:pt idx="3006">
                  <c:v>138.09378810465091</c:v>
                </c:pt>
                <c:pt idx="3007">
                  <c:v>0.78333862864638282</c:v>
                </c:pt>
                <c:pt idx="3008">
                  <c:v>11.904675302634633</c:v>
                </c:pt>
                <c:pt idx="3009">
                  <c:v>17.397369526297506</c:v>
                </c:pt>
                <c:pt idx="3010">
                  <c:v>0.1498183138365056</c:v>
                </c:pt>
                <c:pt idx="3011">
                  <c:v>709.69976658323321</c:v>
                </c:pt>
                <c:pt idx="3012">
                  <c:v>0.37756480726754099</c:v>
                </c:pt>
                <c:pt idx="3013">
                  <c:v>9.4123514130492844E-2</c:v>
                </c:pt>
                <c:pt idx="3014">
                  <c:v>0.35413649834205718</c:v>
                </c:pt>
                <c:pt idx="3015">
                  <c:v>29.987913684142356</c:v>
                </c:pt>
                <c:pt idx="3016">
                  <c:v>97.779746766264594</c:v>
                </c:pt>
                <c:pt idx="3017">
                  <c:v>0.40595640884912165</c:v>
                </c:pt>
                <c:pt idx="3018">
                  <c:v>85.162126132962186</c:v>
                </c:pt>
                <c:pt idx="3019">
                  <c:v>3.7895309751574145E-2</c:v>
                </c:pt>
                <c:pt idx="3020">
                  <c:v>3.7888327035861744</c:v>
                </c:pt>
                <c:pt idx="3021">
                  <c:v>2.2426481754971648</c:v>
                </c:pt>
                <c:pt idx="3022">
                  <c:v>3.7079945658681721</c:v>
                </c:pt>
                <c:pt idx="3023">
                  <c:v>27.750235239179553</c:v>
                </c:pt>
                <c:pt idx="3024">
                  <c:v>1.5261963787946742</c:v>
                </c:pt>
                <c:pt idx="3025">
                  <c:v>0.28169858589101998</c:v>
                </c:pt>
                <c:pt idx="3026">
                  <c:v>18.592284724004742</c:v>
                </c:pt>
                <c:pt idx="3027">
                  <c:v>8.315642433070948E-2</c:v>
                </c:pt>
                <c:pt idx="3028">
                  <c:v>54.930012696079267</c:v>
                </c:pt>
                <c:pt idx="3029">
                  <c:v>38.495784938165713</c:v>
                </c:pt>
                <c:pt idx="3030">
                  <c:v>12.150743876507988</c:v>
                </c:pt>
                <c:pt idx="3031">
                  <c:v>0.50598673946567307</c:v>
                </c:pt>
                <c:pt idx="3032">
                  <c:v>12.23146010404855</c:v>
                </c:pt>
                <c:pt idx="3033">
                  <c:v>0.35413649834205718</c:v>
                </c:pt>
                <c:pt idx="3034">
                  <c:v>1.5925922027326014</c:v>
                </c:pt>
                <c:pt idx="3035">
                  <c:v>0.85632995720860372</c:v>
                </c:pt>
                <c:pt idx="3036">
                  <c:v>1.7161232594974127</c:v>
                </c:pt>
                <c:pt idx="3037">
                  <c:v>0.71681375397759095</c:v>
                </c:pt>
                <c:pt idx="3038">
                  <c:v>0.60688931982057759</c:v>
                </c:pt>
                <c:pt idx="3039">
                  <c:v>9.9548283625072749</c:v>
                </c:pt>
                <c:pt idx="3040">
                  <c:v>0.25203364779132587</c:v>
                </c:pt>
                <c:pt idx="3041">
                  <c:v>0.16852375062815267</c:v>
                </c:pt>
                <c:pt idx="3042">
                  <c:v>0.39388047208107052</c:v>
                </c:pt>
                <c:pt idx="3043">
                  <c:v>504.36480031130873</c:v>
                </c:pt>
                <c:pt idx="3044">
                  <c:v>167.62106355940438</c:v>
                </c:pt>
                <c:pt idx="3045">
                  <c:v>0.18823856269499759</c:v>
                </c:pt>
                <c:pt idx="3046">
                  <c:v>0.51803533498979215</c:v>
                </c:pt>
                <c:pt idx="3047">
                  <c:v>1.1283094192429</c:v>
                </c:pt>
                <c:pt idx="3048">
                  <c:v>39.806100441053317</c:v>
                </c:pt>
                <c:pt idx="3049">
                  <c:v>32.188679814756277</c:v>
                </c:pt>
                <c:pt idx="3050">
                  <c:v>1.0785127195020465</c:v>
                </c:pt>
                <c:pt idx="3051">
                  <c:v>15.624300007411719</c:v>
                </c:pt>
                <c:pt idx="3052">
                  <c:v>0.91985418728739377</c:v>
                </c:pt>
                <c:pt idx="3053">
                  <c:v>57.181264242331771</c:v>
                </c:pt>
                <c:pt idx="3054">
                  <c:v>4.0785595837486179E-2</c:v>
                </c:pt>
                <c:pt idx="3055">
                  <c:v>822.70682570144334</c:v>
                </c:pt>
                <c:pt idx="3056">
                  <c:v>9.405716165105768E-2</c:v>
                </c:pt>
                <c:pt idx="3057">
                  <c:v>0.68560801924439863</c:v>
                </c:pt>
                <c:pt idx="3058">
                  <c:v>0.65356307364163624</c:v>
                </c:pt>
                <c:pt idx="3059">
                  <c:v>0.45700466531258421</c:v>
                </c:pt>
                <c:pt idx="3060">
                  <c:v>5.6717141115287699</c:v>
                </c:pt>
                <c:pt idx="3061">
                  <c:v>0.5336339495739949</c:v>
                </c:pt>
                <c:pt idx="3062">
                  <c:v>3.2274637696767132</c:v>
                </c:pt>
                <c:pt idx="3063">
                  <c:v>4.5922785759675895</c:v>
                </c:pt>
                <c:pt idx="3064">
                  <c:v>3.6519166295411796</c:v>
                </c:pt>
                <c:pt idx="3065">
                  <c:v>7.298362577140364</c:v>
                </c:pt>
                <c:pt idx="3066">
                  <c:v>14.250771738683309</c:v>
                </c:pt>
                <c:pt idx="3067">
                  <c:v>1.2197999920744307</c:v>
                </c:pt>
                <c:pt idx="3068">
                  <c:v>22.65462758557717</c:v>
                </c:pt>
                <c:pt idx="3069">
                  <c:v>84.665141311007375</c:v>
                </c:pt>
                <c:pt idx="3070">
                  <c:v>885.95030234363117</c:v>
                </c:pt>
                <c:pt idx="3071">
                  <c:v>6.006432101372507</c:v>
                </c:pt>
                <c:pt idx="3072">
                  <c:v>1.7864766971775741</c:v>
                </c:pt>
                <c:pt idx="3073">
                  <c:v>5.2652394352361167</c:v>
                </c:pt>
                <c:pt idx="3074">
                  <c:v>5.7233378292534081</c:v>
                </c:pt>
                <c:pt idx="3075">
                  <c:v>29.801477490115779</c:v>
                </c:pt>
                <c:pt idx="3076">
                  <c:v>0.25251014453358966</c:v>
                </c:pt>
                <c:pt idx="3077">
                  <c:v>156.97930459192435</c:v>
                </c:pt>
                <c:pt idx="3078">
                  <c:v>0.69733690041708329</c:v>
                </c:pt>
                <c:pt idx="3079">
                  <c:v>0.16852375062815267</c:v>
                </c:pt>
                <c:pt idx="3080">
                  <c:v>1.1283094192429</c:v>
                </c:pt>
                <c:pt idx="3081">
                  <c:v>1.8153993050724926</c:v>
                </c:pt>
                <c:pt idx="3082">
                  <c:v>61.078622199503727</c:v>
                </c:pt>
                <c:pt idx="3083">
                  <c:v>2.5558546417308304E-2</c:v>
                </c:pt>
                <c:pt idx="3084">
                  <c:v>18.411516134784765</c:v>
                </c:pt>
                <c:pt idx="3085">
                  <c:v>6.2813238797988102</c:v>
                </c:pt>
                <c:pt idx="3086">
                  <c:v>2.6136639920211601E-2</c:v>
                </c:pt>
                <c:pt idx="3087">
                  <c:v>0.16918167191417838</c:v>
                </c:pt>
                <c:pt idx="3088">
                  <c:v>1.9478986339253508</c:v>
                </c:pt>
                <c:pt idx="3089">
                  <c:v>86.281400085515216</c:v>
                </c:pt>
                <c:pt idx="3090">
                  <c:v>45.451687222928228</c:v>
                </c:pt>
                <c:pt idx="3091">
                  <c:v>50.703143708470158</c:v>
                </c:pt>
                <c:pt idx="3092">
                  <c:v>9.5133262556128031</c:v>
                </c:pt>
                <c:pt idx="3093">
                  <c:v>0.69180832984382479</c:v>
                </c:pt>
                <c:pt idx="3094">
                  <c:v>0.11845224482182613</c:v>
                </c:pt>
                <c:pt idx="3095">
                  <c:v>0.14985766950536503</c:v>
                </c:pt>
                <c:pt idx="3096">
                  <c:v>4.6899165093747239E-2</c:v>
                </c:pt>
                <c:pt idx="3097">
                  <c:v>0.74214357527110275</c:v>
                </c:pt>
                <c:pt idx="3098">
                  <c:v>14.811565468054875</c:v>
                </c:pt>
                <c:pt idx="3099">
                  <c:v>0.12590071438664652</c:v>
                </c:pt>
                <c:pt idx="3100">
                  <c:v>17.225461032606361</c:v>
                </c:pt>
                <c:pt idx="3101">
                  <c:v>91.041448208330749</c:v>
                </c:pt>
                <c:pt idx="3102">
                  <c:v>14.887538756990464</c:v>
                </c:pt>
                <c:pt idx="3103">
                  <c:v>0.16846211876450159</c:v>
                </c:pt>
                <c:pt idx="3104">
                  <c:v>0.49648409961137252</c:v>
                </c:pt>
                <c:pt idx="3105">
                  <c:v>0.22844988143904316</c:v>
                </c:pt>
                <c:pt idx="3106">
                  <c:v>23.93726362264783</c:v>
                </c:pt>
                <c:pt idx="3107">
                  <c:v>0.386888883909351</c:v>
                </c:pt>
                <c:pt idx="3108">
                  <c:v>17.291540117499817</c:v>
                </c:pt>
                <c:pt idx="3109">
                  <c:v>7.3119417042751128E-2</c:v>
                </c:pt>
                <c:pt idx="3110">
                  <c:v>1.5063153522922019</c:v>
                </c:pt>
                <c:pt idx="3111">
                  <c:v>19.857005116867835</c:v>
                </c:pt>
                <c:pt idx="3112">
                  <c:v>122.22024506750419</c:v>
                </c:pt>
                <c:pt idx="3113">
                  <c:v>6.9060855725026506</c:v>
                </c:pt>
                <c:pt idx="3114">
                  <c:v>0.79812363897201677</c:v>
                </c:pt>
                <c:pt idx="3115">
                  <c:v>59.785109237504074</c:v>
                </c:pt>
                <c:pt idx="3116">
                  <c:v>1.1251729958613206</c:v>
                </c:pt>
                <c:pt idx="3117">
                  <c:v>0.2323212847423731</c:v>
                </c:pt>
                <c:pt idx="3118">
                  <c:v>194.49441949384712</c:v>
                </c:pt>
                <c:pt idx="3119">
                  <c:v>18.044616814345332</c:v>
                </c:pt>
                <c:pt idx="3120">
                  <c:v>1.3634723574965077</c:v>
                </c:pt>
                <c:pt idx="3121">
                  <c:v>1.9362062769989301</c:v>
                </c:pt>
                <c:pt idx="3122">
                  <c:v>2.9074538938029209</c:v>
                </c:pt>
                <c:pt idx="3123">
                  <c:v>2.3933181062875248E-2</c:v>
                </c:pt>
                <c:pt idx="3124">
                  <c:v>171.16966614923084</c:v>
                </c:pt>
                <c:pt idx="3125">
                  <c:v>65.393195973793894</c:v>
                </c:pt>
                <c:pt idx="3126">
                  <c:v>19.076873518313146</c:v>
                </c:pt>
                <c:pt idx="3127">
                  <c:v>1.3833542846161033</c:v>
                </c:pt>
                <c:pt idx="3128">
                  <c:v>1.181780876335087</c:v>
                </c:pt>
                <c:pt idx="3129">
                  <c:v>17.137500147450144</c:v>
                </c:pt>
                <c:pt idx="3130">
                  <c:v>37.27079227740581</c:v>
                </c:pt>
                <c:pt idx="3131">
                  <c:v>77.376977596491372</c:v>
                </c:pt>
                <c:pt idx="3132">
                  <c:v>0.17514517283354569</c:v>
                </c:pt>
                <c:pt idx="3133">
                  <c:v>0.16264494621391462</c:v>
                </c:pt>
                <c:pt idx="3134">
                  <c:v>0.65356307364163624</c:v>
                </c:pt>
                <c:pt idx="3135">
                  <c:v>2.8696721841086985</c:v>
                </c:pt>
                <c:pt idx="3136">
                  <c:v>2.3122168586147662</c:v>
                </c:pt>
                <c:pt idx="3137">
                  <c:v>0.15365344181941482</c:v>
                </c:pt>
                <c:pt idx="3138">
                  <c:v>1.1954168300038053</c:v>
                </c:pt>
                <c:pt idx="3139">
                  <c:v>0.4127863751181679</c:v>
                </c:pt>
                <c:pt idx="3140">
                  <c:v>13.368610113149858</c:v>
                </c:pt>
                <c:pt idx="3141">
                  <c:v>13.776261710547567</c:v>
                </c:pt>
                <c:pt idx="3142">
                  <c:v>5.6705190776264542</c:v>
                </c:pt>
                <c:pt idx="3143">
                  <c:v>0.12281351495853654</c:v>
                </c:pt>
                <c:pt idx="3144">
                  <c:v>30.482451555325724</c:v>
                </c:pt>
                <c:pt idx="3145">
                  <c:v>152.39532598911993</c:v>
                </c:pt>
                <c:pt idx="3146">
                  <c:v>3.5241324227058493</c:v>
                </c:pt>
                <c:pt idx="3147">
                  <c:v>0.71681375397759095</c:v>
                </c:pt>
                <c:pt idx="3148">
                  <c:v>0.71681375397759095</c:v>
                </c:pt>
                <c:pt idx="3149">
                  <c:v>0.67019710703332158</c:v>
                </c:pt>
                <c:pt idx="3150">
                  <c:v>493.19507927342784</c:v>
                </c:pt>
                <c:pt idx="3151">
                  <c:v>409.32991423649776</c:v>
                </c:pt>
                <c:pt idx="3152">
                  <c:v>4.3878599012427033</c:v>
                </c:pt>
                <c:pt idx="3153">
                  <c:v>19.584855476576038</c:v>
                </c:pt>
                <c:pt idx="3154">
                  <c:v>99.630776187362883</c:v>
                </c:pt>
                <c:pt idx="3155">
                  <c:v>3.7942446431176364</c:v>
                </c:pt>
                <c:pt idx="3156">
                  <c:v>22.175177497681588</c:v>
                </c:pt>
                <c:pt idx="3157">
                  <c:v>0.50629437634458541</c:v>
                </c:pt>
                <c:pt idx="3158">
                  <c:v>2.2933318362248101</c:v>
                </c:pt>
                <c:pt idx="3159">
                  <c:v>5.6717141115287699</c:v>
                </c:pt>
                <c:pt idx="3160">
                  <c:v>3.957183905823089E-2</c:v>
                </c:pt>
                <c:pt idx="3161">
                  <c:v>0.22496780455685081</c:v>
                </c:pt>
                <c:pt idx="3162">
                  <c:v>2.8928561266253996</c:v>
                </c:pt>
                <c:pt idx="3163">
                  <c:v>1.8737542517207408</c:v>
                </c:pt>
                <c:pt idx="3164">
                  <c:v>0.94217056854885872</c:v>
                </c:pt>
                <c:pt idx="3165">
                  <c:v>16.960288223605662</c:v>
                </c:pt>
                <c:pt idx="3166">
                  <c:v>0.31746886935622415</c:v>
                </c:pt>
                <c:pt idx="3167">
                  <c:v>2.2591413357107015</c:v>
                </c:pt>
                <c:pt idx="3168">
                  <c:v>36.568377892490403</c:v>
                </c:pt>
                <c:pt idx="3169">
                  <c:v>2.0083794108225392</c:v>
                </c:pt>
                <c:pt idx="3170">
                  <c:v>0.44262857063424904</c:v>
                </c:pt>
                <c:pt idx="3171">
                  <c:v>1.8196413065148145E-2</c:v>
                </c:pt>
                <c:pt idx="3172">
                  <c:v>59.028997694114913</c:v>
                </c:pt>
                <c:pt idx="3173">
                  <c:v>0.17748473641727031</c:v>
                </c:pt>
                <c:pt idx="3174">
                  <c:v>10.942837971855118</c:v>
                </c:pt>
                <c:pt idx="3175">
                  <c:v>10.822152690360328</c:v>
                </c:pt>
                <c:pt idx="3176">
                  <c:v>1.333145656967929</c:v>
                </c:pt>
                <c:pt idx="3177">
                  <c:v>0.30231040248826274</c:v>
                </c:pt>
                <c:pt idx="3178">
                  <c:v>0.35965687289363368</c:v>
                </c:pt>
                <c:pt idx="3179">
                  <c:v>1.8321438953683349</c:v>
                </c:pt>
                <c:pt idx="3180">
                  <c:v>18.655614278418803</c:v>
                </c:pt>
                <c:pt idx="3181">
                  <c:v>0.10558128108488717</c:v>
                </c:pt>
                <c:pt idx="3182">
                  <c:v>119.69845631633973</c:v>
                </c:pt>
                <c:pt idx="3183">
                  <c:v>351.0121996862535</c:v>
                </c:pt>
                <c:pt idx="3184">
                  <c:v>61.868648412904832</c:v>
                </c:pt>
                <c:pt idx="3185">
                  <c:v>0.5077103898266867</c:v>
                </c:pt>
                <c:pt idx="3186">
                  <c:v>2.6631008230074222</c:v>
                </c:pt>
                <c:pt idx="3187">
                  <c:v>2.4172055810931554</c:v>
                </c:pt>
                <c:pt idx="3188">
                  <c:v>2.3752789320404526E-2</c:v>
                </c:pt>
                <c:pt idx="3189">
                  <c:v>0.3593312778143643</c:v>
                </c:pt>
                <c:pt idx="3190">
                  <c:v>0.16264494621391462</c:v>
                </c:pt>
                <c:pt idx="3191">
                  <c:v>2.2055690382187993</c:v>
                </c:pt>
                <c:pt idx="3192">
                  <c:v>5.4863753535247063E-2</c:v>
                </c:pt>
                <c:pt idx="3193">
                  <c:v>2.2740072478290154E-2</c:v>
                </c:pt>
                <c:pt idx="3194">
                  <c:v>0.67203962070086631</c:v>
                </c:pt>
                <c:pt idx="3195">
                  <c:v>0.42691809161749333</c:v>
                </c:pt>
                <c:pt idx="3196">
                  <c:v>0.63373875678906422</c:v>
                </c:pt>
                <c:pt idx="3197">
                  <c:v>2.0025598753289426E-2</c:v>
                </c:pt>
                <c:pt idx="3198">
                  <c:v>3.9857035672788803</c:v>
                </c:pt>
                <c:pt idx="3199">
                  <c:v>0.30088581510166601</c:v>
                </c:pt>
                <c:pt idx="3200">
                  <c:v>8.0065811467299408</c:v>
                </c:pt>
                <c:pt idx="3201">
                  <c:v>0.2336170529222189</c:v>
                </c:pt>
                <c:pt idx="3202">
                  <c:v>72.440022905629405</c:v>
                </c:pt>
                <c:pt idx="3203">
                  <c:v>0.1298738059554233</c:v>
                </c:pt>
                <c:pt idx="3204">
                  <c:v>0.99526412553384347</c:v>
                </c:pt>
                <c:pt idx="3205">
                  <c:v>2.0108290760937151</c:v>
                </c:pt>
                <c:pt idx="3206">
                  <c:v>1.5692263523867755</c:v>
                </c:pt>
                <c:pt idx="3207">
                  <c:v>0.99368733531131326</c:v>
                </c:pt>
                <c:pt idx="3208">
                  <c:v>30.780430546369082</c:v>
                </c:pt>
                <c:pt idx="3209">
                  <c:v>34.75774102569909</c:v>
                </c:pt>
                <c:pt idx="3210">
                  <c:v>0.17748473641727031</c:v>
                </c:pt>
                <c:pt idx="3211">
                  <c:v>0.13434546534083316</c:v>
                </c:pt>
                <c:pt idx="3212">
                  <c:v>13.451585481628806</c:v>
                </c:pt>
                <c:pt idx="3213">
                  <c:v>5.6078552486405042E-3</c:v>
                </c:pt>
                <c:pt idx="3214">
                  <c:v>0.80424103686774939</c:v>
                </c:pt>
                <c:pt idx="3215">
                  <c:v>2.7101097676925403</c:v>
                </c:pt>
                <c:pt idx="3216">
                  <c:v>8.0692310728528209</c:v>
                </c:pt>
                <c:pt idx="3217">
                  <c:v>144.4825562033688</c:v>
                </c:pt>
                <c:pt idx="3218">
                  <c:v>42.7590674258212</c:v>
                </c:pt>
                <c:pt idx="3219">
                  <c:v>3.912588763564659</c:v>
                </c:pt>
                <c:pt idx="3220">
                  <c:v>1.4733934981106447</c:v>
                </c:pt>
                <c:pt idx="3221">
                  <c:v>3.6012094292850017</c:v>
                </c:pt>
                <c:pt idx="3222">
                  <c:v>0.10159467877480036</c:v>
                </c:pt>
                <c:pt idx="3223">
                  <c:v>3.3617057082175668E-2</c:v>
                </c:pt>
                <c:pt idx="3224">
                  <c:v>26.512009520162227</c:v>
                </c:pt>
                <c:pt idx="3225">
                  <c:v>0.16459602949375904</c:v>
                </c:pt>
                <c:pt idx="3226">
                  <c:v>0.22041611050642967</c:v>
                </c:pt>
                <c:pt idx="3227">
                  <c:v>15.899960391657295</c:v>
                </c:pt>
                <c:pt idx="3228">
                  <c:v>6.5994507008489342E-2</c:v>
                </c:pt>
                <c:pt idx="3229">
                  <c:v>34.382422771387219</c:v>
                </c:pt>
                <c:pt idx="3230">
                  <c:v>5.2972547494922111</c:v>
                </c:pt>
                <c:pt idx="3231">
                  <c:v>0.5077103898266867</c:v>
                </c:pt>
                <c:pt idx="3232">
                  <c:v>1.5790174685130713E-2</c:v>
                </c:pt>
                <c:pt idx="3233">
                  <c:v>0.72185386320342126</c:v>
                </c:pt>
                <c:pt idx="3234">
                  <c:v>2.6136639920211601E-2</c:v>
                </c:pt>
                <c:pt idx="3235">
                  <c:v>10.936849075680676</c:v>
                </c:pt>
                <c:pt idx="3236">
                  <c:v>1.2020027500148494</c:v>
                </c:pt>
                <c:pt idx="3237">
                  <c:v>1.2289902001866042</c:v>
                </c:pt>
                <c:pt idx="3238">
                  <c:v>26.515956453542195</c:v>
                </c:pt>
                <c:pt idx="3239">
                  <c:v>5.8931683154328489</c:v>
                </c:pt>
                <c:pt idx="3240">
                  <c:v>6.4659709368669868E-2</c:v>
                </c:pt>
                <c:pt idx="3241">
                  <c:v>1.7233530169953044</c:v>
                </c:pt>
                <c:pt idx="3242">
                  <c:v>0.17907877870748617</c:v>
                </c:pt>
                <c:pt idx="3243">
                  <c:v>14.762127802036252</c:v>
                </c:pt>
                <c:pt idx="3244">
                  <c:v>26.33567078788559</c:v>
                </c:pt>
                <c:pt idx="3245">
                  <c:v>1.3815748191894373</c:v>
                </c:pt>
                <c:pt idx="3246">
                  <c:v>27.372203342862935</c:v>
                </c:pt>
                <c:pt idx="3247">
                  <c:v>0.28917746842037217</c:v>
                </c:pt>
                <c:pt idx="3248">
                  <c:v>5.223726140356387</c:v>
                </c:pt>
                <c:pt idx="3249">
                  <c:v>4.6347917912763492</c:v>
                </c:pt>
                <c:pt idx="3250">
                  <c:v>0.47136888862548687</c:v>
                </c:pt>
                <c:pt idx="3251">
                  <c:v>1.9133001589340375</c:v>
                </c:pt>
                <c:pt idx="3252">
                  <c:v>6.4486344295331843E-2</c:v>
                </c:pt>
                <c:pt idx="3253">
                  <c:v>0.54320070497973727</c:v>
                </c:pt>
                <c:pt idx="3254">
                  <c:v>4.8023419728848333</c:v>
                </c:pt>
                <c:pt idx="3255">
                  <c:v>0.31607018644984797</c:v>
                </c:pt>
                <c:pt idx="3256">
                  <c:v>3.2892351069219561E-2</c:v>
                </c:pt>
                <c:pt idx="3257">
                  <c:v>2.9881634317916732</c:v>
                </c:pt>
                <c:pt idx="3258">
                  <c:v>1.622306644236941E-2</c:v>
                </c:pt>
                <c:pt idx="3259">
                  <c:v>1.7906857560387783E-2</c:v>
                </c:pt>
                <c:pt idx="3260">
                  <c:v>0.35413649834205718</c:v>
                </c:pt>
                <c:pt idx="3261">
                  <c:v>4.2521439933449683</c:v>
                </c:pt>
                <c:pt idx="3262">
                  <c:v>99.196932815785061</c:v>
                </c:pt>
                <c:pt idx="3263">
                  <c:v>17.123154888920592</c:v>
                </c:pt>
                <c:pt idx="3264">
                  <c:v>0.11329555061785773</c:v>
                </c:pt>
                <c:pt idx="3265">
                  <c:v>21.872839697216772</c:v>
                </c:pt>
                <c:pt idx="3266">
                  <c:v>12.860806029608483</c:v>
                </c:pt>
                <c:pt idx="3267">
                  <c:v>6.9125099891701574</c:v>
                </c:pt>
                <c:pt idx="3268">
                  <c:v>1.2024253772723488</c:v>
                </c:pt>
                <c:pt idx="3269">
                  <c:v>1.6432377508881296E-2</c:v>
                </c:pt>
                <c:pt idx="3270">
                  <c:v>5.719499891018763E-2</c:v>
                </c:pt>
                <c:pt idx="3271">
                  <c:v>7.739822493587889E-2</c:v>
                </c:pt>
                <c:pt idx="3272">
                  <c:v>13.112688161591755</c:v>
                </c:pt>
                <c:pt idx="3273">
                  <c:v>1097.3659218231846</c:v>
                </c:pt>
                <c:pt idx="3274">
                  <c:v>0.28917746842037217</c:v>
                </c:pt>
                <c:pt idx="3275">
                  <c:v>0.56213697865535017</c:v>
                </c:pt>
                <c:pt idx="3276">
                  <c:v>0.41598798780486129</c:v>
                </c:pt>
                <c:pt idx="3277">
                  <c:v>0.60130857055330778</c:v>
                </c:pt>
                <c:pt idx="3278">
                  <c:v>0.16852375062815267</c:v>
                </c:pt>
                <c:pt idx="3279">
                  <c:v>0.41598798780486129</c:v>
                </c:pt>
                <c:pt idx="3280">
                  <c:v>1540.211607613451</c:v>
                </c:pt>
                <c:pt idx="3281">
                  <c:v>1.333145656967929</c:v>
                </c:pt>
                <c:pt idx="3282">
                  <c:v>3.3072983777896491E-2</c:v>
                </c:pt>
                <c:pt idx="3283">
                  <c:v>0.21770152012822236</c:v>
                </c:pt>
                <c:pt idx="3284">
                  <c:v>2.0974626856871019</c:v>
                </c:pt>
                <c:pt idx="3285">
                  <c:v>5.7471598931487636E-2</c:v>
                </c:pt>
                <c:pt idx="3286">
                  <c:v>0.17161587800973827</c:v>
                </c:pt>
                <c:pt idx="3287">
                  <c:v>53.131964403995312</c:v>
                </c:pt>
                <c:pt idx="3288">
                  <c:v>0.60820518607791396</c:v>
                </c:pt>
                <c:pt idx="3289">
                  <c:v>17.96084202058584</c:v>
                </c:pt>
                <c:pt idx="3290">
                  <c:v>0.85558379896527059</c:v>
                </c:pt>
                <c:pt idx="3291">
                  <c:v>0.14298974948595616</c:v>
                </c:pt>
                <c:pt idx="3292">
                  <c:v>0.14746392759643764</c:v>
                </c:pt>
                <c:pt idx="3293">
                  <c:v>2.1107675997244609E-2</c:v>
                </c:pt>
                <c:pt idx="3294">
                  <c:v>0.66713037958961563</c:v>
                </c:pt>
                <c:pt idx="3295">
                  <c:v>375.68639498528734</c:v>
                </c:pt>
                <c:pt idx="3296">
                  <c:v>0.31343442112942055</c:v>
                </c:pt>
                <c:pt idx="3297">
                  <c:v>5.8079498552333062</c:v>
                </c:pt>
                <c:pt idx="3298">
                  <c:v>453.26540961797105</c:v>
                </c:pt>
                <c:pt idx="3299">
                  <c:v>1.4677960914966488</c:v>
                </c:pt>
                <c:pt idx="3300">
                  <c:v>2.8024925063283557</c:v>
                </c:pt>
                <c:pt idx="3301">
                  <c:v>61.077549874240077</c:v>
                </c:pt>
                <c:pt idx="3302">
                  <c:v>1.9133001589340375</c:v>
                </c:pt>
                <c:pt idx="3303">
                  <c:v>8.4117296357846712E-3</c:v>
                </c:pt>
                <c:pt idx="3304">
                  <c:v>0.16901710337716588</c:v>
                </c:pt>
                <c:pt idx="3305">
                  <c:v>14.52766460422054</c:v>
                </c:pt>
                <c:pt idx="3306">
                  <c:v>27.889927374862442</c:v>
                </c:pt>
                <c:pt idx="3307">
                  <c:v>1.0866399079015172E-2</c:v>
                </c:pt>
                <c:pt idx="3308">
                  <c:v>1.333145656967929</c:v>
                </c:pt>
                <c:pt idx="3309">
                  <c:v>0.48625935128428055</c:v>
                </c:pt>
                <c:pt idx="3310">
                  <c:v>16.121234273218409</c:v>
                </c:pt>
                <c:pt idx="3311">
                  <c:v>3.3793557258239262</c:v>
                </c:pt>
                <c:pt idx="3312">
                  <c:v>72.89415152877028</c:v>
                </c:pt>
                <c:pt idx="3313">
                  <c:v>3.1074469116675325</c:v>
                </c:pt>
                <c:pt idx="3314">
                  <c:v>20.642792971173481</c:v>
                </c:pt>
                <c:pt idx="3315">
                  <c:v>0.19852415446024693</c:v>
                </c:pt>
                <c:pt idx="3316">
                  <c:v>29.677423965871135</c:v>
                </c:pt>
                <c:pt idx="3317">
                  <c:v>10.894391007821467</c:v>
                </c:pt>
                <c:pt idx="3318">
                  <c:v>8.8804899438345131E-2</c:v>
                </c:pt>
                <c:pt idx="3319">
                  <c:v>1.1422140713076365</c:v>
                </c:pt>
                <c:pt idx="3320">
                  <c:v>84.452474844030718</c:v>
                </c:pt>
                <c:pt idx="3321">
                  <c:v>0.50383520400727155</c:v>
                </c:pt>
                <c:pt idx="3322">
                  <c:v>2.3633597487984899</c:v>
                </c:pt>
                <c:pt idx="3323">
                  <c:v>6.3462740103723432</c:v>
                </c:pt>
                <c:pt idx="3324">
                  <c:v>136.19138105586643</c:v>
                </c:pt>
                <c:pt idx="3325">
                  <c:v>4.1022598457090033E-3</c:v>
                </c:pt>
                <c:pt idx="3326">
                  <c:v>2.2890477188091265</c:v>
                </c:pt>
                <c:pt idx="3327">
                  <c:v>0.38105154842796241</c:v>
                </c:pt>
                <c:pt idx="3328">
                  <c:v>19.522736092069479</c:v>
                </c:pt>
                <c:pt idx="3329">
                  <c:v>7.9429273213173808</c:v>
                </c:pt>
                <c:pt idx="3330">
                  <c:v>17.093581722997136</c:v>
                </c:pt>
                <c:pt idx="3331">
                  <c:v>15.639038116204961</c:v>
                </c:pt>
                <c:pt idx="3332">
                  <c:v>1.545060623301278</c:v>
                </c:pt>
                <c:pt idx="3333">
                  <c:v>9.021207356917478E-3</c:v>
                </c:pt>
                <c:pt idx="3334">
                  <c:v>0.26162615283830387</c:v>
                </c:pt>
                <c:pt idx="3335">
                  <c:v>42.929783990402989</c:v>
                </c:pt>
                <c:pt idx="3336">
                  <c:v>6.4321077713554713</c:v>
                </c:pt>
                <c:pt idx="3337">
                  <c:v>66.297094841511438</c:v>
                </c:pt>
                <c:pt idx="3338">
                  <c:v>5.4616377509156688</c:v>
                </c:pt>
                <c:pt idx="3339">
                  <c:v>13.072071726549815</c:v>
                </c:pt>
                <c:pt idx="3340">
                  <c:v>1.5021855264028645</c:v>
                </c:pt>
                <c:pt idx="3341">
                  <c:v>5.8969562686759023</c:v>
                </c:pt>
                <c:pt idx="3342">
                  <c:v>17.480284138449928</c:v>
                </c:pt>
                <c:pt idx="3343">
                  <c:v>1.8961863279605728</c:v>
                </c:pt>
                <c:pt idx="3344">
                  <c:v>3.0811364443772153</c:v>
                </c:pt>
                <c:pt idx="3345">
                  <c:v>0.14298974948595616</c:v>
                </c:pt>
                <c:pt idx="3346">
                  <c:v>0.60163632584010041</c:v>
                </c:pt>
                <c:pt idx="3347">
                  <c:v>1.4588474450190314</c:v>
                </c:pt>
                <c:pt idx="3348">
                  <c:v>0.23579803358728971</c:v>
                </c:pt>
                <c:pt idx="3349">
                  <c:v>0.22844988143904316</c:v>
                </c:pt>
                <c:pt idx="3350">
                  <c:v>3.5993129756690414</c:v>
                </c:pt>
                <c:pt idx="3351">
                  <c:v>43.564455765495218</c:v>
                </c:pt>
                <c:pt idx="3352">
                  <c:v>3.2283140132199617</c:v>
                </c:pt>
                <c:pt idx="3353">
                  <c:v>32.18585440949402</c:v>
                </c:pt>
                <c:pt idx="3354">
                  <c:v>2.451702430856209</c:v>
                </c:pt>
                <c:pt idx="3355">
                  <c:v>0.35802998040590583</c:v>
                </c:pt>
                <c:pt idx="3356">
                  <c:v>2.4356039811736195E-2</c:v>
                </c:pt>
                <c:pt idx="3357">
                  <c:v>2.5874414251507512</c:v>
                </c:pt>
                <c:pt idx="3358">
                  <c:v>1.8560749177099694E-2</c:v>
                </c:pt>
                <c:pt idx="3359">
                  <c:v>0.51172000946549734</c:v>
                </c:pt>
                <c:pt idx="3360">
                  <c:v>0.6495128650994223</c:v>
                </c:pt>
                <c:pt idx="3361">
                  <c:v>0.8200500595946536</c:v>
                </c:pt>
                <c:pt idx="3362">
                  <c:v>0.31980504122407483</c:v>
                </c:pt>
                <c:pt idx="3363">
                  <c:v>0.9175568184014844</c:v>
                </c:pt>
                <c:pt idx="3364">
                  <c:v>0.10406249384103447</c:v>
                </c:pt>
                <c:pt idx="3365">
                  <c:v>22.956628362001016</c:v>
                </c:pt>
                <c:pt idx="3366">
                  <c:v>0.11845224482182613</c:v>
                </c:pt>
                <c:pt idx="3367">
                  <c:v>0.198000755012576</c:v>
                </c:pt>
                <c:pt idx="3368">
                  <c:v>7.3989054742817917</c:v>
                </c:pt>
                <c:pt idx="3369">
                  <c:v>2.20863268206916</c:v>
                </c:pt>
                <c:pt idx="3370">
                  <c:v>241.05669661712017</c:v>
                </c:pt>
                <c:pt idx="3371">
                  <c:v>0.50089000344653667</c:v>
                </c:pt>
                <c:pt idx="3372">
                  <c:v>9.0231794765418325</c:v>
                </c:pt>
                <c:pt idx="3373">
                  <c:v>0.58338326823801068</c:v>
                </c:pt>
                <c:pt idx="3374">
                  <c:v>32.813901183023972</c:v>
                </c:pt>
                <c:pt idx="3375">
                  <c:v>0.99842045826417092</c:v>
                </c:pt>
                <c:pt idx="3376">
                  <c:v>32.438238451340105</c:v>
                </c:pt>
                <c:pt idx="3377">
                  <c:v>5.0640408298325008</c:v>
                </c:pt>
                <c:pt idx="3378">
                  <c:v>0.18559221952765789</c:v>
                </c:pt>
                <c:pt idx="3379">
                  <c:v>0.1167239915940083</c:v>
                </c:pt>
                <c:pt idx="3380">
                  <c:v>0.4475586710617851</c:v>
                </c:pt>
                <c:pt idx="3381">
                  <c:v>1.5790174685130713E-2</c:v>
                </c:pt>
                <c:pt idx="3382">
                  <c:v>0.28169858589101998</c:v>
                </c:pt>
                <c:pt idx="3383">
                  <c:v>35.66969579192024</c:v>
                </c:pt>
                <c:pt idx="3384">
                  <c:v>409.24224801932547</c:v>
                </c:pt>
                <c:pt idx="3385">
                  <c:v>68.510322483473743</c:v>
                </c:pt>
                <c:pt idx="3386">
                  <c:v>0.30680373380433063</c:v>
                </c:pt>
                <c:pt idx="3387">
                  <c:v>15.037263260488743</c:v>
                </c:pt>
                <c:pt idx="3388">
                  <c:v>1.4431792176342055</c:v>
                </c:pt>
                <c:pt idx="3389">
                  <c:v>8.4805443209322764</c:v>
                </c:pt>
                <c:pt idx="3390">
                  <c:v>6.1508614049422407E-2</c:v>
                </c:pt>
                <c:pt idx="3391">
                  <c:v>185.61538701857771</c:v>
                </c:pt>
                <c:pt idx="3392">
                  <c:v>14.695118822392676</c:v>
                </c:pt>
                <c:pt idx="3393">
                  <c:v>6.2647776636753402E-2</c:v>
                </c:pt>
                <c:pt idx="3394">
                  <c:v>1.0012642932151654</c:v>
                </c:pt>
                <c:pt idx="3395">
                  <c:v>44.821528048987631</c:v>
                </c:pt>
                <c:pt idx="3396">
                  <c:v>9.8359009005891416</c:v>
                </c:pt>
                <c:pt idx="3397">
                  <c:v>0.50383520400727155</c:v>
                </c:pt>
                <c:pt idx="3398">
                  <c:v>0.88372767808733232</c:v>
                </c:pt>
                <c:pt idx="3399">
                  <c:v>77.753924097258945</c:v>
                </c:pt>
                <c:pt idx="3400">
                  <c:v>12.114209286676695</c:v>
                </c:pt>
                <c:pt idx="3401">
                  <c:v>4.3004072877861226E-2</c:v>
                </c:pt>
                <c:pt idx="3402">
                  <c:v>0.39691503509977716</c:v>
                </c:pt>
                <c:pt idx="3403">
                  <c:v>2.1757541520653771</c:v>
                </c:pt>
                <c:pt idx="3404">
                  <c:v>2.8654854223406585</c:v>
                </c:pt>
                <c:pt idx="3405">
                  <c:v>21.807656622401314</c:v>
                </c:pt>
                <c:pt idx="3406">
                  <c:v>21.807656622401314</c:v>
                </c:pt>
                <c:pt idx="3407">
                  <c:v>7.0834239274985708E-2</c:v>
                </c:pt>
                <c:pt idx="3408">
                  <c:v>0.39826647223476447</c:v>
                </c:pt>
                <c:pt idx="3409">
                  <c:v>0.11845224482182613</c:v>
                </c:pt>
                <c:pt idx="3410">
                  <c:v>2.1950167275167849</c:v>
                </c:pt>
                <c:pt idx="3411">
                  <c:v>20.669202352728973</c:v>
                </c:pt>
                <c:pt idx="3412">
                  <c:v>0.14454024351117217</c:v>
                </c:pt>
                <c:pt idx="3413">
                  <c:v>2.8445852966600351</c:v>
                </c:pt>
                <c:pt idx="3414">
                  <c:v>1.3620562657528514</c:v>
                </c:pt>
                <c:pt idx="3415">
                  <c:v>7.5141067737154923E-3</c:v>
                </c:pt>
                <c:pt idx="3416">
                  <c:v>8.2712983906422122E-2</c:v>
                </c:pt>
                <c:pt idx="3417">
                  <c:v>1.14420555005855</c:v>
                </c:pt>
                <c:pt idx="3418">
                  <c:v>4.7827481472306012E-2</c:v>
                </c:pt>
                <c:pt idx="3419">
                  <c:v>20.642792971173481</c:v>
                </c:pt>
                <c:pt idx="3420">
                  <c:v>19.511449443112856</c:v>
                </c:pt>
                <c:pt idx="3421">
                  <c:v>11.024711424246863</c:v>
                </c:pt>
                <c:pt idx="3422">
                  <c:v>6.5640143037609642</c:v>
                </c:pt>
                <c:pt idx="3423">
                  <c:v>0.40913852055618372</c:v>
                </c:pt>
                <c:pt idx="3424">
                  <c:v>64.404907510623858</c:v>
                </c:pt>
                <c:pt idx="3425">
                  <c:v>0.21770152012822236</c:v>
                </c:pt>
                <c:pt idx="3426">
                  <c:v>277.70656160810557</c:v>
                </c:pt>
                <c:pt idx="3427">
                  <c:v>0.73422860554360059</c:v>
                </c:pt>
                <c:pt idx="3428">
                  <c:v>14.271517969005007</c:v>
                </c:pt>
                <c:pt idx="3429">
                  <c:v>0.66713037958961563</c:v>
                </c:pt>
                <c:pt idx="3430">
                  <c:v>0.62773538292996456</c:v>
                </c:pt>
                <c:pt idx="3431">
                  <c:v>6.3525021852675057</c:v>
                </c:pt>
                <c:pt idx="3432">
                  <c:v>1.9036854445335747</c:v>
                </c:pt>
                <c:pt idx="3433">
                  <c:v>0.47035030160270552</c:v>
                </c:pt>
                <c:pt idx="3434">
                  <c:v>0.21177301871567966</c:v>
                </c:pt>
                <c:pt idx="3435">
                  <c:v>0.21410131431310256</c:v>
                </c:pt>
                <c:pt idx="3436">
                  <c:v>0.45463638035719439</c:v>
                </c:pt>
                <c:pt idx="3437">
                  <c:v>0.23957417211606513</c:v>
                </c:pt>
                <c:pt idx="3438">
                  <c:v>18.207322981922211</c:v>
                </c:pt>
                <c:pt idx="3439">
                  <c:v>1.615707708520649</c:v>
                </c:pt>
                <c:pt idx="3440">
                  <c:v>2.9529996038381565E-2</c:v>
                </c:pt>
                <c:pt idx="3441">
                  <c:v>4.8682769119220755</c:v>
                </c:pt>
                <c:pt idx="3442">
                  <c:v>0.25251014453358966</c:v>
                </c:pt>
                <c:pt idx="3443">
                  <c:v>689.90644630446388</c:v>
                </c:pt>
                <c:pt idx="3444">
                  <c:v>3.2770357492139284</c:v>
                </c:pt>
                <c:pt idx="3445">
                  <c:v>0.63140161915471393</c:v>
                </c:pt>
                <c:pt idx="3446">
                  <c:v>2.4692932755728605</c:v>
                </c:pt>
                <c:pt idx="3447">
                  <c:v>2.3852945104518769E-2</c:v>
                </c:pt>
                <c:pt idx="3448">
                  <c:v>0.54572863107184366</c:v>
                </c:pt>
                <c:pt idx="3449">
                  <c:v>1.7330100375225335</c:v>
                </c:pt>
                <c:pt idx="3450">
                  <c:v>0.21163897925597225</c:v>
                </c:pt>
                <c:pt idx="3451">
                  <c:v>2.6510772176977442E-2</c:v>
                </c:pt>
                <c:pt idx="3452">
                  <c:v>49.369332924325334</c:v>
                </c:pt>
                <c:pt idx="3453">
                  <c:v>1.8341175555922173</c:v>
                </c:pt>
                <c:pt idx="3454">
                  <c:v>3.933070600493245E-2</c:v>
                </c:pt>
                <c:pt idx="3455">
                  <c:v>0.24671950068882276</c:v>
                </c:pt>
                <c:pt idx="3456">
                  <c:v>2.5298908919079186</c:v>
                </c:pt>
                <c:pt idx="3457">
                  <c:v>0.40323615064263385</c:v>
                </c:pt>
                <c:pt idx="3458">
                  <c:v>2.0763711180802728E-2</c:v>
                </c:pt>
                <c:pt idx="3459">
                  <c:v>60.76151579298056</c:v>
                </c:pt>
                <c:pt idx="3460">
                  <c:v>1.333145656967929</c:v>
                </c:pt>
                <c:pt idx="3461">
                  <c:v>52.859172424848438</c:v>
                </c:pt>
                <c:pt idx="3462">
                  <c:v>22.474826096147684</c:v>
                </c:pt>
                <c:pt idx="3463">
                  <c:v>3.8371597396919171E-2</c:v>
                </c:pt>
                <c:pt idx="3464">
                  <c:v>1.3334968526960831</c:v>
                </c:pt>
                <c:pt idx="3465">
                  <c:v>1.996554823735778</c:v>
                </c:pt>
                <c:pt idx="3466">
                  <c:v>32.466010844112041</c:v>
                </c:pt>
                <c:pt idx="3467">
                  <c:v>21.495968243127098</c:v>
                </c:pt>
                <c:pt idx="3468">
                  <c:v>6.7048418801889049</c:v>
                </c:pt>
                <c:pt idx="3469">
                  <c:v>1.331741213665083</c:v>
                </c:pt>
                <c:pt idx="3470">
                  <c:v>0.25251014453358966</c:v>
                </c:pt>
                <c:pt idx="3471">
                  <c:v>0.12723239507899814</c:v>
                </c:pt>
                <c:pt idx="3472">
                  <c:v>0.29682919557805137</c:v>
                </c:pt>
                <c:pt idx="3473">
                  <c:v>10.859292625580558</c:v>
                </c:pt>
                <c:pt idx="3474">
                  <c:v>4.2521439933449683</c:v>
                </c:pt>
                <c:pt idx="3475">
                  <c:v>0.80796353051096992</c:v>
                </c:pt>
                <c:pt idx="3476">
                  <c:v>8.2424834282507344</c:v>
                </c:pt>
                <c:pt idx="3477">
                  <c:v>3.7618155711732113</c:v>
                </c:pt>
                <c:pt idx="3478">
                  <c:v>8.7509209733762389E-2</c:v>
                </c:pt>
                <c:pt idx="3479">
                  <c:v>1.2197999920744307</c:v>
                </c:pt>
                <c:pt idx="3480">
                  <c:v>281.94501493502423</c:v>
                </c:pt>
                <c:pt idx="3481">
                  <c:v>9.405716165105768E-2</c:v>
                </c:pt>
                <c:pt idx="3482">
                  <c:v>68.375778972361033</c:v>
                </c:pt>
                <c:pt idx="3483">
                  <c:v>0.60557450006402813</c:v>
                </c:pt>
                <c:pt idx="3484">
                  <c:v>216.53628440025068</c:v>
                </c:pt>
                <c:pt idx="3485">
                  <c:v>7.739822493587889E-2</c:v>
                </c:pt>
                <c:pt idx="3486">
                  <c:v>0.85379399358382091</c:v>
                </c:pt>
                <c:pt idx="3487">
                  <c:v>7.8336644357392657</c:v>
                </c:pt>
                <c:pt idx="3488">
                  <c:v>39.291411935522163</c:v>
                </c:pt>
                <c:pt idx="3489">
                  <c:v>35.368257668040997</c:v>
                </c:pt>
                <c:pt idx="3490">
                  <c:v>2.3449701377361554</c:v>
                </c:pt>
                <c:pt idx="3491">
                  <c:v>43.486335079090225</c:v>
                </c:pt>
                <c:pt idx="3492">
                  <c:v>0.1332129218375874</c:v>
                </c:pt>
                <c:pt idx="3493">
                  <c:v>2.5312238742749358</c:v>
                </c:pt>
                <c:pt idx="3494">
                  <c:v>83.051727537212329</c:v>
                </c:pt>
                <c:pt idx="3495">
                  <c:v>72.89415152877028</c:v>
                </c:pt>
                <c:pt idx="3496">
                  <c:v>56.33298339256833</c:v>
                </c:pt>
                <c:pt idx="3497">
                  <c:v>52.039849733521784</c:v>
                </c:pt>
                <c:pt idx="3498">
                  <c:v>0.21770152012822236</c:v>
                </c:pt>
                <c:pt idx="3499">
                  <c:v>13.732628322424841</c:v>
                </c:pt>
                <c:pt idx="3500">
                  <c:v>2.0466777141822146</c:v>
                </c:pt>
                <c:pt idx="3501">
                  <c:v>0.50383520400727155</c:v>
                </c:pt>
                <c:pt idx="3502">
                  <c:v>0.11845224482182613</c:v>
                </c:pt>
                <c:pt idx="3503">
                  <c:v>3.9704904244177319</c:v>
                </c:pt>
                <c:pt idx="3504">
                  <c:v>136.93339322373296</c:v>
                </c:pt>
                <c:pt idx="3505">
                  <c:v>12.876142852973024</c:v>
                </c:pt>
                <c:pt idx="3506">
                  <c:v>2.0270545986838178E-2</c:v>
                </c:pt>
                <c:pt idx="3507">
                  <c:v>12.027045506200825</c:v>
                </c:pt>
                <c:pt idx="3508">
                  <c:v>0.22478508161092403</c:v>
                </c:pt>
                <c:pt idx="3509">
                  <c:v>0.14237127213207584</c:v>
                </c:pt>
                <c:pt idx="3510">
                  <c:v>40.880458407131329</c:v>
                </c:pt>
                <c:pt idx="3511">
                  <c:v>55.720739264624598</c:v>
                </c:pt>
                <c:pt idx="3512">
                  <c:v>119.3677917982706</c:v>
                </c:pt>
                <c:pt idx="3513">
                  <c:v>0.27724587471781709</c:v>
                </c:pt>
                <c:pt idx="3514">
                  <c:v>6.2419330512403386E-2</c:v>
                </c:pt>
                <c:pt idx="3515">
                  <c:v>2.2219618015832903</c:v>
                </c:pt>
                <c:pt idx="3516">
                  <c:v>0.66223436419901782</c:v>
                </c:pt>
                <c:pt idx="3517">
                  <c:v>1.1954168300038053</c:v>
                </c:pt>
                <c:pt idx="3518">
                  <c:v>66.445975127852918</c:v>
                </c:pt>
                <c:pt idx="3519">
                  <c:v>112.8636602708433</c:v>
                </c:pt>
                <c:pt idx="3520">
                  <c:v>0.16590149062846415</c:v>
                </c:pt>
                <c:pt idx="3521">
                  <c:v>1.0182304997850014</c:v>
                </c:pt>
                <c:pt idx="3522">
                  <c:v>38.763455611564339</c:v>
                </c:pt>
                <c:pt idx="3523">
                  <c:v>5.377604229265371</c:v>
                </c:pt>
                <c:pt idx="3524">
                  <c:v>83.382473961592254</c:v>
                </c:pt>
                <c:pt idx="3525">
                  <c:v>72.142282566705518</c:v>
                </c:pt>
                <c:pt idx="3526">
                  <c:v>0.95961992063006252</c:v>
                </c:pt>
                <c:pt idx="3527">
                  <c:v>1.2402570256680485</c:v>
                </c:pt>
                <c:pt idx="3528">
                  <c:v>0.93137262680148314</c:v>
                </c:pt>
                <c:pt idx="3529">
                  <c:v>3.4238080016315711</c:v>
                </c:pt>
                <c:pt idx="3530">
                  <c:v>0.37221937503206493</c:v>
                </c:pt>
                <c:pt idx="3531">
                  <c:v>1.6491855387296948</c:v>
                </c:pt>
                <c:pt idx="3532">
                  <c:v>22.620859239675479</c:v>
                </c:pt>
                <c:pt idx="3533">
                  <c:v>0.17182275296116559</c:v>
                </c:pt>
                <c:pt idx="3534">
                  <c:v>0.12542109474499266</c:v>
                </c:pt>
                <c:pt idx="3535">
                  <c:v>0.14183091217196234</c:v>
                </c:pt>
                <c:pt idx="3536">
                  <c:v>1.0293864154327472</c:v>
                </c:pt>
                <c:pt idx="3537">
                  <c:v>3.1838479297977877</c:v>
                </c:pt>
                <c:pt idx="3538">
                  <c:v>0.10231221126733914</c:v>
                </c:pt>
                <c:pt idx="3539">
                  <c:v>0.35181868594577703</c:v>
                </c:pt>
                <c:pt idx="3540">
                  <c:v>1.2197999920744307</c:v>
                </c:pt>
                <c:pt idx="3541">
                  <c:v>4.1667808470348115E-2</c:v>
                </c:pt>
                <c:pt idx="3542">
                  <c:v>4.2113601392210898</c:v>
                </c:pt>
                <c:pt idx="3543">
                  <c:v>1.3904225760032909E-2</c:v>
                </c:pt>
                <c:pt idx="3544">
                  <c:v>0.59092019805330753</c:v>
                </c:pt>
                <c:pt idx="3545">
                  <c:v>0.61189517386003989</c:v>
                </c:pt>
                <c:pt idx="3546">
                  <c:v>4.66228695142728</c:v>
                </c:pt>
                <c:pt idx="3547">
                  <c:v>0.81198505196424009</c:v>
                </c:pt>
                <c:pt idx="3548">
                  <c:v>0.77138274104498694</c:v>
                </c:pt>
                <c:pt idx="3549">
                  <c:v>0.63474135725430436</c:v>
                </c:pt>
                <c:pt idx="3550">
                  <c:v>1.2269457437829256</c:v>
                </c:pt>
                <c:pt idx="3551">
                  <c:v>123.7258889178338</c:v>
                </c:pt>
                <c:pt idx="3552">
                  <c:v>116.53742540580896</c:v>
                </c:pt>
                <c:pt idx="3553">
                  <c:v>7.0654966721845389E-2</c:v>
                </c:pt>
                <c:pt idx="3554">
                  <c:v>28.107904853794295</c:v>
                </c:pt>
                <c:pt idx="3555">
                  <c:v>73.052884493816691</c:v>
                </c:pt>
                <c:pt idx="3556">
                  <c:v>1.2197999920744307</c:v>
                </c:pt>
                <c:pt idx="3557">
                  <c:v>0.11414914112050299</c:v>
                </c:pt>
                <c:pt idx="3558">
                  <c:v>0.38304924993800699</c:v>
                </c:pt>
                <c:pt idx="3559">
                  <c:v>44.166040792884807</c:v>
                </c:pt>
                <c:pt idx="3560">
                  <c:v>8.264970634697523E-2</c:v>
                </c:pt>
                <c:pt idx="3561">
                  <c:v>0.49282344004123269</c:v>
                </c:pt>
                <c:pt idx="3562">
                  <c:v>3.0226771893439617E-2</c:v>
                </c:pt>
                <c:pt idx="3563">
                  <c:v>0.13990722114356591</c:v>
                </c:pt>
                <c:pt idx="3564">
                  <c:v>0.16852375062815267</c:v>
                </c:pt>
                <c:pt idx="3565">
                  <c:v>2.5888304458311494E-2</c:v>
                </c:pt>
                <c:pt idx="3566">
                  <c:v>332.45141114849821</c:v>
                </c:pt>
                <c:pt idx="3567">
                  <c:v>0.21248842180552779</c:v>
                </c:pt>
                <c:pt idx="3568">
                  <c:v>1.8966859309741906</c:v>
                </c:pt>
                <c:pt idx="3569">
                  <c:v>642.84346132369171</c:v>
                </c:pt>
                <c:pt idx="3570">
                  <c:v>369.75356173489013</c:v>
                </c:pt>
                <c:pt idx="3571">
                  <c:v>7.8512872073872225E-2</c:v>
                </c:pt>
                <c:pt idx="3572">
                  <c:v>3.9620130568347955E-2</c:v>
                </c:pt>
                <c:pt idx="3573">
                  <c:v>0.14298974948595616</c:v>
                </c:pt>
                <c:pt idx="3574">
                  <c:v>4.5805332527561644</c:v>
                </c:pt>
                <c:pt idx="3575">
                  <c:v>0.20114875025517198</c:v>
                </c:pt>
                <c:pt idx="3576">
                  <c:v>3.4899183299931656E-2</c:v>
                </c:pt>
                <c:pt idx="3577">
                  <c:v>3.4278816253489955E-2</c:v>
                </c:pt>
                <c:pt idx="3578">
                  <c:v>7.6935517393313252E-2</c:v>
                </c:pt>
                <c:pt idx="3579">
                  <c:v>2.1797489025992518</c:v>
                </c:pt>
                <c:pt idx="3580">
                  <c:v>657.69678070187888</c:v>
                </c:pt>
                <c:pt idx="3581">
                  <c:v>4.5839866133518319</c:v>
                </c:pt>
                <c:pt idx="3582">
                  <c:v>2.5271283092470016E-2</c:v>
                </c:pt>
                <c:pt idx="3583">
                  <c:v>114.10547705733768</c:v>
                </c:pt>
                <c:pt idx="3584">
                  <c:v>11.918406256021965</c:v>
                </c:pt>
                <c:pt idx="3585">
                  <c:v>1.3397914910975139E-2</c:v>
                </c:pt>
                <c:pt idx="3586">
                  <c:v>4.9389462987012772E-2</c:v>
                </c:pt>
                <c:pt idx="3587">
                  <c:v>207.15689263134567</c:v>
                </c:pt>
                <c:pt idx="3588">
                  <c:v>362.10554755084934</c:v>
                </c:pt>
                <c:pt idx="3589">
                  <c:v>1.5652558815919447E-2</c:v>
                </c:pt>
                <c:pt idx="3590">
                  <c:v>288.96308873523554</c:v>
                </c:pt>
                <c:pt idx="3591">
                  <c:v>1.5997426334455122E-2</c:v>
                </c:pt>
                <c:pt idx="3592">
                  <c:v>48.259903368528924</c:v>
                </c:pt>
                <c:pt idx="3593">
                  <c:v>0.40086143667268054</c:v>
                </c:pt>
                <c:pt idx="3594">
                  <c:v>0.90381695602821077</c:v>
                </c:pt>
                <c:pt idx="3595">
                  <c:v>1.3511640021954723E-2</c:v>
                </c:pt>
                <c:pt idx="3596">
                  <c:v>0.22478508161092403</c:v>
                </c:pt>
                <c:pt idx="3597">
                  <c:v>2.1380428178682114</c:v>
                </c:pt>
                <c:pt idx="3598">
                  <c:v>0.27017586769586371</c:v>
                </c:pt>
                <c:pt idx="3599">
                  <c:v>6.8752789099974203</c:v>
                </c:pt>
                <c:pt idx="3600">
                  <c:v>42.923503225419424</c:v>
                </c:pt>
                <c:pt idx="3601">
                  <c:v>0.1581257322072985</c:v>
                </c:pt>
                <c:pt idx="3602">
                  <c:v>83.458221050936999</c:v>
                </c:pt>
                <c:pt idx="3603">
                  <c:v>21.323250815553543</c:v>
                </c:pt>
                <c:pt idx="3604">
                  <c:v>0.48069324567269495</c:v>
                </c:pt>
                <c:pt idx="3605">
                  <c:v>3.7233429361238666</c:v>
                </c:pt>
                <c:pt idx="3606">
                  <c:v>0.61281895048661461</c:v>
                </c:pt>
                <c:pt idx="3607">
                  <c:v>7.1924568449209145</c:v>
                </c:pt>
                <c:pt idx="3608">
                  <c:v>6.2419330512403386E-2</c:v>
                </c:pt>
                <c:pt idx="3609">
                  <c:v>0.54042496592752609</c:v>
                </c:pt>
                <c:pt idx="3610">
                  <c:v>10.537593585204105</c:v>
                </c:pt>
                <c:pt idx="3611">
                  <c:v>1.8191373148114058</c:v>
                </c:pt>
                <c:pt idx="3612">
                  <c:v>0.24558617071724156</c:v>
                </c:pt>
                <c:pt idx="3613">
                  <c:v>0.87596420738756831</c:v>
                </c:pt>
                <c:pt idx="3614">
                  <c:v>95.836884410599879</c:v>
                </c:pt>
                <c:pt idx="3615">
                  <c:v>0.69512353384219572</c:v>
                </c:pt>
                <c:pt idx="3616">
                  <c:v>0.10411413759572521</c:v>
                </c:pt>
                <c:pt idx="3617">
                  <c:v>52.050635251174221</c:v>
                </c:pt>
                <c:pt idx="3618">
                  <c:v>4.4255105907475882E-2</c:v>
                </c:pt>
                <c:pt idx="3619">
                  <c:v>14.555735837202505</c:v>
                </c:pt>
                <c:pt idx="3620">
                  <c:v>1.0308239829785211</c:v>
                </c:pt>
                <c:pt idx="3621">
                  <c:v>2.098084831632502</c:v>
                </c:pt>
                <c:pt idx="3622">
                  <c:v>7.4351716090139979</c:v>
                </c:pt>
                <c:pt idx="3623">
                  <c:v>6.5994507008489342E-2</c:v>
                </c:pt>
                <c:pt idx="3624">
                  <c:v>88.212196052588638</c:v>
                </c:pt>
                <c:pt idx="3625">
                  <c:v>2.1492286537538551E-2</c:v>
                </c:pt>
                <c:pt idx="3626">
                  <c:v>4.4506889979334982E-2</c:v>
                </c:pt>
                <c:pt idx="3627">
                  <c:v>0.8585698641754036</c:v>
                </c:pt>
                <c:pt idx="3628">
                  <c:v>506.87772142028871</c:v>
                </c:pt>
                <c:pt idx="3629">
                  <c:v>1.5261963787946742</c:v>
                </c:pt>
                <c:pt idx="3630">
                  <c:v>14.061219087183973</c:v>
                </c:pt>
                <c:pt idx="3631">
                  <c:v>2.3948517817473065</c:v>
                </c:pt>
                <c:pt idx="3632">
                  <c:v>105.56733856640444</c:v>
                </c:pt>
                <c:pt idx="3633">
                  <c:v>9.8338212563318997E-2</c:v>
                </c:pt>
                <c:pt idx="3634">
                  <c:v>1.0784314980272083</c:v>
                </c:pt>
                <c:pt idx="3635">
                  <c:v>3.5739359002734972</c:v>
                </c:pt>
                <c:pt idx="3636">
                  <c:v>0.39579012612655851</c:v>
                </c:pt>
                <c:pt idx="3637">
                  <c:v>28.712444390462359</c:v>
                </c:pt>
                <c:pt idx="3638">
                  <c:v>7.9267051858033302</c:v>
                </c:pt>
                <c:pt idx="3639">
                  <c:v>3.3072983777896491E-2</c:v>
                </c:pt>
                <c:pt idx="3640">
                  <c:v>10.66464145628648</c:v>
                </c:pt>
                <c:pt idx="3641">
                  <c:v>2.4149121759527228</c:v>
                </c:pt>
                <c:pt idx="3642">
                  <c:v>52.050635251174221</c:v>
                </c:pt>
                <c:pt idx="3643">
                  <c:v>1.3032442457997784</c:v>
                </c:pt>
                <c:pt idx="3644">
                  <c:v>2.7665995076745584E-2</c:v>
                </c:pt>
                <c:pt idx="3645">
                  <c:v>8.5113868786936475</c:v>
                </c:pt>
                <c:pt idx="3646">
                  <c:v>5.6368142400327219E-2</c:v>
                </c:pt>
                <c:pt idx="3647">
                  <c:v>0.2240547350248196</c:v>
                </c:pt>
                <c:pt idx="3648">
                  <c:v>1.622306644236941E-2</c:v>
                </c:pt>
                <c:pt idx="3649">
                  <c:v>1.6588783984362245</c:v>
                </c:pt>
                <c:pt idx="3650">
                  <c:v>4.586059088256806</c:v>
                </c:pt>
                <c:pt idx="3651">
                  <c:v>0.79885100127441055</c:v>
                </c:pt>
                <c:pt idx="3652">
                  <c:v>0.76349740958220536</c:v>
                </c:pt>
                <c:pt idx="3653">
                  <c:v>0.21096924940019468</c:v>
                </c:pt>
                <c:pt idx="3654">
                  <c:v>79.642809311007014</c:v>
                </c:pt>
                <c:pt idx="3655">
                  <c:v>5.2005545769449961</c:v>
                </c:pt>
                <c:pt idx="3656">
                  <c:v>9.6322762026178191E-2</c:v>
                </c:pt>
                <c:pt idx="3657">
                  <c:v>8.9585664013016292E-2</c:v>
                </c:pt>
                <c:pt idx="3658">
                  <c:v>0.66440873657884059</c:v>
                </c:pt>
                <c:pt idx="3659">
                  <c:v>5.5381761952124783E-2</c:v>
                </c:pt>
                <c:pt idx="3660">
                  <c:v>0.76636136119980425</c:v>
                </c:pt>
                <c:pt idx="3661">
                  <c:v>34.763844299414707</c:v>
                </c:pt>
                <c:pt idx="3662">
                  <c:v>19.120262633235875</c:v>
                </c:pt>
                <c:pt idx="3663">
                  <c:v>0.46270695385482863</c:v>
                </c:pt>
                <c:pt idx="3664">
                  <c:v>0.56559382321141205</c:v>
                </c:pt>
                <c:pt idx="3665">
                  <c:v>5.6038638857731103E-2</c:v>
                </c:pt>
                <c:pt idx="3666">
                  <c:v>1.545060623301278</c:v>
                </c:pt>
                <c:pt idx="3667">
                  <c:v>0.18781080326763303</c:v>
                </c:pt>
                <c:pt idx="3668">
                  <c:v>4.519910672070016</c:v>
                </c:pt>
                <c:pt idx="3669">
                  <c:v>0.13990722114356591</c:v>
                </c:pt>
                <c:pt idx="3670">
                  <c:v>0.11845224482182613</c:v>
                </c:pt>
                <c:pt idx="3671">
                  <c:v>0.96359142926718366</c:v>
                </c:pt>
                <c:pt idx="3672">
                  <c:v>9.2601758944994367E-2</c:v>
                </c:pt>
                <c:pt idx="3673">
                  <c:v>5.7561966788026639</c:v>
                </c:pt>
                <c:pt idx="3674">
                  <c:v>6.2339323265599589</c:v>
                </c:pt>
                <c:pt idx="3675">
                  <c:v>1.331741213665083</c:v>
                </c:pt>
                <c:pt idx="3676">
                  <c:v>1.181780876335087</c:v>
                </c:pt>
                <c:pt idx="3677">
                  <c:v>0.23047478106025676</c:v>
                </c:pt>
                <c:pt idx="3678">
                  <c:v>48.22548542390993</c:v>
                </c:pt>
                <c:pt idx="3679">
                  <c:v>10.952346627333945</c:v>
                </c:pt>
                <c:pt idx="3680">
                  <c:v>0.15696321218441139</c:v>
                </c:pt>
                <c:pt idx="3681">
                  <c:v>3.234754238692537</c:v>
                </c:pt>
                <c:pt idx="3682">
                  <c:v>2.951996479047819</c:v>
                </c:pt>
                <c:pt idx="3683">
                  <c:v>8.3593080832094877</c:v>
                </c:pt>
                <c:pt idx="3684">
                  <c:v>1.1491898158886114</c:v>
                </c:pt>
                <c:pt idx="3685">
                  <c:v>4.133816906914789</c:v>
                </c:pt>
                <c:pt idx="3686">
                  <c:v>0.10906300742174128</c:v>
                </c:pt>
                <c:pt idx="3687">
                  <c:v>1.4085536977973843E-2</c:v>
                </c:pt>
                <c:pt idx="3688">
                  <c:v>0.48625935128428055</c:v>
                </c:pt>
                <c:pt idx="3689">
                  <c:v>1.1591821832951239</c:v>
                </c:pt>
                <c:pt idx="3690">
                  <c:v>1.8973854563590054</c:v>
                </c:pt>
                <c:pt idx="3691">
                  <c:v>44.196508974523944</c:v>
                </c:pt>
                <c:pt idx="3692">
                  <c:v>3.4730885991758167</c:v>
                </c:pt>
                <c:pt idx="3693">
                  <c:v>0.22332526132128522</c:v>
                </c:pt>
                <c:pt idx="3694">
                  <c:v>16.182654378155014</c:v>
                </c:pt>
                <c:pt idx="3695">
                  <c:v>2.2346835508014484</c:v>
                </c:pt>
                <c:pt idx="3696">
                  <c:v>1.1317797196873189</c:v>
                </c:pt>
                <c:pt idx="3697">
                  <c:v>7.3989054742817917</c:v>
                </c:pt>
                <c:pt idx="3698">
                  <c:v>2.9543477069436066</c:v>
                </c:pt>
                <c:pt idx="3699">
                  <c:v>9.290329362158344</c:v>
                </c:pt>
                <c:pt idx="3700">
                  <c:v>0.91947114603242308</c:v>
                </c:pt>
                <c:pt idx="3701">
                  <c:v>0.21607870047885858</c:v>
                </c:pt>
                <c:pt idx="3702">
                  <c:v>0.46927267959438757</c:v>
                </c:pt>
                <c:pt idx="3703">
                  <c:v>0.31204229870766925</c:v>
                </c:pt>
                <c:pt idx="3704">
                  <c:v>136.90695315145089</c:v>
                </c:pt>
                <c:pt idx="3705">
                  <c:v>0.71681375397759095</c:v>
                </c:pt>
                <c:pt idx="3706">
                  <c:v>0.44122365533040375</c:v>
                </c:pt>
                <c:pt idx="3707">
                  <c:v>5.4836539457558696E-2</c:v>
                </c:pt>
                <c:pt idx="3708">
                  <c:v>0.77987456913850695</c:v>
                </c:pt>
                <c:pt idx="3709">
                  <c:v>4.4054056437728466E-2</c:v>
                </c:pt>
                <c:pt idx="3710">
                  <c:v>55.850739354919682</c:v>
                </c:pt>
                <c:pt idx="3711">
                  <c:v>13.217488204101056</c:v>
                </c:pt>
                <c:pt idx="3712">
                  <c:v>0.14029118759603823</c:v>
                </c:pt>
                <c:pt idx="3713">
                  <c:v>9.1688669117561616</c:v>
                </c:pt>
                <c:pt idx="3714">
                  <c:v>1.2334241405558719</c:v>
                </c:pt>
                <c:pt idx="3715">
                  <c:v>72.89415152877028</c:v>
                </c:pt>
                <c:pt idx="3716">
                  <c:v>0.43300294865788336</c:v>
                </c:pt>
                <c:pt idx="3717">
                  <c:v>3.7895309751574145E-2</c:v>
                </c:pt>
                <c:pt idx="3718">
                  <c:v>18.086443524795897</c:v>
                </c:pt>
                <c:pt idx="3719">
                  <c:v>0.75208102447235381</c:v>
                </c:pt>
                <c:pt idx="3720">
                  <c:v>0.30639424406692239</c:v>
                </c:pt>
                <c:pt idx="3721">
                  <c:v>0.22177803140310423</c:v>
                </c:pt>
                <c:pt idx="3722">
                  <c:v>0.83597176029363729</c:v>
                </c:pt>
                <c:pt idx="3723">
                  <c:v>63.239774101466544</c:v>
                </c:pt>
                <c:pt idx="3724">
                  <c:v>6.4486344295331843E-2</c:v>
                </c:pt>
                <c:pt idx="3725">
                  <c:v>0.30129258799185071</c:v>
                </c:pt>
                <c:pt idx="3726">
                  <c:v>32.242379810355466</c:v>
                </c:pt>
                <c:pt idx="3727">
                  <c:v>0.13306218208937354</c:v>
                </c:pt>
                <c:pt idx="3728">
                  <c:v>0.21096924940019468</c:v>
                </c:pt>
                <c:pt idx="3729">
                  <c:v>1.0785127195020465</c:v>
                </c:pt>
                <c:pt idx="3730">
                  <c:v>79.274715162828599</c:v>
                </c:pt>
                <c:pt idx="3731">
                  <c:v>54.088395271283524</c:v>
                </c:pt>
                <c:pt idx="3732">
                  <c:v>232.96600513145114</c:v>
                </c:pt>
                <c:pt idx="3733">
                  <c:v>2.1577063200228159</c:v>
                </c:pt>
                <c:pt idx="3734">
                  <c:v>0.51803533498979215</c:v>
                </c:pt>
                <c:pt idx="3735">
                  <c:v>2.5295576865914629</c:v>
                </c:pt>
                <c:pt idx="3736">
                  <c:v>6.4368017790235932</c:v>
                </c:pt>
                <c:pt idx="3737">
                  <c:v>0.72171368517366663</c:v>
                </c:pt>
                <c:pt idx="3738">
                  <c:v>0.12819735961832449</c:v>
                </c:pt>
                <c:pt idx="3739">
                  <c:v>1.8966859309741906</c:v>
                </c:pt>
                <c:pt idx="3740">
                  <c:v>1.9949767561859653</c:v>
                </c:pt>
                <c:pt idx="3741">
                  <c:v>0.24728688368973767</c:v>
                </c:pt>
                <c:pt idx="3742">
                  <c:v>1.9036854445335747</c:v>
                </c:pt>
                <c:pt idx="3743">
                  <c:v>1.401910506292793</c:v>
                </c:pt>
                <c:pt idx="3744">
                  <c:v>0.14629187534307603</c:v>
                </c:pt>
                <c:pt idx="3745">
                  <c:v>5.5433337835134457</c:v>
                </c:pt>
                <c:pt idx="3746">
                  <c:v>33.465019510931057</c:v>
                </c:pt>
                <c:pt idx="3747">
                  <c:v>12.562281852683594</c:v>
                </c:pt>
                <c:pt idx="3748">
                  <c:v>26.976586121613526</c:v>
                </c:pt>
                <c:pt idx="3749">
                  <c:v>132.13423646570894</c:v>
                </c:pt>
                <c:pt idx="3750">
                  <c:v>0.58208738985313779</c:v>
                </c:pt>
                <c:pt idx="3751">
                  <c:v>15.889493092414451</c:v>
                </c:pt>
                <c:pt idx="3752">
                  <c:v>5.3981276506896601</c:v>
                </c:pt>
                <c:pt idx="3753">
                  <c:v>123.13632015929285</c:v>
                </c:pt>
                <c:pt idx="3754">
                  <c:v>31.471155778200927</c:v>
                </c:pt>
                <c:pt idx="3755">
                  <c:v>1.112166483447709</c:v>
                </c:pt>
                <c:pt idx="3756">
                  <c:v>65.323938641182167</c:v>
                </c:pt>
                <c:pt idx="3757">
                  <c:v>5.0234042828631971</c:v>
                </c:pt>
                <c:pt idx="3758">
                  <c:v>0.14298974948595616</c:v>
                </c:pt>
                <c:pt idx="3759">
                  <c:v>0.25633399551815261</c:v>
                </c:pt>
                <c:pt idx="3760">
                  <c:v>0.45795324351828393</c:v>
                </c:pt>
                <c:pt idx="3761">
                  <c:v>3.4506562807223942</c:v>
                </c:pt>
                <c:pt idx="3762">
                  <c:v>17.181459926704157</c:v>
                </c:pt>
                <c:pt idx="3763">
                  <c:v>8.6863989823722856E-2</c:v>
                </c:pt>
                <c:pt idx="3764">
                  <c:v>7.3703122333322428E-3</c:v>
                </c:pt>
                <c:pt idx="3765">
                  <c:v>4.2113601392210898</c:v>
                </c:pt>
                <c:pt idx="3766">
                  <c:v>4.6947887829991162E-3</c:v>
                </c:pt>
                <c:pt idx="3767">
                  <c:v>5.6705190776264542</c:v>
                </c:pt>
                <c:pt idx="3768">
                  <c:v>165.26142212624117</c:v>
                </c:pt>
                <c:pt idx="3769">
                  <c:v>8.6868245261736959E-3</c:v>
                </c:pt>
                <c:pt idx="3770">
                  <c:v>484.81855344974952</c:v>
                </c:pt>
                <c:pt idx="3771">
                  <c:v>3.130716028279442</c:v>
                </c:pt>
                <c:pt idx="3772">
                  <c:v>2.0451365779728321</c:v>
                </c:pt>
                <c:pt idx="3773">
                  <c:v>6.2419330512403386E-2</c:v>
                </c:pt>
                <c:pt idx="3774">
                  <c:v>35.640653640026798</c:v>
                </c:pt>
                <c:pt idx="3775">
                  <c:v>0.11845224482182613</c:v>
                </c:pt>
                <c:pt idx="3776">
                  <c:v>28.856715532646668</c:v>
                </c:pt>
                <c:pt idx="3777">
                  <c:v>85.057154092545559</c:v>
                </c:pt>
                <c:pt idx="3778">
                  <c:v>2.5298908919079186</c:v>
                </c:pt>
                <c:pt idx="3779">
                  <c:v>0.91985418728739377</c:v>
                </c:pt>
                <c:pt idx="3780">
                  <c:v>20.906961650250274</c:v>
                </c:pt>
                <c:pt idx="3781">
                  <c:v>20.429334238892206</c:v>
                </c:pt>
                <c:pt idx="3782">
                  <c:v>9.3130032132302629E-2</c:v>
                </c:pt>
                <c:pt idx="3783">
                  <c:v>96.247963613215248</c:v>
                </c:pt>
                <c:pt idx="3784">
                  <c:v>1.0568258460810616</c:v>
                </c:pt>
                <c:pt idx="3785">
                  <c:v>1.7870783111900747E-2</c:v>
                </c:pt>
                <c:pt idx="3786">
                  <c:v>184.07286364569325</c:v>
                </c:pt>
                <c:pt idx="3787">
                  <c:v>2.5394249986551227E-2</c:v>
                </c:pt>
                <c:pt idx="3788">
                  <c:v>2.0177757449778313</c:v>
                </c:pt>
                <c:pt idx="3789">
                  <c:v>0.60327608544849542</c:v>
                </c:pt>
                <c:pt idx="3790">
                  <c:v>10.857396600331914</c:v>
                </c:pt>
                <c:pt idx="3791">
                  <c:v>3.0786274415590526E-2</c:v>
                </c:pt>
                <c:pt idx="3792">
                  <c:v>0.23584451822520486</c:v>
                </c:pt>
                <c:pt idx="3793">
                  <c:v>0.62773538292996456</c:v>
                </c:pt>
                <c:pt idx="3794">
                  <c:v>1.761127230737217</c:v>
                </c:pt>
                <c:pt idx="3795">
                  <c:v>28.458178732327461</c:v>
                </c:pt>
                <c:pt idx="3796">
                  <c:v>0.86305611820764361</c:v>
                </c:pt>
                <c:pt idx="3797">
                  <c:v>18.280038353360638</c:v>
                </c:pt>
                <c:pt idx="3798">
                  <c:v>58.207578461720161</c:v>
                </c:pt>
                <c:pt idx="3799">
                  <c:v>262.85515988983497</c:v>
                </c:pt>
                <c:pt idx="3800">
                  <c:v>4.4289883499671587</c:v>
                </c:pt>
                <c:pt idx="3801">
                  <c:v>0.40868337490107454</c:v>
                </c:pt>
                <c:pt idx="3802">
                  <c:v>3.7942446431176364</c:v>
                </c:pt>
                <c:pt idx="3803">
                  <c:v>0.16459602949375904</c:v>
                </c:pt>
                <c:pt idx="3804">
                  <c:v>0.81008305563056404</c:v>
                </c:pt>
                <c:pt idx="3805">
                  <c:v>0.96671054926610167</c:v>
                </c:pt>
                <c:pt idx="3806">
                  <c:v>0.14454024351117217</c:v>
                </c:pt>
                <c:pt idx="3807">
                  <c:v>4.0274178850828589E-2</c:v>
                </c:pt>
                <c:pt idx="3808">
                  <c:v>3.3503439850081175E-2</c:v>
                </c:pt>
                <c:pt idx="3809">
                  <c:v>58.234972943026364</c:v>
                </c:pt>
                <c:pt idx="3810">
                  <c:v>4.3068365805887163</c:v>
                </c:pt>
                <c:pt idx="3811">
                  <c:v>7.7457168072878222</c:v>
                </c:pt>
                <c:pt idx="3812">
                  <c:v>0.47767806511459954</c:v>
                </c:pt>
                <c:pt idx="3813">
                  <c:v>0.3298431356073962</c:v>
                </c:pt>
                <c:pt idx="3814">
                  <c:v>119.09043933408935</c:v>
                </c:pt>
                <c:pt idx="3815">
                  <c:v>0.23472981565559786</c:v>
                </c:pt>
                <c:pt idx="3816">
                  <c:v>114.10547705733768</c:v>
                </c:pt>
                <c:pt idx="3817">
                  <c:v>1.8961863279605728</c:v>
                </c:pt>
                <c:pt idx="3818">
                  <c:v>176.47890570144247</c:v>
                </c:pt>
                <c:pt idx="3819">
                  <c:v>0.16557477048442548</c:v>
                </c:pt>
                <c:pt idx="3820">
                  <c:v>25.981418212728169</c:v>
                </c:pt>
                <c:pt idx="3821">
                  <c:v>0.30793086537485997</c:v>
                </c:pt>
                <c:pt idx="3822">
                  <c:v>0.28917746842037217</c:v>
                </c:pt>
                <c:pt idx="3823">
                  <c:v>159.47039032526072</c:v>
                </c:pt>
                <c:pt idx="3824">
                  <c:v>132.13423646570894</c:v>
                </c:pt>
                <c:pt idx="3825">
                  <c:v>0.16852375062815267</c:v>
                </c:pt>
                <c:pt idx="3826">
                  <c:v>4.7641726671944502</c:v>
                </c:pt>
                <c:pt idx="3827">
                  <c:v>293.62156284192463</c:v>
                </c:pt>
                <c:pt idx="3828">
                  <c:v>0.52612541593009343</c:v>
                </c:pt>
                <c:pt idx="3829">
                  <c:v>50.178362374748602</c:v>
                </c:pt>
                <c:pt idx="3830">
                  <c:v>3.4409521892783297</c:v>
                </c:pt>
                <c:pt idx="3831">
                  <c:v>2.7649899189211649</c:v>
                </c:pt>
                <c:pt idx="3832">
                  <c:v>0.33342553913842538</c:v>
                </c:pt>
                <c:pt idx="3833">
                  <c:v>174.66452238877031</c:v>
                </c:pt>
                <c:pt idx="3834">
                  <c:v>74.260088054389755</c:v>
                </c:pt>
                <c:pt idx="3835">
                  <c:v>1.1488631421619343E-2</c:v>
                </c:pt>
                <c:pt idx="3836">
                  <c:v>0.30864892061178173</c:v>
                </c:pt>
                <c:pt idx="3837">
                  <c:v>139.80574554525163</c:v>
                </c:pt>
                <c:pt idx="3838">
                  <c:v>86.773301291909604</c:v>
                </c:pt>
                <c:pt idx="3839">
                  <c:v>6.7549478587520451</c:v>
                </c:pt>
                <c:pt idx="3840">
                  <c:v>9.9256435370245839</c:v>
                </c:pt>
                <c:pt idx="3841">
                  <c:v>9.8690158785850475</c:v>
                </c:pt>
                <c:pt idx="3842">
                  <c:v>6.63443594071908E-2</c:v>
                </c:pt>
                <c:pt idx="3843">
                  <c:v>5.3644036681350239E-2</c:v>
                </c:pt>
                <c:pt idx="3844">
                  <c:v>50.835069673343327</c:v>
                </c:pt>
                <c:pt idx="3845">
                  <c:v>75.403854824940041</c:v>
                </c:pt>
                <c:pt idx="3846">
                  <c:v>7.3528427927508657</c:v>
                </c:pt>
                <c:pt idx="3847">
                  <c:v>54.399802886607581</c:v>
                </c:pt>
                <c:pt idx="3848">
                  <c:v>90.380175000551588</c:v>
                </c:pt>
                <c:pt idx="3849">
                  <c:v>0.80796353051096992</c:v>
                </c:pt>
                <c:pt idx="3850">
                  <c:v>3.3491418066660126</c:v>
                </c:pt>
                <c:pt idx="3851">
                  <c:v>3.3086031809407292</c:v>
                </c:pt>
                <c:pt idx="3852">
                  <c:v>0.7580667544944153</c:v>
                </c:pt>
                <c:pt idx="3853">
                  <c:v>3.6831671457815088E-2</c:v>
                </c:pt>
                <c:pt idx="3854">
                  <c:v>0.51865601411607953</c:v>
                </c:pt>
                <c:pt idx="3855">
                  <c:v>2.1918295229173088E-2</c:v>
                </c:pt>
                <c:pt idx="3856">
                  <c:v>119.09043933408935</c:v>
                </c:pt>
                <c:pt idx="3857">
                  <c:v>0.1167239915940083</c:v>
                </c:pt>
                <c:pt idx="3858">
                  <c:v>45.465157227016732</c:v>
                </c:pt>
                <c:pt idx="3859">
                  <c:v>50.871830947891631</c:v>
                </c:pt>
                <c:pt idx="3860">
                  <c:v>6.0355975128673522</c:v>
                </c:pt>
                <c:pt idx="3861">
                  <c:v>1.0069608652961344</c:v>
                </c:pt>
                <c:pt idx="3862">
                  <c:v>0.12812303658305296</c:v>
                </c:pt>
                <c:pt idx="3863">
                  <c:v>0.12339938233446489</c:v>
                </c:pt>
                <c:pt idx="3864">
                  <c:v>8.2390565519586207</c:v>
                </c:pt>
                <c:pt idx="3865">
                  <c:v>16.73928123062602</c:v>
                </c:pt>
                <c:pt idx="3866">
                  <c:v>8.5304674271474656</c:v>
                </c:pt>
                <c:pt idx="3867">
                  <c:v>7.9294080295550602</c:v>
                </c:pt>
                <c:pt idx="3868">
                  <c:v>17.049704681562943</c:v>
                </c:pt>
                <c:pt idx="3869">
                  <c:v>11.919191057416954</c:v>
                </c:pt>
                <c:pt idx="3870">
                  <c:v>0.1406755402055096</c:v>
                </c:pt>
                <c:pt idx="3871">
                  <c:v>0.14531779025970409</c:v>
                </c:pt>
                <c:pt idx="3872">
                  <c:v>123.31761581856765</c:v>
                </c:pt>
                <c:pt idx="3873">
                  <c:v>0.43073916930951905</c:v>
                </c:pt>
                <c:pt idx="3874">
                  <c:v>3.3551766198663917</c:v>
                </c:pt>
                <c:pt idx="3875">
                  <c:v>4.8586761362627637</c:v>
                </c:pt>
                <c:pt idx="3876">
                  <c:v>0.1167239915940083</c:v>
                </c:pt>
                <c:pt idx="3877">
                  <c:v>0.92944923421167835</c:v>
                </c:pt>
                <c:pt idx="3878">
                  <c:v>1.406205589892042</c:v>
                </c:pt>
                <c:pt idx="3879">
                  <c:v>1.5180851511478366</c:v>
                </c:pt>
                <c:pt idx="3880">
                  <c:v>0.10433803586775164</c:v>
                </c:pt>
                <c:pt idx="3881">
                  <c:v>3.130716028279442</c:v>
                </c:pt>
                <c:pt idx="3882">
                  <c:v>32.85573944012544</c:v>
                </c:pt>
                <c:pt idx="3883">
                  <c:v>1.0101307510940747</c:v>
                </c:pt>
                <c:pt idx="3884">
                  <c:v>3.0226771893439617E-2</c:v>
                </c:pt>
                <c:pt idx="3885">
                  <c:v>0.15175119901252501</c:v>
                </c:pt>
                <c:pt idx="3886">
                  <c:v>6.8219685973761148</c:v>
                </c:pt>
                <c:pt idx="3887">
                  <c:v>8.7509209733762389E-2</c:v>
                </c:pt>
                <c:pt idx="3888">
                  <c:v>16.958724972603303</c:v>
                </c:pt>
                <c:pt idx="3889">
                  <c:v>31.757452721391655</c:v>
                </c:pt>
                <c:pt idx="3890">
                  <c:v>83.853396118372586</c:v>
                </c:pt>
                <c:pt idx="3891">
                  <c:v>368.69908774647007</c:v>
                </c:pt>
                <c:pt idx="3892">
                  <c:v>64.68212255258851</c:v>
                </c:pt>
                <c:pt idx="3893">
                  <c:v>21.633044938287298</c:v>
                </c:pt>
                <c:pt idx="3894">
                  <c:v>0.11152480407067862</c:v>
                </c:pt>
                <c:pt idx="3895">
                  <c:v>1.3735776356919074</c:v>
                </c:pt>
                <c:pt idx="3896">
                  <c:v>2.1801806758420177E-2</c:v>
                </c:pt>
                <c:pt idx="3897">
                  <c:v>0.22478508161092403</c:v>
                </c:pt>
                <c:pt idx="3898">
                  <c:v>1.1488631421619343E-2</c:v>
                </c:pt>
                <c:pt idx="3899">
                  <c:v>6.2813238797988102</c:v>
                </c:pt>
                <c:pt idx="3900">
                  <c:v>0.11845224482182613</c:v>
                </c:pt>
                <c:pt idx="3901">
                  <c:v>1.333145656967929</c:v>
                </c:pt>
                <c:pt idx="3902">
                  <c:v>20.47215224695006</c:v>
                </c:pt>
                <c:pt idx="3903">
                  <c:v>4.1273013284845472</c:v>
                </c:pt>
                <c:pt idx="3904">
                  <c:v>65.393195973793894</c:v>
                </c:pt>
                <c:pt idx="3905">
                  <c:v>0.11953713129898887</c:v>
                </c:pt>
                <c:pt idx="3906">
                  <c:v>62.364260016240891</c:v>
                </c:pt>
                <c:pt idx="3907">
                  <c:v>0.20896473978624069</c:v>
                </c:pt>
                <c:pt idx="3908">
                  <c:v>1.0796500558994073</c:v>
                </c:pt>
                <c:pt idx="3909">
                  <c:v>7.227441184326E-2</c:v>
                </c:pt>
                <c:pt idx="3910">
                  <c:v>31.128578382450304</c:v>
                </c:pt>
                <c:pt idx="3911">
                  <c:v>49.11436777983279</c:v>
                </c:pt>
                <c:pt idx="3912">
                  <c:v>0.31980504122407483</c:v>
                </c:pt>
                <c:pt idx="3913">
                  <c:v>0.10871297093325384</c:v>
                </c:pt>
                <c:pt idx="3914">
                  <c:v>114.02455687970708</c:v>
                </c:pt>
                <c:pt idx="3915">
                  <c:v>9.0770904936422436</c:v>
                </c:pt>
                <c:pt idx="3916">
                  <c:v>0.23733380162275311</c:v>
                </c:pt>
                <c:pt idx="3917">
                  <c:v>7.3361508817380669E-2</c:v>
                </c:pt>
                <c:pt idx="3918">
                  <c:v>25.67182163913871</c:v>
                </c:pt>
                <c:pt idx="3919">
                  <c:v>1.9823179359493226</c:v>
                </c:pt>
                <c:pt idx="3920">
                  <c:v>2.0993293267073176</c:v>
                </c:pt>
                <c:pt idx="3921">
                  <c:v>32.185289339366825</c:v>
                </c:pt>
                <c:pt idx="3922">
                  <c:v>0.48625935128428055</c:v>
                </c:pt>
                <c:pt idx="3923">
                  <c:v>0.52862391980117074</c:v>
                </c:pt>
                <c:pt idx="3924">
                  <c:v>0.64412697873773905</c:v>
                </c:pt>
                <c:pt idx="3925">
                  <c:v>1.7952824637331548</c:v>
                </c:pt>
                <c:pt idx="3926">
                  <c:v>0.82225468198837137</c:v>
                </c:pt>
                <c:pt idx="3927">
                  <c:v>7.0139834133586207</c:v>
                </c:pt>
                <c:pt idx="3928">
                  <c:v>17.111054507486752</c:v>
                </c:pt>
                <c:pt idx="3929">
                  <c:v>3.9620130568347955E-2</c:v>
                </c:pt>
                <c:pt idx="3930">
                  <c:v>7.6961977469498741</c:v>
                </c:pt>
                <c:pt idx="3931">
                  <c:v>4.3153500852259968E-2</c:v>
                </c:pt>
                <c:pt idx="3932">
                  <c:v>1.333145656967929</c:v>
                </c:pt>
                <c:pt idx="3933">
                  <c:v>0.10145821618650337</c:v>
                </c:pt>
                <c:pt idx="3934">
                  <c:v>2.6432079439329192</c:v>
                </c:pt>
                <c:pt idx="3935">
                  <c:v>12.876142852973024</c:v>
                </c:pt>
                <c:pt idx="3936">
                  <c:v>0.5935273662615731</c:v>
                </c:pt>
                <c:pt idx="3937">
                  <c:v>0.54421135837006385</c:v>
                </c:pt>
                <c:pt idx="3938">
                  <c:v>12.453641794952587</c:v>
                </c:pt>
                <c:pt idx="3939">
                  <c:v>282.95967261250121</c:v>
                </c:pt>
                <c:pt idx="3940">
                  <c:v>0.20255370252787183</c:v>
                </c:pt>
                <c:pt idx="3941">
                  <c:v>1.7119412426535224E-2</c:v>
                </c:pt>
                <c:pt idx="3942">
                  <c:v>0.50383520400727155</c:v>
                </c:pt>
                <c:pt idx="3943">
                  <c:v>121.66048211245335</c:v>
                </c:pt>
                <c:pt idx="3944">
                  <c:v>0.26695790217670601</c:v>
                </c:pt>
                <c:pt idx="3945">
                  <c:v>1.1785906405477178</c:v>
                </c:pt>
                <c:pt idx="3946">
                  <c:v>1.6205668344570896E-2</c:v>
                </c:pt>
                <c:pt idx="3947">
                  <c:v>5.4836539457558696E-2</c:v>
                </c:pt>
                <c:pt idx="3948">
                  <c:v>1.3712705123542521</c:v>
                </c:pt>
                <c:pt idx="3949">
                  <c:v>0.32522820774211708</c:v>
                </c:pt>
                <c:pt idx="3950">
                  <c:v>18.679672464991125</c:v>
                </c:pt>
                <c:pt idx="3951">
                  <c:v>0.26472345873148823</c:v>
                </c:pt>
                <c:pt idx="3952">
                  <c:v>8.9368848945910866</c:v>
                </c:pt>
                <c:pt idx="3953">
                  <c:v>0.16321312974390623</c:v>
                </c:pt>
                <c:pt idx="3954">
                  <c:v>4.3128582977981035E-2</c:v>
                </c:pt>
                <c:pt idx="3955">
                  <c:v>2.951996479047819</c:v>
                </c:pt>
                <c:pt idx="3956">
                  <c:v>0.39275873071335488</c:v>
                </c:pt>
                <c:pt idx="3957">
                  <c:v>0.13527298415894945</c:v>
                </c:pt>
                <c:pt idx="3958">
                  <c:v>3.1106100000912622E-2</c:v>
                </c:pt>
                <c:pt idx="3959">
                  <c:v>1.1944047908653244</c:v>
                </c:pt>
                <c:pt idx="3960">
                  <c:v>0.93291239153095695</c:v>
                </c:pt>
                <c:pt idx="3961">
                  <c:v>8.0675308805462151</c:v>
                </c:pt>
                <c:pt idx="3962">
                  <c:v>0.16606493934580699</c:v>
                </c:pt>
                <c:pt idx="3963">
                  <c:v>1.1906124473570587</c:v>
                </c:pt>
                <c:pt idx="3964">
                  <c:v>7.6658382026103575E-2</c:v>
                </c:pt>
                <c:pt idx="3965">
                  <c:v>7.6658382026103575E-2</c:v>
                </c:pt>
                <c:pt idx="3966">
                  <c:v>3.4780808021404588</c:v>
                </c:pt>
                <c:pt idx="3967">
                  <c:v>1.0251977183547027</c:v>
                </c:pt>
                <c:pt idx="3968">
                  <c:v>4.638632520299129E-2</c:v>
                </c:pt>
                <c:pt idx="3969">
                  <c:v>1.0899058678583267</c:v>
                </c:pt>
                <c:pt idx="3970">
                  <c:v>1.5982188526602623</c:v>
                </c:pt>
                <c:pt idx="3971">
                  <c:v>2.951996479047819</c:v>
                </c:pt>
                <c:pt idx="3972">
                  <c:v>0.17933094761571525</c:v>
                </c:pt>
                <c:pt idx="3973">
                  <c:v>0.62806835320605525</c:v>
                </c:pt>
                <c:pt idx="3974">
                  <c:v>40.142623546853713</c:v>
                </c:pt>
                <c:pt idx="3975">
                  <c:v>1.0529587261432558</c:v>
                </c:pt>
                <c:pt idx="3976">
                  <c:v>0.99684183331354892</c:v>
                </c:pt>
                <c:pt idx="3977">
                  <c:v>9.3725656993287401E-2</c:v>
                </c:pt>
                <c:pt idx="3978">
                  <c:v>3.2770357492139284</c:v>
                </c:pt>
                <c:pt idx="3979">
                  <c:v>1.5746359315911738</c:v>
                </c:pt>
                <c:pt idx="3980">
                  <c:v>1.726730720707023</c:v>
                </c:pt>
                <c:pt idx="3981">
                  <c:v>0.41056204893532616</c:v>
                </c:pt>
                <c:pt idx="3982">
                  <c:v>22.620859239675479</c:v>
                </c:pt>
                <c:pt idx="3983">
                  <c:v>822.70682570144334</c:v>
                </c:pt>
                <c:pt idx="3984">
                  <c:v>1.3753533145714294</c:v>
                </c:pt>
                <c:pt idx="3985">
                  <c:v>18.957042233784286</c:v>
                </c:pt>
                <c:pt idx="3986">
                  <c:v>728.06812394207395</c:v>
                </c:pt>
                <c:pt idx="3987">
                  <c:v>1.0781066345830481</c:v>
                </c:pt>
                <c:pt idx="3988">
                  <c:v>2.9379035491149073</c:v>
                </c:pt>
                <c:pt idx="3989">
                  <c:v>1.5580558325923082</c:v>
                </c:pt>
                <c:pt idx="3990">
                  <c:v>22.419627462010581</c:v>
                </c:pt>
                <c:pt idx="3991">
                  <c:v>2.078209784544939</c:v>
                </c:pt>
                <c:pt idx="3992">
                  <c:v>1.0548916356104658</c:v>
                </c:pt>
                <c:pt idx="3993">
                  <c:v>10.08516481508663</c:v>
                </c:pt>
                <c:pt idx="3994">
                  <c:v>56.318410665874751</c:v>
                </c:pt>
                <c:pt idx="3995">
                  <c:v>127.6422359633879</c:v>
                </c:pt>
                <c:pt idx="3996">
                  <c:v>106.99315658056403</c:v>
                </c:pt>
                <c:pt idx="3997">
                  <c:v>0.21186239566170229</c:v>
                </c:pt>
                <c:pt idx="3998">
                  <c:v>34.055896969545188</c:v>
                </c:pt>
                <c:pt idx="3999">
                  <c:v>16.068656739769875</c:v>
                </c:pt>
                <c:pt idx="4000">
                  <c:v>2.0739746370756902</c:v>
                </c:pt>
                <c:pt idx="4001">
                  <c:v>30.095348995976327</c:v>
                </c:pt>
                <c:pt idx="4002">
                  <c:v>79.478565927319679</c:v>
                </c:pt>
                <c:pt idx="4003">
                  <c:v>22.613661028567552</c:v>
                </c:pt>
                <c:pt idx="4004">
                  <c:v>0.86905113004052426</c:v>
                </c:pt>
                <c:pt idx="4005">
                  <c:v>7.3182765559978089E-3</c:v>
                </c:pt>
                <c:pt idx="4006">
                  <c:v>0.50383520400727155</c:v>
                </c:pt>
                <c:pt idx="4007">
                  <c:v>4.3845974598522144</c:v>
                </c:pt>
                <c:pt idx="4008">
                  <c:v>6.1508614049422407E-2</c:v>
                </c:pt>
                <c:pt idx="4009">
                  <c:v>49.784849675602686</c:v>
                </c:pt>
                <c:pt idx="4010">
                  <c:v>8.5707017787372081E-2</c:v>
                </c:pt>
                <c:pt idx="4011">
                  <c:v>0.97233428395638277</c:v>
                </c:pt>
                <c:pt idx="4012">
                  <c:v>0.26162615283830387</c:v>
                </c:pt>
                <c:pt idx="4013">
                  <c:v>61.610270942118603</c:v>
                </c:pt>
                <c:pt idx="4014">
                  <c:v>8.8804899438345131E-2</c:v>
                </c:pt>
                <c:pt idx="4015">
                  <c:v>12.099409474380098</c:v>
                </c:pt>
                <c:pt idx="4016">
                  <c:v>0.37221937503206493</c:v>
                </c:pt>
                <c:pt idx="4017">
                  <c:v>4.1118917377893469</c:v>
                </c:pt>
                <c:pt idx="4018">
                  <c:v>18.311037759241074</c:v>
                </c:pt>
                <c:pt idx="4019">
                  <c:v>0.50199371081946975</c:v>
                </c:pt>
                <c:pt idx="4020">
                  <c:v>9.8421182767779296</c:v>
                </c:pt>
                <c:pt idx="4021">
                  <c:v>3.1556146156951783</c:v>
                </c:pt>
                <c:pt idx="4022">
                  <c:v>126.00634151652189</c:v>
                </c:pt>
                <c:pt idx="4023">
                  <c:v>64.089015642282476</c:v>
                </c:pt>
                <c:pt idx="4024">
                  <c:v>3.977307468085622</c:v>
                </c:pt>
                <c:pt idx="4025">
                  <c:v>0.62354551441019179</c:v>
                </c:pt>
                <c:pt idx="4026">
                  <c:v>9.7799261707979188E-2</c:v>
                </c:pt>
                <c:pt idx="4027">
                  <c:v>8.3786076347799767</c:v>
                </c:pt>
                <c:pt idx="4028">
                  <c:v>0.16655563989357811</c:v>
                </c:pt>
                <c:pt idx="4029">
                  <c:v>50.70648205351285</c:v>
                </c:pt>
                <c:pt idx="4030">
                  <c:v>16.173874828885726</c:v>
                </c:pt>
                <c:pt idx="4031">
                  <c:v>16.614989716761922</c:v>
                </c:pt>
                <c:pt idx="4032">
                  <c:v>0.63140161915471393</c:v>
                </c:pt>
                <c:pt idx="4033">
                  <c:v>4.2534880175984169</c:v>
                </c:pt>
                <c:pt idx="4034">
                  <c:v>0.30060627577796789</c:v>
                </c:pt>
                <c:pt idx="4035">
                  <c:v>35.637133969296151</c:v>
                </c:pt>
                <c:pt idx="4036">
                  <c:v>0.47035030160270552</c:v>
                </c:pt>
                <c:pt idx="4037">
                  <c:v>0.4728682795541998</c:v>
                </c:pt>
                <c:pt idx="4038">
                  <c:v>0.36455377318268156</c:v>
                </c:pt>
                <c:pt idx="4039">
                  <c:v>106.55480862930429</c:v>
                </c:pt>
                <c:pt idx="4040">
                  <c:v>0.198000755012576</c:v>
                </c:pt>
                <c:pt idx="4041">
                  <c:v>11.919975877781377</c:v>
                </c:pt>
                <c:pt idx="4042">
                  <c:v>21.004711912724733</c:v>
                </c:pt>
                <c:pt idx="4043">
                  <c:v>2.451702430856209</c:v>
                </c:pt>
                <c:pt idx="4044">
                  <c:v>13.207300023486241</c:v>
                </c:pt>
                <c:pt idx="4045">
                  <c:v>9.732857221308977E-2</c:v>
                </c:pt>
                <c:pt idx="4046">
                  <c:v>0.44591307725020651</c:v>
                </c:pt>
                <c:pt idx="4047">
                  <c:v>3.0418249583425707</c:v>
                </c:pt>
                <c:pt idx="4048">
                  <c:v>72.128984124316815</c:v>
                </c:pt>
                <c:pt idx="4049">
                  <c:v>21.237084047434713</c:v>
                </c:pt>
                <c:pt idx="4050">
                  <c:v>10.090701281784572</c:v>
                </c:pt>
                <c:pt idx="4051">
                  <c:v>2.8667445184067136E-2</c:v>
                </c:pt>
                <c:pt idx="4052">
                  <c:v>39.420690487862714</c:v>
                </c:pt>
                <c:pt idx="4053">
                  <c:v>1.6748885122531925</c:v>
                </c:pt>
                <c:pt idx="4054">
                  <c:v>0.3593312778143643</c:v>
                </c:pt>
                <c:pt idx="4055">
                  <c:v>409.91860604449812</c:v>
                </c:pt>
                <c:pt idx="4056">
                  <c:v>2.2685249240794843</c:v>
                </c:pt>
                <c:pt idx="4057">
                  <c:v>81.119450577231163</c:v>
                </c:pt>
                <c:pt idx="4058">
                  <c:v>2.5726739858159058</c:v>
                </c:pt>
                <c:pt idx="4059">
                  <c:v>66.93031243055016</c:v>
                </c:pt>
                <c:pt idx="4060">
                  <c:v>2.3186679211389709</c:v>
                </c:pt>
                <c:pt idx="4061">
                  <c:v>0.47683506315393837</c:v>
                </c:pt>
                <c:pt idx="4062">
                  <c:v>0.99968401832851328</c:v>
                </c:pt>
                <c:pt idx="4063">
                  <c:v>0.33490477187900269</c:v>
                </c:pt>
                <c:pt idx="4064">
                  <c:v>1.7619010711311531E-2</c:v>
                </c:pt>
                <c:pt idx="4065">
                  <c:v>7.1313114134440594E-2</c:v>
                </c:pt>
                <c:pt idx="4066">
                  <c:v>0.1167239915940083</c:v>
                </c:pt>
                <c:pt idx="4067">
                  <c:v>1.3254279466907428</c:v>
                </c:pt>
                <c:pt idx="4068">
                  <c:v>156.33985790679253</c:v>
                </c:pt>
                <c:pt idx="4069">
                  <c:v>0.17223677725702216</c:v>
                </c:pt>
                <c:pt idx="4070">
                  <c:v>0.1123026709228403</c:v>
                </c:pt>
                <c:pt idx="4071">
                  <c:v>8.620251360576054</c:v>
                </c:pt>
                <c:pt idx="4072">
                  <c:v>161.70799406229548</c:v>
                </c:pt>
                <c:pt idx="4073">
                  <c:v>118.6294719006675</c:v>
                </c:pt>
                <c:pt idx="4074">
                  <c:v>14.790152020305122</c:v>
                </c:pt>
                <c:pt idx="4075">
                  <c:v>29.291119148796671</c:v>
                </c:pt>
                <c:pt idx="4076">
                  <c:v>6.4255456764172617E-2</c:v>
                </c:pt>
                <c:pt idx="4077">
                  <c:v>3.7895309751574145E-2</c:v>
                </c:pt>
                <c:pt idx="4078">
                  <c:v>5.3981276506896601</c:v>
                </c:pt>
                <c:pt idx="4079">
                  <c:v>1.3327944951983732</c:v>
                </c:pt>
                <c:pt idx="4080">
                  <c:v>1.9000845125647099</c:v>
                </c:pt>
                <c:pt idx="4081">
                  <c:v>3.768169351802407E-2</c:v>
                </c:pt>
                <c:pt idx="4082">
                  <c:v>11.050843720679268</c:v>
                </c:pt>
                <c:pt idx="4083">
                  <c:v>0.1167239915940083</c:v>
                </c:pt>
                <c:pt idx="4084">
                  <c:v>7.6427716447365582E-2</c:v>
                </c:pt>
                <c:pt idx="4085">
                  <c:v>24.43588822069859</c:v>
                </c:pt>
                <c:pt idx="4086">
                  <c:v>0.35998257621160812</c:v>
                </c:pt>
                <c:pt idx="4087">
                  <c:v>0.1450065878092032</c:v>
                </c:pt>
                <c:pt idx="4088">
                  <c:v>79.660540856807799</c:v>
                </c:pt>
                <c:pt idx="4089">
                  <c:v>0.35316557145281918</c:v>
                </c:pt>
                <c:pt idx="4090">
                  <c:v>0.12912773166014443</c:v>
                </c:pt>
                <c:pt idx="4091">
                  <c:v>0.198000755012576</c:v>
                </c:pt>
                <c:pt idx="4092">
                  <c:v>14.892222626369787</c:v>
                </c:pt>
                <c:pt idx="4093">
                  <c:v>956.43474754666636</c:v>
                </c:pt>
                <c:pt idx="4094">
                  <c:v>2.987336977950974</c:v>
                </c:pt>
                <c:pt idx="4095">
                  <c:v>69.875733300267612</c:v>
                </c:pt>
                <c:pt idx="4096">
                  <c:v>0.71681375397759095</c:v>
                </c:pt>
                <c:pt idx="4097">
                  <c:v>38.757405875270756</c:v>
                </c:pt>
                <c:pt idx="4098">
                  <c:v>5622.4271959937132</c:v>
                </c:pt>
                <c:pt idx="4099">
                  <c:v>0.16811302788540994</c:v>
                </c:pt>
                <c:pt idx="4100">
                  <c:v>1.0701630733129708E-2</c:v>
                </c:pt>
                <c:pt idx="4101">
                  <c:v>8.1584997860703731E-4</c:v>
                </c:pt>
                <c:pt idx="4102">
                  <c:v>7.7490668932258835</c:v>
                </c:pt>
                <c:pt idx="4103">
                  <c:v>0.23324656350928868</c:v>
                </c:pt>
                <c:pt idx="4104">
                  <c:v>8.9347667332008971</c:v>
                </c:pt>
                <c:pt idx="4105">
                  <c:v>0.18525175852437728</c:v>
                </c:pt>
                <c:pt idx="4106">
                  <c:v>2.9616766553431054E-2</c:v>
                </c:pt>
                <c:pt idx="4107">
                  <c:v>0.18952398288418584</c:v>
                </c:pt>
                <c:pt idx="4108">
                  <c:v>0.55048009404754139</c:v>
                </c:pt>
                <c:pt idx="4109">
                  <c:v>2.6420793111734948</c:v>
                </c:pt>
                <c:pt idx="4110">
                  <c:v>9.0249509896238749</c:v>
                </c:pt>
                <c:pt idx="4111">
                  <c:v>0.26695790217670601</c:v>
                </c:pt>
                <c:pt idx="4112">
                  <c:v>1.9223208957013335E-2</c:v>
                </c:pt>
                <c:pt idx="4113">
                  <c:v>9.2338036239517224E-2</c:v>
                </c:pt>
                <c:pt idx="4114">
                  <c:v>8.7953761671532824</c:v>
                </c:pt>
                <c:pt idx="4115">
                  <c:v>221.39675334925528</c:v>
                </c:pt>
                <c:pt idx="4116">
                  <c:v>1.8196413065148145E-2</c:v>
                </c:pt>
                <c:pt idx="4117">
                  <c:v>0.31980504122407483</c:v>
                </c:pt>
                <c:pt idx="4118">
                  <c:v>46.579203085056477</c:v>
                </c:pt>
                <c:pt idx="4119">
                  <c:v>3.6896072615278701</c:v>
                </c:pt>
                <c:pt idx="4120">
                  <c:v>0.30947030667951825</c:v>
                </c:pt>
                <c:pt idx="4121">
                  <c:v>0.90077399755778831</c:v>
                </c:pt>
                <c:pt idx="4122">
                  <c:v>0.90648263367270965</c:v>
                </c:pt>
                <c:pt idx="4123">
                  <c:v>0.50727927552528762</c:v>
                </c:pt>
                <c:pt idx="4124">
                  <c:v>0.84330670587873069</c:v>
                </c:pt>
                <c:pt idx="4125">
                  <c:v>3.6666703531210971</c:v>
                </c:pt>
                <c:pt idx="4126">
                  <c:v>1.6378088930093915</c:v>
                </c:pt>
                <c:pt idx="4127">
                  <c:v>2.277495297770364</c:v>
                </c:pt>
                <c:pt idx="4128">
                  <c:v>742.96028453564145</c:v>
                </c:pt>
                <c:pt idx="4129">
                  <c:v>2.6026887900399793</c:v>
                </c:pt>
                <c:pt idx="4130">
                  <c:v>0.20079807334479008</c:v>
                </c:pt>
                <c:pt idx="4131">
                  <c:v>0.14828640524959988</c:v>
                </c:pt>
                <c:pt idx="4132">
                  <c:v>0.22478508161092403</c:v>
                </c:pt>
                <c:pt idx="4133">
                  <c:v>1.2045393314989929</c:v>
                </c:pt>
                <c:pt idx="4134">
                  <c:v>13.732628322424841</c:v>
                </c:pt>
                <c:pt idx="4135">
                  <c:v>5.0961768942945334</c:v>
                </c:pt>
                <c:pt idx="4136">
                  <c:v>331.5198117172925</c:v>
                </c:pt>
                <c:pt idx="4137">
                  <c:v>0.47767806511459954</c:v>
                </c:pt>
                <c:pt idx="4138">
                  <c:v>6.2590636387158435E-2</c:v>
                </c:pt>
                <c:pt idx="4139">
                  <c:v>0.8989500313088894</c:v>
                </c:pt>
                <c:pt idx="4140">
                  <c:v>2.9379035491149073</c:v>
                </c:pt>
                <c:pt idx="4141">
                  <c:v>0.305882664278322</c:v>
                </c:pt>
                <c:pt idx="4142">
                  <c:v>1.7703741147460981</c:v>
                </c:pt>
                <c:pt idx="4143">
                  <c:v>0.1640260814989131</c:v>
                </c:pt>
                <c:pt idx="4144">
                  <c:v>9.1745670344149099E-2</c:v>
                </c:pt>
                <c:pt idx="4145">
                  <c:v>5.7321834168561496</c:v>
                </c:pt>
                <c:pt idx="4146">
                  <c:v>27.065349309166091</c:v>
                </c:pt>
                <c:pt idx="4147">
                  <c:v>0.10770020326395321</c:v>
                </c:pt>
                <c:pt idx="4148">
                  <c:v>0.18440161048103823</c:v>
                </c:pt>
                <c:pt idx="4149">
                  <c:v>1.6634469555084139</c:v>
                </c:pt>
                <c:pt idx="4150">
                  <c:v>19.147807816644292</c:v>
                </c:pt>
                <c:pt idx="4151">
                  <c:v>0.60952209823370129</c:v>
                </c:pt>
                <c:pt idx="4152">
                  <c:v>0.22478508161092403</c:v>
                </c:pt>
                <c:pt idx="4153">
                  <c:v>3.6198838870399042E-2</c:v>
                </c:pt>
                <c:pt idx="4154">
                  <c:v>0.9255300413459826</c:v>
                </c:pt>
                <c:pt idx="4155">
                  <c:v>1.5038781073923769E-2</c:v>
                </c:pt>
                <c:pt idx="4156">
                  <c:v>1.333145656967929</c:v>
                </c:pt>
                <c:pt idx="4157">
                  <c:v>0.50826487715874213</c:v>
                </c:pt>
                <c:pt idx="4158">
                  <c:v>0.22808242298381309</c:v>
                </c:pt>
                <c:pt idx="4159">
                  <c:v>0.16606493934580699</c:v>
                </c:pt>
                <c:pt idx="4160">
                  <c:v>61.078622199503727</c:v>
                </c:pt>
                <c:pt idx="4161">
                  <c:v>0.40516230676214182</c:v>
                </c:pt>
                <c:pt idx="4162">
                  <c:v>0.24728688368973767</c:v>
                </c:pt>
                <c:pt idx="4163">
                  <c:v>86.283428945671801</c:v>
                </c:pt>
                <c:pt idx="4164">
                  <c:v>9.7513785231621348</c:v>
                </c:pt>
                <c:pt idx="4165">
                  <c:v>9.7113106201441983</c:v>
                </c:pt>
                <c:pt idx="4166">
                  <c:v>0.31980504122407483</c:v>
                </c:pt>
                <c:pt idx="4167">
                  <c:v>0.70010723919597961</c:v>
                </c:pt>
                <c:pt idx="4168">
                  <c:v>43.181291064272713</c:v>
                </c:pt>
                <c:pt idx="4169">
                  <c:v>0.67203962070086631</c:v>
                </c:pt>
                <c:pt idx="4170">
                  <c:v>1.6452004246422149</c:v>
                </c:pt>
                <c:pt idx="4171">
                  <c:v>1.371802799061514</c:v>
                </c:pt>
                <c:pt idx="4172">
                  <c:v>0.19469768954450975</c:v>
                </c:pt>
                <c:pt idx="4173">
                  <c:v>0.16852375062815267</c:v>
                </c:pt>
                <c:pt idx="4174">
                  <c:v>1.8153993050724926</c:v>
                </c:pt>
                <c:pt idx="4175">
                  <c:v>1.7161232594974127</c:v>
                </c:pt>
                <c:pt idx="4176">
                  <c:v>77.919977870192554</c:v>
                </c:pt>
                <c:pt idx="4177">
                  <c:v>5.8969562686759023</c:v>
                </c:pt>
                <c:pt idx="4178">
                  <c:v>1.2621291593857051</c:v>
                </c:pt>
                <c:pt idx="4179">
                  <c:v>0.21177301871567966</c:v>
                </c:pt>
                <c:pt idx="4180">
                  <c:v>2.8839203867523238E-2</c:v>
                </c:pt>
                <c:pt idx="4181">
                  <c:v>26.717535857379019</c:v>
                </c:pt>
                <c:pt idx="4182">
                  <c:v>0.2596971398428502</c:v>
                </c:pt>
                <c:pt idx="4183">
                  <c:v>30.082945416679269</c:v>
                </c:pt>
                <c:pt idx="4184">
                  <c:v>3.1050516585076178</c:v>
                </c:pt>
                <c:pt idx="4185">
                  <c:v>4.130492160796563</c:v>
                </c:pt>
                <c:pt idx="4186">
                  <c:v>6.1877999927961953E-2</c:v>
                </c:pt>
                <c:pt idx="4187">
                  <c:v>8.769985232762614E-3</c:v>
                </c:pt>
                <c:pt idx="4188">
                  <c:v>9.3526960506324336E-2</c:v>
                </c:pt>
                <c:pt idx="4189">
                  <c:v>0.11170141768422849</c:v>
                </c:pt>
                <c:pt idx="4190">
                  <c:v>6640.8297387448283</c:v>
                </c:pt>
                <c:pt idx="4191">
                  <c:v>0.36455377318268156</c:v>
                </c:pt>
                <c:pt idx="4192">
                  <c:v>91.302309822496923</c:v>
                </c:pt>
                <c:pt idx="4193">
                  <c:v>24.742001121703122</c:v>
                </c:pt>
                <c:pt idx="4194">
                  <c:v>1.5127477946190078</c:v>
                </c:pt>
                <c:pt idx="4195">
                  <c:v>0.46688121439815583</c:v>
                </c:pt>
                <c:pt idx="4196">
                  <c:v>0.386888883909351</c:v>
                </c:pt>
                <c:pt idx="4197">
                  <c:v>37.243364680187874</c:v>
                </c:pt>
                <c:pt idx="4198">
                  <c:v>0.28797601688254892</c:v>
                </c:pt>
                <c:pt idx="4199">
                  <c:v>6.819219490047311E-2</c:v>
                </c:pt>
                <c:pt idx="4200">
                  <c:v>113.66157488731777</c:v>
                </c:pt>
                <c:pt idx="4201">
                  <c:v>1.0510271183138533</c:v>
                </c:pt>
                <c:pt idx="4202">
                  <c:v>11.210223906742677</c:v>
                </c:pt>
                <c:pt idx="4203">
                  <c:v>1.389143351591692</c:v>
                </c:pt>
                <c:pt idx="4204">
                  <c:v>0.11471950707541392</c:v>
                </c:pt>
                <c:pt idx="4205">
                  <c:v>0.20696726398815901</c:v>
                </c:pt>
                <c:pt idx="4206">
                  <c:v>0.77641614873345433</c:v>
                </c:pt>
                <c:pt idx="4207">
                  <c:v>0.27502929902103351</c:v>
                </c:pt>
                <c:pt idx="4208">
                  <c:v>341.470363951011</c:v>
                </c:pt>
                <c:pt idx="4209">
                  <c:v>35.891758404205149</c:v>
                </c:pt>
                <c:pt idx="4210">
                  <c:v>0.23472981565559786</c:v>
                </c:pt>
                <c:pt idx="4211">
                  <c:v>0.10179949887395319</c:v>
                </c:pt>
                <c:pt idx="4212">
                  <c:v>5.7471598931487636E-2</c:v>
                </c:pt>
                <c:pt idx="4213">
                  <c:v>0.46270695385482863</c:v>
                </c:pt>
                <c:pt idx="4214">
                  <c:v>6.3136129039893012</c:v>
                </c:pt>
                <c:pt idx="4215">
                  <c:v>2.0128713010434898</c:v>
                </c:pt>
                <c:pt idx="4216">
                  <c:v>9.8743138795435559E-2</c:v>
                </c:pt>
                <c:pt idx="4217">
                  <c:v>51.156893947736101</c:v>
                </c:pt>
                <c:pt idx="4218">
                  <c:v>1927.9869122978387</c:v>
                </c:pt>
                <c:pt idx="4219">
                  <c:v>0.91985418728739377</c:v>
                </c:pt>
                <c:pt idx="4220">
                  <c:v>0.2903807551543402</c:v>
                </c:pt>
                <c:pt idx="4221">
                  <c:v>35.908521723715516</c:v>
                </c:pt>
                <c:pt idx="4222">
                  <c:v>4.4541157327236158</c:v>
                </c:pt>
                <c:pt idx="4223">
                  <c:v>10.243947392737594</c:v>
                </c:pt>
                <c:pt idx="4224">
                  <c:v>8.5488708779991648E-3</c:v>
                </c:pt>
                <c:pt idx="4225">
                  <c:v>3.8851202380997618</c:v>
                </c:pt>
                <c:pt idx="4226">
                  <c:v>1.243678662022514</c:v>
                </c:pt>
                <c:pt idx="4227">
                  <c:v>1.9774453315336331</c:v>
                </c:pt>
                <c:pt idx="4228">
                  <c:v>0.4023308906113206</c:v>
                </c:pt>
                <c:pt idx="4229">
                  <c:v>28.327043832023413</c:v>
                </c:pt>
                <c:pt idx="4230">
                  <c:v>0.1374971301364748</c:v>
                </c:pt>
                <c:pt idx="4231">
                  <c:v>0.22478508161092403</c:v>
                </c:pt>
                <c:pt idx="4232">
                  <c:v>0.67203962070086631</c:v>
                </c:pt>
                <c:pt idx="4233">
                  <c:v>5.4130715223050831E-2</c:v>
                </c:pt>
                <c:pt idx="4234">
                  <c:v>0.13669718711578263</c:v>
                </c:pt>
                <c:pt idx="4235">
                  <c:v>0.35608128589470939</c:v>
                </c:pt>
                <c:pt idx="4236">
                  <c:v>0.13791683135784524</c:v>
                </c:pt>
                <c:pt idx="4237">
                  <c:v>0.10159467877480036</c:v>
                </c:pt>
                <c:pt idx="4238">
                  <c:v>0.33000088315433779</c:v>
                </c:pt>
                <c:pt idx="4239">
                  <c:v>13.704737889443207</c:v>
                </c:pt>
                <c:pt idx="4240">
                  <c:v>1.1591821832951239</c:v>
                </c:pt>
                <c:pt idx="4241">
                  <c:v>0.34063286201054788</c:v>
                </c:pt>
                <c:pt idx="4242">
                  <c:v>8.0692310728528209</c:v>
                </c:pt>
                <c:pt idx="4243">
                  <c:v>0.56309643280096811</c:v>
                </c:pt>
                <c:pt idx="4244">
                  <c:v>2.2219618015832903</c:v>
                </c:pt>
                <c:pt idx="4245">
                  <c:v>6.4298152387498352E-3</c:v>
                </c:pt>
                <c:pt idx="4246">
                  <c:v>174.46218169236238</c:v>
                </c:pt>
                <c:pt idx="4247">
                  <c:v>0.35857197703747379</c:v>
                </c:pt>
                <c:pt idx="4248">
                  <c:v>3.4805778905918854</c:v>
                </c:pt>
                <c:pt idx="4249">
                  <c:v>103.06148586722703</c:v>
                </c:pt>
                <c:pt idx="4250">
                  <c:v>133.82714389323536</c:v>
                </c:pt>
                <c:pt idx="4251">
                  <c:v>1.69900934562098</c:v>
                </c:pt>
                <c:pt idx="4252">
                  <c:v>0.12428010085229767</c:v>
                </c:pt>
                <c:pt idx="4253">
                  <c:v>0.14578505296425567</c:v>
                </c:pt>
                <c:pt idx="4254">
                  <c:v>2.0658231776739706</c:v>
                </c:pt>
                <c:pt idx="4255">
                  <c:v>4.0393812926279429</c:v>
                </c:pt>
                <c:pt idx="4256">
                  <c:v>0.12040765198910054</c:v>
                </c:pt>
                <c:pt idx="4257">
                  <c:v>0.10770020326395321</c:v>
                </c:pt>
                <c:pt idx="4258">
                  <c:v>12.395072538267364</c:v>
                </c:pt>
                <c:pt idx="4259">
                  <c:v>1.3329700718381776</c:v>
                </c:pt>
                <c:pt idx="4260">
                  <c:v>0.1703765509000113</c:v>
                </c:pt>
                <c:pt idx="4261">
                  <c:v>2.0993293267073176</c:v>
                </c:pt>
                <c:pt idx="4262">
                  <c:v>3.018090113361461</c:v>
                </c:pt>
                <c:pt idx="4263">
                  <c:v>0.14285437348037555</c:v>
                </c:pt>
                <c:pt idx="4264">
                  <c:v>128.15750334211529</c:v>
                </c:pt>
                <c:pt idx="4265">
                  <c:v>2.1918295229173088E-2</c:v>
                </c:pt>
                <c:pt idx="4266">
                  <c:v>150.78067708239249</c:v>
                </c:pt>
                <c:pt idx="4267">
                  <c:v>0.16094476452276027</c:v>
                </c:pt>
                <c:pt idx="4268">
                  <c:v>10.016605354429384</c:v>
                </c:pt>
                <c:pt idx="4269">
                  <c:v>130.1034914886659</c:v>
                </c:pt>
                <c:pt idx="4270">
                  <c:v>90.485859770555976</c:v>
                </c:pt>
                <c:pt idx="4271">
                  <c:v>13.504952890259808</c:v>
                </c:pt>
                <c:pt idx="4272">
                  <c:v>2.5272257005227914</c:v>
                </c:pt>
                <c:pt idx="4273">
                  <c:v>0.50598673946567307</c:v>
                </c:pt>
                <c:pt idx="4274">
                  <c:v>2.2190986638878443E-2</c:v>
                </c:pt>
                <c:pt idx="4275">
                  <c:v>1.3617023272248154</c:v>
                </c:pt>
                <c:pt idx="4276">
                  <c:v>27.132987039096939</c:v>
                </c:pt>
                <c:pt idx="4277">
                  <c:v>5296.9434348062759</c:v>
                </c:pt>
                <c:pt idx="4278">
                  <c:v>0.11117188472090446</c:v>
                </c:pt>
                <c:pt idx="4279">
                  <c:v>0.48492618658220782</c:v>
                </c:pt>
                <c:pt idx="4280">
                  <c:v>0.13684942509413558</c:v>
                </c:pt>
                <c:pt idx="4281">
                  <c:v>2.3809329860329584</c:v>
                </c:pt>
                <c:pt idx="4282">
                  <c:v>2.3155111266346298E-2</c:v>
                </c:pt>
                <c:pt idx="4283">
                  <c:v>189.06785759884093</c:v>
                </c:pt>
                <c:pt idx="4284">
                  <c:v>17.65196312170567</c:v>
                </c:pt>
                <c:pt idx="4285">
                  <c:v>0.14329935707162206</c:v>
                </c:pt>
                <c:pt idx="4286">
                  <c:v>44.196508974523944</c:v>
                </c:pt>
                <c:pt idx="4287">
                  <c:v>2.1422210061509053</c:v>
                </c:pt>
                <c:pt idx="4288">
                  <c:v>0.74781617669289169</c:v>
                </c:pt>
                <c:pt idx="4289">
                  <c:v>0.19227692834052273</c:v>
                </c:pt>
                <c:pt idx="4290">
                  <c:v>0.13306218208937354</c:v>
                </c:pt>
                <c:pt idx="4291">
                  <c:v>136.03260532203808</c:v>
                </c:pt>
                <c:pt idx="4292">
                  <c:v>11.629334547690018</c:v>
                </c:pt>
                <c:pt idx="4293">
                  <c:v>1.6058263784349349</c:v>
                </c:pt>
                <c:pt idx="4294">
                  <c:v>10.50545072410902</c:v>
                </c:pt>
                <c:pt idx="4295">
                  <c:v>6.3906986635924028</c:v>
                </c:pt>
                <c:pt idx="4296">
                  <c:v>1.621741523012705</c:v>
                </c:pt>
                <c:pt idx="4297">
                  <c:v>1661.022176029983</c:v>
                </c:pt>
                <c:pt idx="4298">
                  <c:v>1.4033416648978883</c:v>
                </c:pt>
                <c:pt idx="4299">
                  <c:v>9.0600532272768355</c:v>
                </c:pt>
                <c:pt idx="4300">
                  <c:v>1.4836197245349708E-2</c:v>
                </c:pt>
                <c:pt idx="4301">
                  <c:v>9.0107566265408612E-2</c:v>
                </c:pt>
                <c:pt idx="4302">
                  <c:v>2.5394249986551227E-2</c:v>
                </c:pt>
                <c:pt idx="4303">
                  <c:v>1.8853069957883559</c:v>
                </c:pt>
                <c:pt idx="4304">
                  <c:v>2.0972553187572878</c:v>
                </c:pt>
                <c:pt idx="4305">
                  <c:v>35.638307178695214</c:v>
                </c:pt>
                <c:pt idx="4306">
                  <c:v>7.482021656021122E-2</c:v>
                </c:pt>
                <c:pt idx="4307">
                  <c:v>0.7580667544944153</c:v>
                </c:pt>
                <c:pt idx="4308">
                  <c:v>85.150819168243601</c:v>
                </c:pt>
                <c:pt idx="4309">
                  <c:v>67.220349419582391</c:v>
                </c:pt>
                <c:pt idx="4310">
                  <c:v>0.38705614326258864</c:v>
                </c:pt>
                <c:pt idx="4311">
                  <c:v>0.31980504122407483</c:v>
                </c:pt>
                <c:pt idx="4312">
                  <c:v>45.46900606872321</c:v>
                </c:pt>
                <c:pt idx="4313">
                  <c:v>0.2534641287626721</c:v>
                </c:pt>
                <c:pt idx="4314">
                  <c:v>0.3601997718766779</c:v>
                </c:pt>
                <c:pt idx="4315">
                  <c:v>3.5226272340947573</c:v>
                </c:pt>
                <c:pt idx="4316">
                  <c:v>24.672004344750569</c:v>
                </c:pt>
                <c:pt idx="4317">
                  <c:v>9.6418821599656113</c:v>
                </c:pt>
                <c:pt idx="4318">
                  <c:v>3.1314367072288132</c:v>
                </c:pt>
                <c:pt idx="4319">
                  <c:v>0.44544331640170343</c:v>
                </c:pt>
                <c:pt idx="4320">
                  <c:v>0.74817124054937922</c:v>
                </c:pt>
                <c:pt idx="4321">
                  <c:v>0.21123704783295427</c:v>
                </c:pt>
                <c:pt idx="4322">
                  <c:v>27.250106714655221</c:v>
                </c:pt>
                <c:pt idx="4323">
                  <c:v>1.0866399079015172E-2</c:v>
                </c:pt>
                <c:pt idx="4324">
                  <c:v>0.198000755012576</c:v>
                </c:pt>
                <c:pt idx="4325">
                  <c:v>2.5298908919079186</c:v>
                </c:pt>
                <c:pt idx="4326">
                  <c:v>9.8237076470760534E-2</c:v>
                </c:pt>
                <c:pt idx="4327">
                  <c:v>0.28318860345093766</c:v>
                </c:pt>
                <c:pt idx="4328">
                  <c:v>1.1181689221015745</c:v>
                </c:pt>
                <c:pt idx="4329">
                  <c:v>0.22478508161092403</c:v>
                </c:pt>
                <c:pt idx="4330">
                  <c:v>0.28120255484563705</c:v>
                </c:pt>
                <c:pt idx="4331">
                  <c:v>0.33421768632204057</c:v>
                </c:pt>
                <c:pt idx="4332">
                  <c:v>0.41484351241458706</c:v>
                </c:pt>
                <c:pt idx="4333">
                  <c:v>1.4624789905288484</c:v>
                </c:pt>
                <c:pt idx="4334">
                  <c:v>0.54724745389325069</c:v>
                </c:pt>
                <c:pt idx="4335">
                  <c:v>7.739822493587889E-2</c:v>
                </c:pt>
                <c:pt idx="4336">
                  <c:v>0.198349631622011</c:v>
                </c:pt>
                <c:pt idx="4337">
                  <c:v>4.8013582733515925</c:v>
                </c:pt>
                <c:pt idx="4338">
                  <c:v>5.2187990194240506</c:v>
                </c:pt>
                <c:pt idx="4339">
                  <c:v>3.9620130568347955E-2</c:v>
                </c:pt>
                <c:pt idx="4340">
                  <c:v>0.24163462500007735</c:v>
                </c:pt>
                <c:pt idx="4341">
                  <c:v>61.868648412904832</c:v>
                </c:pt>
                <c:pt idx="4342">
                  <c:v>0.3298431356073962</c:v>
                </c:pt>
                <c:pt idx="4343">
                  <c:v>83.372857090296591</c:v>
                </c:pt>
                <c:pt idx="4344">
                  <c:v>4.2226149330324896</c:v>
                </c:pt>
                <c:pt idx="4345">
                  <c:v>12.712628507078582</c:v>
                </c:pt>
                <c:pt idx="4346">
                  <c:v>78.278314548549815</c:v>
                </c:pt>
                <c:pt idx="4347">
                  <c:v>1.9337903962136425</c:v>
                </c:pt>
                <c:pt idx="4348">
                  <c:v>0.35381274732572854</c:v>
                </c:pt>
                <c:pt idx="4349">
                  <c:v>40.429792247166176</c:v>
                </c:pt>
                <c:pt idx="4350">
                  <c:v>0.25317779484534297</c:v>
                </c:pt>
                <c:pt idx="4351">
                  <c:v>0.54118146791886623</c:v>
                </c:pt>
                <c:pt idx="4352">
                  <c:v>3.977307468085622</c:v>
                </c:pt>
                <c:pt idx="4353">
                  <c:v>0.16852375062815267</c:v>
                </c:pt>
                <c:pt idx="4354">
                  <c:v>0.30864892061178173</c:v>
                </c:pt>
                <c:pt idx="4355">
                  <c:v>339.17311736917736</c:v>
                </c:pt>
                <c:pt idx="4356">
                  <c:v>0.88259551159216132</c:v>
                </c:pt>
                <c:pt idx="4357">
                  <c:v>0.11845224482182613</c:v>
                </c:pt>
                <c:pt idx="4358">
                  <c:v>2.8561895440075706</c:v>
                </c:pt>
                <c:pt idx="4359">
                  <c:v>57.629189546948922</c:v>
                </c:pt>
                <c:pt idx="4360">
                  <c:v>5.0846911624566697</c:v>
                </c:pt>
                <c:pt idx="4361">
                  <c:v>0.60688931982057759</c:v>
                </c:pt>
                <c:pt idx="4362">
                  <c:v>6.5908291175234348</c:v>
                </c:pt>
                <c:pt idx="4363">
                  <c:v>0.50383520400727155</c:v>
                </c:pt>
                <c:pt idx="4364">
                  <c:v>93.035861562962552</c:v>
                </c:pt>
                <c:pt idx="4365">
                  <c:v>6.9671952636872911E-2</c:v>
                </c:pt>
                <c:pt idx="4366">
                  <c:v>0.37497125848504737</c:v>
                </c:pt>
                <c:pt idx="4367">
                  <c:v>0.12135333002931342</c:v>
                </c:pt>
                <c:pt idx="4368">
                  <c:v>0.34896954226394833</c:v>
                </c:pt>
                <c:pt idx="4369">
                  <c:v>4.5874409292294374</c:v>
                </c:pt>
                <c:pt idx="4370">
                  <c:v>0.9873893577374151</c:v>
                </c:pt>
                <c:pt idx="4371">
                  <c:v>1.5021855264028645</c:v>
                </c:pt>
                <c:pt idx="4372">
                  <c:v>0.14298974948595616</c:v>
                </c:pt>
                <c:pt idx="4373">
                  <c:v>8.9162406846363034</c:v>
                </c:pt>
                <c:pt idx="4374">
                  <c:v>4.5232097092028853</c:v>
                </c:pt>
                <c:pt idx="4375">
                  <c:v>24.546551797504431</c:v>
                </c:pt>
                <c:pt idx="4376">
                  <c:v>20.517637523487053</c:v>
                </c:pt>
                <c:pt idx="4377">
                  <c:v>302.70179894810275</c:v>
                </c:pt>
                <c:pt idx="4378">
                  <c:v>0.27037135054834893</c:v>
                </c:pt>
                <c:pt idx="4379">
                  <c:v>2.5245615405103479</c:v>
                </c:pt>
                <c:pt idx="4380">
                  <c:v>1.9202217117754916</c:v>
                </c:pt>
                <c:pt idx="4381">
                  <c:v>18.456647487033727</c:v>
                </c:pt>
                <c:pt idx="4382">
                  <c:v>1.5652558815919447E-2</c:v>
                </c:pt>
                <c:pt idx="4383">
                  <c:v>35.782720016568398</c:v>
                </c:pt>
                <c:pt idx="4384">
                  <c:v>8.3786076347799767</c:v>
                </c:pt>
                <c:pt idx="4385">
                  <c:v>140.15614448528106</c:v>
                </c:pt>
                <c:pt idx="4386">
                  <c:v>1.1591821832951239</c:v>
                </c:pt>
                <c:pt idx="4387">
                  <c:v>0.47683506315393837</c:v>
                </c:pt>
                <c:pt idx="4388">
                  <c:v>1.2798142092002693</c:v>
                </c:pt>
                <c:pt idx="4389">
                  <c:v>11.143921062190941</c:v>
                </c:pt>
                <c:pt idx="4390">
                  <c:v>232.97769116724717</c:v>
                </c:pt>
                <c:pt idx="4391">
                  <c:v>2.3649848922303995</c:v>
                </c:pt>
                <c:pt idx="4392">
                  <c:v>2.4411700991939682</c:v>
                </c:pt>
                <c:pt idx="4393">
                  <c:v>1.895686773263737</c:v>
                </c:pt>
                <c:pt idx="4394">
                  <c:v>0.50580219028742446</c:v>
                </c:pt>
                <c:pt idx="4395">
                  <c:v>0.54876782568949944</c:v>
                </c:pt>
                <c:pt idx="4396">
                  <c:v>32.383286185171883</c:v>
                </c:pt>
                <c:pt idx="4397">
                  <c:v>10.037413056258611</c:v>
                </c:pt>
                <c:pt idx="4398">
                  <c:v>2.3670439958823835</c:v>
                </c:pt>
                <c:pt idx="4399">
                  <c:v>12.706602040243133</c:v>
                </c:pt>
                <c:pt idx="4400">
                  <c:v>137.38316112778529</c:v>
                </c:pt>
                <c:pt idx="4401">
                  <c:v>154.49159093194669</c:v>
                </c:pt>
                <c:pt idx="4402">
                  <c:v>0.13624084653134677</c:v>
                </c:pt>
                <c:pt idx="4403">
                  <c:v>0.36783186006224061</c:v>
                </c:pt>
                <c:pt idx="4404">
                  <c:v>0.80249145951224254</c:v>
                </c:pt>
                <c:pt idx="4405">
                  <c:v>0.95985337208056809</c:v>
                </c:pt>
                <c:pt idx="4406">
                  <c:v>9.6055194197526297E-2</c:v>
                </c:pt>
                <c:pt idx="4407">
                  <c:v>26.007279385617665</c:v>
                </c:pt>
                <c:pt idx="4408">
                  <c:v>3.6362519843565512E-2</c:v>
                </c:pt>
                <c:pt idx="4409">
                  <c:v>4.7053420381343199E-2</c:v>
                </c:pt>
                <c:pt idx="4410">
                  <c:v>4.7992505948931026</c:v>
                </c:pt>
                <c:pt idx="4411">
                  <c:v>0.32528051594009605</c:v>
                </c:pt>
                <c:pt idx="4412">
                  <c:v>75.591627098931198</c:v>
                </c:pt>
                <c:pt idx="4413">
                  <c:v>1.8827153214394932</c:v>
                </c:pt>
                <c:pt idx="4414">
                  <c:v>36.23111126445405</c:v>
                </c:pt>
                <c:pt idx="4415">
                  <c:v>67.626580384135693</c:v>
                </c:pt>
                <c:pt idx="4416">
                  <c:v>0.64816485040617555</c:v>
                </c:pt>
                <c:pt idx="4417">
                  <c:v>50.418013714309758</c:v>
                </c:pt>
                <c:pt idx="4418">
                  <c:v>11.809503586769974</c:v>
                </c:pt>
                <c:pt idx="4419">
                  <c:v>4.3303119009588234E-2</c:v>
                </c:pt>
                <c:pt idx="4420">
                  <c:v>1.0365816136139505</c:v>
                </c:pt>
                <c:pt idx="4421">
                  <c:v>0.22478508161092403</c:v>
                </c:pt>
                <c:pt idx="4422">
                  <c:v>0.26452948526151243</c:v>
                </c:pt>
                <c:pt idx="4423">
                  <c:v>24.506916723109867</c:v>
                </c:pt>
                <c:pt idx="4424">
                  <c:v>0.80067047087312049</c:v>
                </c:pt>
                <c:pt idx="4425">
                  <c:v>5.2274950902395991</c:v>
                </c:pt>
                <c:pt idx="4426">
                  <c:v>1.7007371034570513</c:v>
                </c:pt>
                <c:pt idx="4427">
                  <c:v>0.54307442180000964</c:v>
                </c:pt>
                <c:pt idx="4428">
                  <c:v>411.44676982370305</c:v>
                </c:pt>
                <c:pt idx="4429">
                  <c:v>2.4731474240249365</c:v>
                </c:pt>
                <c:pt idx="4430">
                  <c:v>0.33448188869652801</c:v>
                </c:pt>
                <c:pt idx="4431">
                  <c:v>7.8326691427321071E-2</c:v>
                </c:pt>
                <c:pt idx="4432">
                  <c:v>0.44908871397725791</c:v>
                </c:pt>
                <c:pt idx="4433">
                  <c:v>9.0597859601826494E-2</c:v>
                </c:pt>
                <c:pt idx="4434">
                  <c:v>123.45365180791255</c:v>
                </c:pt>
                <c:pt idx="4435">
                  <c:v>1.0095683170204007E-2</c:v>
                </c:pt>
                <c:pt idx="4436">
                  <c:v>0.54952859209622462</c:v>
                </c:pt>
                <c:pt idx="4437">
                  <c:v>0.5188422710505195</c:v>
                </c:pt>
                <c:pt idx="4438">
                  <c:v>0.11845224482182613</c:v>
                </c:pt>
                <c:pt idx="4439">
                  <c:v>0.43678558447348892</c:v>
                </c:pt>
                <c:pt idx="4440">
                  <c:v>4.9412142241574299</c:v>
                </c:pt>
                <c:pt idx="4441">
                  <c:v>153.07438196500695</c:v>
                </c:pt>
                <c:pt idx="4442">
                  <c:v>0.60820518607791396</c:v>
                </c:pt>
                <c:pt idx="4443">
                  <c:v>0.71681375397759095</c:v>
                </c:pt>
                <c:pt idx="4444">
                  <c:v>2.8928561266253996</c:v>
                </c:pt>
                <c:pt idx="4445">
                  <c:v>0.69180832984382479</c:v>
                </c:pt>
                <c:pt idx="4446">
                  <c:v>0.60557450006402813</c:v>
                </c:pt>
                <c:pt idx="4447">
                  <c:v>9.7865788448964217</c:v>
                </c:pt>
                <c:pt idx="4448">
                  <c:v>0.16037949585372299</c:v>
                </c:pt>
                <c:pt idx="4449">
                  <c:v>5.6368142400327219E-2</c:v>
                </c:pt>
                <c:pt idx="4450">
                  <c:v>11.405556539000205</c:v>
                </c:pt>
                <c:pt idx="4451">
                  <c:v>0.48795804873006993</c:v>
                </c:pt>
                <c:pt idx="4452">
                  <c:v>1.1608506637318539</c:v>
                </c:pt>
                <c:pt idx="4453">
                  <c:v>238.61030232669376</c:v>
                </c:pt>
                <c:pt idx="4454">
                  <c:v>0.56661956682545234</c:v>
                </c:pt>
                <c:pt idx="4455">
                  <c:v>6.4045949229093262</c:v>
                </c:pt>
                <c:pt idx="4456">
                  <c:v>5.4836539457558696E-2</c:v>
                </c:pt>
                <c:pt idx="4457">
                  <c:v>17.472945721606916</c:v>
                </c:pt>
                <c:pt idx="4458">
                  <c:v>254.51732951562528</c:v>
                </c:pt>
                <c:pt idx="4459">
                  <c:v>0.73000127087716038</c:v>
                </c:pt>
                <c:pt idx="4460">
                  <c:v>7.8336644357392657</c:v>
                </c:pt>
                <c:pt idx="4461">
                  <c:v>1.6247615253262104</c:v>
                </c:pt>
                <c:pt idx="4462">
                  <c:v>2.8015699788561057</c:v>
                </c:pt>
                <c:pt idx="4463">
                  <c:v>0.198000755012576</c:v>
                </c:pt>
                <c:pt idx="4464">
                  <c:v>13.714238958304994</c:v>
                </c:pt>
                <c:pt idx="4465">
                  <c:v>1.9445919105497585E-2</c:v>
                </c:pt>
                <c:pt idx="4466">
                  <c:v>0.24398390143556853</c:v>
                </c:pt>
                <c:pt idx="4467">
                  <c:v>9.6509592512888034</c:v>
                </c:pt>
                <c:pt idx="4468">
                  <c:v>26.929995229771539</c:v>
                </c:pt>
                <c:pt idx="4469">
                  <c:v>0.16852375062815267</c:v>
                </c:pt>
                <c:pt idx="4470">
                  <c:v>6.2870631559761421</c:v>
                </c:pt>
                <c:pt idx="4471">
                  <c:v>2.085137458594116</c:v>
                </c:pt>
                <c:pt idx="4472">
                  <c:v>16.959394930841647</c:v>
                </c:pt>
                <c:pt idx="4473">
                  <c:v>29.987913684142356</c:v>
                </c:pt>
                <c:pt idx="4474">
                  <c:v>0.22478508161092403</c:v>
                </c:pt>
                <c:pt idx="4475">
                  <c:v>0.36805078202683106</c:v>
                </c:pt>
                <c:pt idx="4476">
                  <c:v>8.5707017787372081E-2</c:v>
                </c:pt>
                <c:pt idx="4477">
                  <c:v>28.470332096236373</c:v>
                </c:pt>
                <c:pt idx="4478">
                  <c:v>17.975669088321208</c:v>
                </c:pt>
                <c:pt idx="4479">
                  <c:v>0.4728682795541998</c:v>
                </c:pt>
                <c:pt idx="4480">
                  <c:v>0.21815309399222799</c:v>
                </c:pt>
                <c:pt idx="4481">
                  <c:v>1.1342609000903559</c:v>
                </c:pt>
                <c:pt idx="4482">
                  <c:v>1.145201766920013</c:v>
                </c:pt>
                <c:pt idx="4483">
                  <c:v>5.3981276506896601</c:v>
                </c:pt>
                <c:pt idx="4484">
                  <c:v>9.9690339606586326E-2</c:v>
                </c:pt>
                <c:pt idx="4485">
                  <c:v>0.31980504122407483</c:v>
                </c:pt>
                <c:pt idx="4486">
                  <c:v>26.007279385617665</c:v>
                </c:pt>
                <c:pt idx="4487">
                  <c:v>0.24140015651501942</c:v>
                </c:pt>
                <c:pt idx="4488">
                  <c:v>2.3731167586244233</c:v>
                </c:pt>
                <c:pt idx="4489">
                  <c:v>3.1349534770437719E-2</c:v>
                </c:pt>
                <c:pt idx="4490">
                  <c:v>40.802754100787773</c:v>
                </c:pt>
                <c:pt idx="4491">
                  <c:v>83.871064594005205</c:v>
                </c:pt>
                <c:pt idx="4492">
                  <c:v>8.0634231598131059E-2</c:v>
                </c:pt>
                <c:pt idx="4493">
                  <c:v>0.85737497982509669</c:v>
                </c:pt>
                <c:pt idx="4494">
                  <c:v>139.25777346742177</c:v>
                </c:pt>
                <c:pt idx="4495">
                  <c:v>141.24707580224629</c:v>
                </c:pt>
                <c:pt idx="4496">
                  <c:v>0.95612065116694767</c:v>
                </c:pt>
                <c:pt idx="4497">
                  <c:v>78.159714985210101</c:v>
                </c:pt>
                <c:pt idx="4498">
                  <c:v>0.16852375062815267</c:v>
                </c:pt>
                <c:pt idx="4499">
                  <c:v>0.16852375062815267</c:v>
                </c:pt>
                <c:pt idx="4500">
                  <c:v>0.42287910811670681</c:v>
                </c:pt>
                <c:pt idx="4501">
                  <c:v>0.50383520400727155</c:v>
                </c:pt>
                <c:pt idx="4502">
                  <c:v>0.36980387834025313</c:v>
                </c:pt>
                <c:pt idx="4503">
                  <c:v>10.173141542377623</c:v>
                </c:pt>
                <c:pt idx="4504">
                  <c:v>32.466010844112041</c:v>
                </c:pt>
                <c:pt idx="4505">
                  <c:v>2.0420555842309063</c:v>
                </c:pt>
                <c:pt idx="4506">
                  <c:v>117.8177626834551</c:v>
                </c:pt>
                <c:pt idx="4507">
                  <c:v>0.34351025946769792</c:v>
                </c:pt>
                <c:pt idx="4508">
                  <c:v>0.44585434720438027</c:v>
                </c:pt>
                <c:pt idx="4509">
                  <c:v>9.9548283625072749</c:v>
                </c:pt>
                <c:pt idx="4510">
                  <c:v>0.8954578910768638</c:v>
                </c:pt>
                <c:pt idx="4511">
                  <c:v>3.1062492003360593</c:v>
                </c:pt>
                <c:pt idx="4512">
                  <c:v>1.6440624707883733</c:v>
                </c:pt>
                <c:pt idx="4513">
                  <c:v>0.12604842481803974</c:v>
                </c:pt>
                <c:pt idx="4514">
                  <c:v>22.995823898979925</c:v>
                </c:pt>
                <c:pt idx="4515">
                  <c:v>0.86305611820764361</c:v>
                </c:pt>
                <c:pt idx="4516">
                  <c:v>0.37221937503206493</c:v>
                </c:pt>
                <c:pt idx="4517">
                  <c:v>1.36311828392053</c:v>
                </c:pt>
                <c:pt idx="4518">
                  <c:v>0.24823358474067236</c:v>
                </c:pt>
                <c:pt idx="4519">
                  <c:v>259.06626322842857</c:v>
                </c:pt>
                <c:pt idx="4520">
                  <c:v>2.0144034691034007</c:v>
                </c:pt>
                <c:pt idx="4521">
                  <c:v>0.34297673791090599</c:v>
                </c:pt>
                <c:pt idx="4522">
                  <c:v>0.10200447036110277</c:v>
                </c:pt>
                <c:pt idx="4523">
                  <c:v>0.8046786497214653</c:v>
                </c:pt>
                <c:pt idx="4524">
                  <c:v>3.5595722446942086</c:v>
                </c:pt>
                <c:pt idx="4525">
                  <c:v>20.429095124590109</c:v>
                </c:pt>
                <c:pt idx="4526">
                  <c:v>4.2467694557517719</c:v>
                </c:pt>
                <c:pt idx="4527">
                  <c:v>0.9639031747332909</c:v>
                </c:pt>
                <c:pt idx="4528">
                  <c:v>5.4386720964192197</c:v>
                </c:pt>
                <c:pt idx="4529">
                  <c:v>1.0941598893360931E-2</c:v>
                </c:pt>
                <c:pt idx="4530">
                  <c:v>39.228198323608346</c:v>
                </c:pt>
                <c:pt idx="4531">
                  <c:v>1.0174353571506605</c:v>
                </c:pt>
                <c:pt idx="4532">
                  <c:v>5.8501999366035982</c:v>
                </c:pt>
                <c:pt idx="4533">
                  <c:v>0.21860501125396248</c:v>
                </c:pt>
                <c:pt idx="4534">
                  <c:v>0.14844325799023006</c:v>
                </c:pt>
                <c:pt idx="4535">
                  <c:v>0.23139735678215309</c:v>
                </c:pt>
                <c:pt idx="4536">
                  <c:v>3.3747864235899216</c:v>
                </c:pt>
                <c:pt idx="4537">
                  <c:v>0.28917746842037217</c:v>
                </c:pt>
                <c:pt idx="4538">
                  <c:v>0.17182275296116559</c:v>
                </c:pt>
                <c:pt idx="4539">
                  <c:v>4.66228695142728</c:v>
                </c:pt>
                <c:pt idx="4540">
                  <c:v>53.054553128398055</c:v>
                </c:pt>
                <c:pt idx="4541">
                  <c:v>4.9075593839871361E-2</c:v>
                </c:pt>
                <c:pt idx="4542">
                  <c:v>27.500100293828353</c:v>
                </c:pt>
                <c:pt idx="4543">
                  <c:v>35.586552805179295</c:v>
                </c:pt>
                <c:pt idx="4544">
                  <c:v>7.9429273213173808</c:v>
                </c:pt>
                <c:pt idx="4545">
                  <c:v>60.645609229587372</c:v>
                </c:pt>
                <c:pt idx="4546">
                  <c:v>8.3026039246282945E-3</c:v>
                </c:pt>
                <c:pt idx="4547">
                  <c:v>6.2419330512403386E-2</c:v>
                </c:pt>
                <c:pt idx="4548">
                  <c:v>7.4942250942501773E-2</c:v>
                </c:pt>
                <c:pt idx="4549">
                  <c:v>83.706479492415355</c:v>
                </c:pt>
                <c:pt idx="4550">
                  <c:v>4.679643157038272E-2</c:v>
                </c:pt>
                <c:pt idx="4551">
                  <c:v>30.956552966123073</c:v>
                </c:pt>
                <c:pt idx="4552">
                  <c:v>15.889493092414451</c:v>
                </c:pt>
                <c:pt idx="4553">
                  <c:v>0.16606493934580699</c:v>
                </c:pt>
                <c:pt idx="4554">
                  <c:v>1.7412340696225714</c:v>
                </c:pt>
                <c:pt idx="4555">
                  <c:v>0.68767251235584381</c:v>
                </c:pt>
                <c:pt idx="4556">
                  <c:v>0.56661956682545234</c:v>
                </c:pt>
                <c:pt idx="4557">
                  <c:v>8.7493057880128414E-2</c:v>
                </c:pt>
                <c:pt idx="4558">
                  <c:v>1.4033416648978883</c:v>
                </c:pt>
                <c:pt idx="4559">
                  <c:v>6.2724085536025695</c:v>
                </c:pt>
                <c:pt idx="4560">
                  <c:v>20.603921728616118</c:v>
                </c:pt>
                <c:pt idx="4561">
                  <c:v>4.9697889184435722</c:v>
                </c:pt>
                <c:pt idx="4562">
                  <c:v>0.86155974662249679</c:v>
                </c:pt>
                <c:pt idx="4563">
                  <c:v>40.932291421998677</c:v>
                </c:pt>
                <c:pt idx="4564">
                  <c:v>4.3008969135424246</c:v>
                </c:pt>
                <c:pt idx="4565">
                  <c:v>1.2136872654932949</c:v>
                </c:pt>
                <c:pt idx="4566">
                  <c:v>0.59450614021384252</c:v>
                </c:pt>
                <c:pt idx="4567">
                  <c:v>0.45937746410784891</c:v>
                </c:pt>
                <c:pt idx="4568">
                  <c:v>0.12040765198910054</c:v>
                </c:pt>
                <c:pt idx="4569">
                  <c:v>2.7649899189211649</c:v>
                </c:pt>
                <c:pt idx="4570">
                  <c:v>0.36783186006224061</c:v>
                </c:pt>
                <c:pt idx="4571">
                  <c:v>6.2794629061763159</c:v>
                </c:pt>
                <c:pt idx="4572">
                  <c:v>50.70881894304901</c:v>
                </c:pt>
                <c:pt idx="4573">
                  <c:v>83.458221050936999</c:v>
                </c:pt>
                <c:pt idx="4574">
                  <c:v>0.75492919965747241</c:v>
                </c:pt>
                <c:pt idx="4575">
                  <c:v>0.18823856269499759</c:v>
                </c:pt>
                <c:pt idx="4576">
                  <c:v>0.53300674742110243</c:v>
                </c:pt>
                <c:pt idx="4577">
                  <c:v>0.1046138452723207</c:v>
                </c:pt>
                <c:pt idx="4578">
                  <c:v>5.1667343120842917</c:v>
                </c:pt>
                <c:pt idx="4579">
                  <c:v>2.1944895997538367</c:v>
                </c:pt>
                <c:pt idx="4580">
                  <c:v>16.928586909009564</c:v>
                </c:pt>
                <c:pt idx="4581">
                  <c:v>0.49501864250309174</c:v>
                </c:pt>
                <c:pt idx="4582">
                  <c:v>0.43492185443894682</c:v>
                </c:pt>
                <c:pt idx="4583">
                  <c:v>8.2712983906422122E-2</c:v>
                </c:pt>
                <c:pt idx="4584">
                  <c:v>2.7902780692301246</c:v>
                </c:pt>
                <c:pt idx="4585">
                  <c:v>9.141718325821202E-2</c:v>
                </c:pt>
                <c:pt idx="4586">
                  <c:v>70.323528774880842</c:v>
                </c:pt>
                <c:pt idx="4587">
                  <c:v>4.4506889979334982E-2</c:v>
                </c:pt>
                <c:pt idx="4588">
                  <c:v>0.4764739439527772</c:v>
                </c:pt>
                <c:pt idx="4589">
                  <c:v>46.206002054616249</c:v>
                </c:pt>
                <c:pt idx="4590">
                  <c:v>0.27724587471781709</c:v>
                </c:pt>
                <c:pt idx="4591">
                  <c:v>24.43588822069859</c:v>
                </c:pt>
                <c:pt idx="4592">
                  <c:v>7.7638135876456502</c:v>
                </c:pt>
                <c:pt idx="4593">
                  <c:v>7.7089640065953466E-2</c:v>
                </c:pt>
                <c:pt idx="4594">
                  <c:v>137.56659075274334</c:v>
                </c:pt>
                <c:pt idx="4595">
                  <c:v>1.6052624033077805</c:v>
                </c:pt>
                <c:pt idx="4596">
                  <c:v>0.77066466418241819</c:v>
                </c:pt>
                <c:pt idx="4597">
                  <c:v>0.38354927425282376</c:v>
                </c:pt>
                <c:pt idx="4598">
                  <c:v>3.7028836158837084</c:v>
                </c:pt>
                <c:pt idx="4599">
                  <c:v>8.1552616427839943</c:v>
                </c:pt>
                <c:pt idx="4600">
                  <c:v>7.0147909277833476</c:v>
                </c:pt>
                <c:pt idx="4601">
                  <c:v>0.13990722114356591</c:v>
                </c:pt>
                <c:pt idx="4602">
                  <c:v>0.28997945579079865</c:v>
                </c:pt>
                <c:pt idx="4603">
                  <c:v>8.3910231147165248</c:v>
                </c:pt>
                <c:pt idx="4604">
                  <c:v>0.15365344181941482</c:v>
                </c:pt>
                <c:pt idx="4605">
                  <c:v>9.6495067059816648</c:v>
                </c:pt>
                <c:pt idx="4606">
                  <c:v>1.2466754315040973</c:v>
                </c:pt>
                <c:pt idx="4607">
                  <c:v>60.265650621234322</c:v>
                </c:pt>
                <c:pt idx="4608">
                  <c:v>5.1181881605755618E-2</c:v>
                </c:pt>
                <c:pt idx="4609">
                  <c:v>1.2197999920744307</c:v>
                </c:pt>
                <c:pt idx="4610">
                  <c:v>1.2954169010590262</c:v>
                </c:pt>
                <c:pt idx="4611">
                  <c:v>0.68079973658821036</c:v>
                </c:pt>
                <c:pt idx="4612">
                  <c:v>1.317027401380924</c:v>
                </c:pt>
                <c:pt idx="4613">
                  <c:v>0.43097115129739488</c:v>
                </c:pt>
                <c:pt idx="4614">
                  <c:v>2.0389762959609907</c:v>
                </c:pt>
                <c:pt idx="4615">
                  <c:v>0.58338326823801068</c:v>
                </c:pt>
                <c:pt idx="4616">
                  <c:v>6.784119890211266</c:v>
                </c:pt>
                <c:pt idx="4617">
                  <c:v>70.238475960771481</c:v>
                </c:pt>
                <c:pt idx="4618">
                  <c:v>61.610270942118603</c:v>
                </c:pt>
                <c:pt idx="4619">
                  <c:v>860.14943389206792</c:v>
                </c:pt>
                <c:pt idx="4620">
                  <c:v>3.6316025212062812</c:v>
                </c:pt>
                <c:pt idx="4621">
                  <c:v>2.8463248280644078</c:v>
                </c:pt>
                <c:pt idx="4622">
                  <c:v>9.1942970130041018E-2</c:v>
                </c:pt>
                <c:pt idx="4623">
                  <c:v>10.534593309890115</c:v>
                </c:pt>
                <c:pt idx="4624">
                  <c:v>19.071277558936771</c:v>
                </c:pt>
                <c:pt idx="4625">
                  <c:v>0.19331303593341934</c:v>
                </c:pt>
                <c:pt idx="4626">
                  <c:v>2.8463248280644078</c:v>
                </c:pt>
                <c:pt idx="4627">
                  <c:v>0.47226831342456038</c:v>
                </c:pt>
                <c:pt idx="4628">
                  <c:v>7.2995097209941857</c:v>
                </c:pt>
                <c:pt idx="4629">
                  <c:v>0.87017688999202403</c:v>
                </c:pt>
                <c:pt idx="4630">
                  <c:v>0.26210922449944241</c:v>
                </c:pt>
                <c:pt idx="4631">
                  <c:v>1.5021855264028645</c:v>
                </c:pt>
                <c:pt idx="4632">
                  <c:v>5.9721415191808989</c:v>
                </c:pt>
                <c:pt idx="4633">
                  <c:v>69.580786387748276</c:v>
                </c:pt>
                <c:pt idx="4634">
                  <c:v>3.0477693282554359</c:v>
                </c:pt>
                <c:pt idx="4635">
                  <c:v>17.291540117499817</c:v>
                </c:pt>
                <c:pt idx="4636">
                  <c:v>5.9690969562397793</c:v>
                </c:pt>
                <c:pt idx="4637">
                  <c:v>0.15696321218441139</c:v>
                </c:pt>
                <c:pt idx="4638">
                  <c:v>1.3032442457997784</c:v>
                </c:pt>
                <c:pt idx="4639">
                  <c:v>339.79773227993144</c:v>
                </c:pt>
                <c:pt idx="4640">
                  <c:v>0.13174588422235656</c:v>
                </c:pt>
                <c:pt idx="4641">
                  <c:v>1.8196413065148145E-2</c:v>
                </c:pt>
                <c:pt idx="4642">
                  <c:v>68.22420787938718</c:v>
                </c:pt>
                <c:pt idx="4643">
                  <c:v>5.4836539457558696E-2</c:v>
                </c:pt>
                <c:pt idx="4644">
                  <c:v>64.404907510623858</c:v>
                </c:pt>
                <c:pt idx="4645">
                  <c:v>7.7145864869630421</c:v>
                </c:pt>
                <c:pt idx="4646">
                  <c:v>0.18228252828236463</c:v>
                </c:pt>
                <c:pt idx="4647">
                  <c:v>43.351047861117941</c:v>
                </c:pt>
                <c:pt idx="4648">
                  <c:v>44.22793736444153</c:v>
                </c:pt>
                <c:pt idx="4649">
                  <c:v>2.1221930314640853</c:v>
                </c:pt>
                <c:pt idx="4650">
                  <c:v>17.472945721606916</c:v>
                </c:pt>
                <c:pt idx="4651">
                  <c:v>12.293316549405233</c:v>
                </c:pt>
                <c:pt idx="4652">
                  <c:v>0.14454024351117217</c:v>
                </c:pt>
                <c:pt idx="4653">
                  <c:v>9.5142293628813785</c:v>
                </c:pt>
                <c:pt idx="4654">
                  <c:v>1.5652558815919447E-2</c:v>
                </c:pt>
                <c:pt idx="4655">
                  <c:v>1.2150446748410928</c:v>
                </c:pt>
                <c:pt idx="4656">
                  <c:v>1.8928901600140513</c:v>
                </c:pt>
                <c:pt idx="4657">
                  <c:v>0.43725197395804</c:v>
                </c:pt>
                <c:pt idx="4658">
                  <c:v>7.8140673093140503E-2</c:v>
                </c:pt>
                <c:pt idx="4659">
                  <c:v>0.28817613127519487</c:v>
                </c:pt>
                <c:pt idx="4660">
                  <c:v>0.55486477982681992</c:v>
                </c:pt>
                <c:pt idx="4661">
                  <c:v>123.7258889178338</c:v>
                </c:pt>
                <c:pt idx="4662">
                  <c:v>2.8001863967136154</c:v>
                </c:pt>
                <c:pt idx="4663">
                  <c:v>1.6695398751182283E-2</c:v>
                </c:pt>
                <c:pt idx="4664">
                  <c:v>7.1103460649139916E-2</c:v>
                </c:pt>
                <c:pt idx="4665">
                  <c:v>0.24823358474067236</c:v>
                </c:pt>
                <c:pt idx="4666">
                  <c:v>2.9849761437158935</c:v>
                </c:pt>
                <c:pt idx="4667">
                  <c:v>2.4199368671275048</c:v>
                </c:pt>
                <c:pt idx="4668">
                  <c:v>0.13118322830676379</c:v>
                </c:pt>
                <c:pt idx="4669">
                  <c:v>76.656339514141138</c:v>
                </c:pt>
                <c:pt idx="4670">
                  <c:v>107.59316773382864</c:v>
                </c:pt>
                <c:pt idx="4671">
                  <c:v>22.024555564752816</c:v>
                </c:pt>
                <c:pt idx="4672">
                  <c:v>79.097780770649379</c:v>
                </c:pt>
                <c:pt idx="4673">
                  <c:v>5.5982430247255586</c:v>
                </c:pt>
                <c:pt idx="4674">
                  <c:v>20.784106997377496</c:v>
                </c:pt>
                <c:pt idx="4675">
                  <c:v>0.21248842180552779</c:v>
                </c:pt>
                <c:pt idx="4676">
                  <c:v>0.74101095860098998</c:v>
                </c:pt>
                <c:pt idx="4677">
                  <c:v>3.0477693282554359</c:v>
                </c:pt>
                <c:pt idx="4678">
                  <c:v>3.156698804753284</c:v>
                </c:pt>
                <c:pt idx="4679">
                  <c:v>0.37112070635484534</c:v>
                </c:pt>
                <c:pt idx="4680">
                  <c:v>2.0010369944569173</c:v>
                </c:pt>
                <c:pt idx="4681">
                  <c:v>0.62175301135265282</c:v>
                </c:pt>
                <c:pt idx="4682">
                  <c:v>128.34523287948051</c:v>
                </c:pt>
                <c:pt idx="4683">
                  <c:v>17.176972341121111</c:v>
                </c:pt>
                <c:pt idx="4684">
                  <c:v>9.283168277385565</c:v>
                </c:pt>
                <c:pt idx="4685">
                  <c:v>2.1165204961239643E-2</c:v>
                </c:pt>
                <c:pt idx="4686">
                  <c:v>0.12237478645525296</c:v>
                </c:pt>
                <c:pt idx="4687">
                  <c:v>44.342291534042246</c:v>
                </c:pt>
                <c:pt idx="4688">
                  <c:v>4.6220098277033494E-2</c:v>
                </c:pt>
                <c:pt idx="4689">
                  <c:v>1.5121960482181251</c:v>
                </c:pt>
                <c:pt idx="4690">
                  <c:v>2.5298908919079186</c:v>
                </c:pt>
                <c:pt idx="4691">
                  <c:v>17.225461032606361</c:v>
                </c:pt>
                <c:pt idx="4692">
                  <c:v>14.987720820279488</c:v>
                </c:pt>
                <c:pt idx="4693">
                  <c:v>8.5707017787372081E-2</c:v>
                </c:pt>
                <c:pt idx="4694">
                  <c:v>0.61876971812945691</c:v>
                </c:pt>
                <c:pt idx="4695">
                  <c:v>24.506916723109867</c:v>
                </c:pt>
                <c:pt idx="4696">
                  <c:v>7.431871998300644</c:v>
                </c:pt>
                <c:pt idx="4697">
                  <c:v>62.278557233325387</c:v>
                </c:pt>
                <c:pt idx="4698">
                  <c:v>13.956499970717253</c:v>
                </c:pt>
                <c:pt idx="4699">
                  <c:v>4.0395729869289562E-2</c:v>
                </c:pt>
                <c:pt idx="4700">
                  <c:v>2.6667235899659554</c:v>
                </c:pt>
                <c:pt idx="4701">
                  <c:v>6.1508614049422407E-2</c:v>
                </c:pt>
                <c:pt idx="4702">
                  <c:v>7.8574968341099255E-2</c:v>
                </c:pt>
                <c:pt idx="4703">
                  <c:v>8.9976986383217911E-2</c:v>
                </c:pt>
                <c:pt idx="4704">
                  <c:v>2.1624228053612189</c:v>
                </c:pt>
                <c:pt idx="4705">
                  <c:v>0.20387410261947908</c:v>
                </c:pt>
                <c:pt idx="4706">
                  <c:v>10.134663426529624</c:v>
                </c:pt>
                <c:pt idx="4707">
                  <c:v>135.93478345086467</c:v>
                </c:pt>
                <c:pt idx="4708">
                  <c:v>6.494012808254257</c:v>
                </c:pt>
                <c:pt idx="4709">
                  <c:v>0.14298974948595616</c:v>
                </c:pt>
                <c:pt idx="4710">
                  <c:v>2.0144034691034007</c:v>
                </c:pt>
                <c:pt idx="4711">
                  <c:v>2.2847557208166454E-3</c:v>
                </c:pt>
                <c:pt idx="4712">
                  <c:v>0.85737497982509669</c:v>
                </c:pt>
                <c:pt idx="4713">
                  <c:v>1.7290482632808952</c:v>
                </c:pt>
                <c:pt idx="4714">
                  <c:v>30.054562067349504</c:v>
                </c:pt>
                <c:pt idx="4715">
                  <c:v>12.876142852973024</c:v>
                </c:pt>
                <c:pt idx="4716">
                  <c:v>57.891129782287578</c:v>
                </c:pt>
                <c:pt idx="4717">
                  <c:v>8.2081008801183769E-2</c:v>
                </c:pt>
                <c:pt idx="4718">
                  <c:v>1.2197999920744307</c:v>
                </c:pt>
                <c:pt idx="4719">
                  <c:v>148.42304921050408</c:v>
                </c:pt>
                <c:pt idx="4720">
                  <c:v>1.996554823735778</c:v>
                </c:pt>
                <c:pt idx="4721">
                  <c:v>20.304298486799425</c:v>
                </c:pt>
                <c:pt idx="4722">
                  <c:v>7.2214192379596392E-2</c:v>
                </c:pt>
                <c:pt idx="4723">
                  <c:v>0.20630300489581505</c:v>
                </c:pt>
                <c:pt idx="4724">
                  <c:v>0.10990477890788491</c:v>
                </c:pt>
                <c:pt idx="4725">
                  <c:v>86.203099469160222</c:v>
                </c:pt>
                <c:pt idx="4726">
                  <c:v>192.85644662740489</c:v>
                </c:pt>
                <c:pt idx="4727">
                  <c:v>21.14765498280126</c:v>
                </c:pt>
                <c:pt idx="4728">
                  <c:v>5.9101453093503267</c:v>
                </c:pt>
                <c:pt idx="4729">
                  <c:v>0.22533341392555012</c:v>
                </c:pt>
                <c:pt idx="4730">
                  <c:v>14.009552278315372</c:v>
                </c:pt>
                <c:pt idx="4731">
                  <c:v>0.10958883620975342</c:v>
                </c:pt>
                <c:pt idx="4732">
                  <c:v>1.571557229565445</c:v>
                </c:pt>
                <c:pt idx="4733">
                  <c:v>0.33237041668874817</c:v>
                </c:pt>
                <c:pt idx="4734">
                  <c:v>83.621824640613212</c:v>
                </c:pt>
                <c:pt idx="4735">
                  <c:v>8.2712983906422122E-2</c:v>
                </c:pt>
                <c:pt idx="4736">
                  <c:v>0.62940088234514679</c:v>
                </c:pt>
                <c:pt idx="4737">
                  <c:v>2.3115721152955184</c:v>
                </c:pt>
                <c:pt idx="4738">
                  <c:v>1.9509267233840215</c:v>
                </c:pt>
                <c:pt idx="4739">
                  <c:v>0.82976663547861307</c:v>
                </c:pt>
                <c:pt idx="4740">
                  <c:v>0.11117188472090446</c:v>
                </c:pt>
                <c:pt idx="4741">
                  <c:v>9.8237076470760534E-2</c:v>
                </c:pt>
                <c:pt idx="4742">
                  <c:v>0.56694025160333528</c:v>
                </c:pt>
                <c:pt idx="4743">
                  <c:v>7.7089640065953466E-2</c:v>
                </c:pt>
                <c:pt idx="4744">
                  <c:v>14.906703459994038</c:v>
                </c:pt>
                <c:pt idx="4745">
                  <c:v>6.2794629061763159</c:v>
                </c:pt>
                <c:pt idx="4746">
                  <c:v>0.30053005433518426</c:v>
                </c:pt>
                <c:pt idx="4747">
                  <c:v>0.48644125055522003</c:v>
                </c:pt>
                <c:pt idx="4748">
                  <c:v>0.8200500595946536</c:v>
                </c:pt>
                <c:pt idx="4749">
                  <c:v>0.75208102447235381</c:v>
                </c:pt>
                <c:pt idx="4750">
                  <c:v>122.22024506750419</c:v>
                </c:pt>
                <c:pt idx="4751">
                  <c:v>1.0269921065273619</c:v>
                </c:pt>
                <c:pt idx="4752">
                  <c:v>13.691110143506815</c:v>
                </c:pt>
                <c:pt idx="4753">
                  <c:v>0.39916836681147955</c:v>
                </c:pt>
                <c:pt idx="4754">
                  <c:v>2.5087243939707859E-2</c:v>
                </c:pt>
                <c:pt idx="4755">
                  <c:v>5.3261294005874085</c:v>
                </c:pt>
                <c:pt idx="4756">
                  <c:v>8.1669338678807841E-3</c:v>
                </c:pt>
                <c:pt idx="4757">
                  <c:v>1.1364128694003384</c:v>
                </c:pt>
                <c:pt idx="4758">
                  <c:v>110.08536390716441</c:v>
                </c:pt>
                <c:pt idx="4759">
                  <c:v>1.3734001141228827</c:v>
                </c:pt>
                <c:pt idx="4760">
                  <c:v>7.6412347816229076E-2</c:v>
                </c:pt>
                <c:pt idx="4761">
                  <c:v>4.8658245452167952E-2</c:v>
                </c:pt>
                <c:pt idx="4762">
                  <c:v>0.18423175317865442</c:v>
                </c:pt>
                <c:pt idx="4763">
                  <c:v>11.045691763257953</c:v>
                </c:pt>
                <c:pt idx="4764">
                  <c:v>0.5614976763002909</c:v>
                </c:pt>
                <c:pt idx="4765">
                  <c:v>0.50598673946567307</c:v>
                </c:pt>
                <c:pt idx="4766">
                  <c:v>5.1970821048268201</c:v>
                </c:pt>
                <c:pt idx="4767">
                  <c:v>32.171728748891759</c:v>
                </c:pt>
                <c:pt idx="4768">
                  <c:v>0.48625935128428055</c:v>
                </c:pt>
                <c:pt idx="4769">
                  <c:v>0.14828640524959988</c:v>
                </c:pt>
                <c:pt idx="4770">
                  <c:v>5.310517757657307E-2</c:v>
                </c:pt>
                <c:pt idx="4771">
                  <c:v>100.99364322132683</c:v>
                </c:pt>
                <c:pt idx="4772">
                  <c:v>5.614839457223314E-2</c:v>
                </c:pt>
                <c:pt idx="4773">
                  <c:v>0.13990722114356591</c:v>
                </c:pt>
                <c:pt idx="4774">
                  <c:v>15.037263260488743</c:v>
                </c:pt>
                <c:pt idx="4775">
                  <c:v>0.42749623916315937</c:v>
                </c:pt>
                <c:pt idx="4776">
                  <c:v>8.9292583322527597E-2</c:v>
                </c:pt>
                <c:pt idx="4777">
                  <c:v>0.49740081759283672</c:v>
                </c:pt>
                <c:pt idx="4778">
                  <c:v>4.3168328048252995</c:v>
                </c:pt>
                <c:pt idx="4779">
                  <c:v>2.0952857083273586</c:v>
                </c:pt>
                <c:pt idx="4780">
                  <c:v>88.567539938932981</c:v>
                </c:pt>
                <c:pt idx="4781">
                  <c:v>5.4437936983821635E-3</c:v>
                </c:pt>
                <c:pt idx="4782">
                  <c:v>1.0282688165757716</c:v>
                </c:pt>
                <c:pt idx="4783">
                  <c:v>21.627672932698015</c:v>
                </c:pt>
                <c:pt idx="4784">
                  <c:v>0.17182275296116559</c:v>
                </c:pt>
                <c:pt idx="4785">
                  <c:v>2.3979004868606202</c:v>
                </c:pt>
                <c:pt idx="4786">
                  <c:v>2.8667445184067136E-2</c:v>
                </c:pt>
                <c:pt idx="4787">
                  <c:v>1.802632736911977</c:v>
                </c:pt>
                <c:pt idx="4788">
                  <c:v>1.5328446322141762</c:v>
                </c:pt>
                <c:pt idx="4789">
                  <c:v>1.6501348969890643</c:v>
                </c:pt>
                <c:pt idx="4790">
                  <c:v>32.890761997021855</c:v>
                </c:pt>
                <c:pt idx="4791">
                  <c:v>3.293662100457821</c:v>
                </c:pt>
                <c:pt idx="4792">
                  <c:v>0.55945370399301764</c:v>
                </c:pt>
                <c:pt idx="4793">
                  <c:v>0.47466985497077074</c:v>
                </c:pt>
                <c:pt idx="4794">
                  <c:v>1.1264106748541125</c:v>
                </c:pt>
                <c:pt idx="4795">
                  <c:v>4.5265382855725941E-2</c:v>
                </c:pt>
                <c:pt idx="4796">
                  <c:v>1.7782723308220376</c:v>
                </c:pt>
                <c:pt idx="4797">
                  <c:v>0.67203962070086631</c:v>
                </c:pt>
                <c:pt idx="4798">
                  <c:v>0.64117176395376296</c:v>
                </c:pt>
                <c:pt idx="4799">
                  <c:v>1.1458660882909841</c:v>
                </c:pt>
                <c:pt idx="4800">
                  <c:v>3.4714945160844508E-2</c:v>
                </c:pt>
                <c:pt idx="4801">
                  <c:v>0.11866893157497527</c:v>
                </c:pt>
                <c:pt idx="4802">
                  <c:v>0.17748473641727031</c:v>
                </c:pt>
                <c:pt idx="4803">
                  <c:v>0.98401027223057036</c:v>
                </c:pt>
                <c:pt idx="4804">
                  <c:v>3.6651430933788394</c:v>
                </c:pt>
                <c:pt idx="4805">
                  <c:v>0.91985418728739377</c:v>
                </c:pt>
                <c:pt idx="4806">
                  <c:v>1.1128237061880972</c:v>
                </c:pt>
                <c:pt idx="4807">
                  <c:v>0.76028017158603323</c:v>
                </c:pt>
                <c:pt idx="4808">
                  <c:v>2.0398999033267078</c:v>
                </c:pt>
                <c:pt idx="4809">
                  <c:v>12.281412184690048</c:v>
                </c:pt>
                <c:pt idx="4810">
                  <c:v>16.950909511053133</c:v>
                </c:pt>
                <c:pt idx="4811">
                  <c:v>35.06775969961091</c:v>
                </c:pt>
                <c:pt idx="4812">
                  <c:v>215.69389778558363</c:v>
                </c:pt>
                <c:pt idx="4813">
                  <c:v>1.3592257031581205</c:v>
                </c:pt>
                <c:pt idx="4814">
                  <c:v>0.28169858589101998</c:v>
                </c:pt>
                <c:pt idx="4815">
                  <c:v>0.28977888251455247</c:v>
                </c:pt>
                <c:pt idx="4816">
                  <c:v>0.79725112530745545</c:v>
                </c:pt>
                <c:pt idx="4817">
                  <c:v>3.0818529128606333</c:v>
                </c:pt>
                <c:pt idx="4818">
                  <c:v>15.548090203662436</c:v>
                </c:pt>
                <c:pt idx="4819">
                  <c:v>0.11830786776659831</c:v>
                </c:pt>
                <c:pt idx="4820">
                  <c:v>47.943598466848918</c:v>
                </c:pt>
                <c:pt idx="4821">
                  <c:v>35.637133969296151</c:v>
                </c:pt>
                <c:pt idx="4822">
                  <c:v>1.1984548348337569</c:v>
                </c:pt>
                <c:pt idx="4823">
                  <c:v>0.64631300943126024</c:v>
                </c:pt>
                <c:pt idx="4824">
                  <c:v>6.2480121263227586</c:v>
                </c:pt>
                <c:pt idx="4825">
                  <c:v>2.8696721841086985</c:v>
                </c:pt>
                <c:pt idx="4826">
                  <c:v>0.19072660315190484</c:v>
                </c:pt>
                <c:pt idx="4827">
                  <c:v>2.3948517817473065</c:v>
                </c:pt>
                <c:pt idx="4828">
                  <c:v>4.5265382855725941E-2</c:v>
                </c:pt>
                <c:pt idx="4829">
                  <c:v>0.18559221952765789</c:v>
                </c:pt>
                <c:pt idx="4830">
                  <c:v>17.623326071500216</c:v>
                </c:pt>
                <c:pt idx="4831">
                  <c:v>0.87017688999202403</c:v>
                </c:pt>
                <c:pt idx="4832">
                  <c:v>0.40516230676214182</c:v>
                </c:pt>
                <c:pt idx="4833">
                  <c:v>0.15696321218441139</c:v>
                </c:pt>
                <c:pt idx="4834">
                  <c:v>0.99684183331354892</c:v>
                </c:pt>
                <c:pt idx="4835">
                  <c:v>1.996554823735778</c:v>
                </c:pt>
                <c:pt idx="4836">
                  <c:v>0.33279231834947809</c:v>
                </c:pt>
                <c:pt idx="4837">
                  <c:v>2.4234945707871738E-2</c:v>
                </c:pt>
                <c:pt idx="4838">
                  <c:v>0.56098642671561116</c:v>
                </c:pt>
                <c:pt idx="4839">
                  <c:v>8.7953761671532824</c:v>
                </c:pt>
                <c:pt idx="4840">
                  <c:v>0.55575598377843516</c:v>
                </c:pt>
                <c:pt idx="4841">
                  <c:v>4.4167105415827079E-2</c:v>
                </c:pt>
                <c:pt idx="4842">
                  <c:v>17.401878161899216</c:v>
                </c:pt>
                <c:pt idx="4843">
                  <c:v>0.2114156493942789</c:v>
                </c:pt>
                <c:pt idx="4844">
                  <c:v>6.63443594071908E-2</c:v>
                </c:pt>
                <c:pt idx="4845">
                  <c:v>0.12106206294914316</c:v>
                </c:pt>
                <c:pt idx="4846">
                  <c:v>19.714031348257446</c:v>
                </c:pt>
                <c:pt idx="4847">
                  <c:v>2.510813155136415</c:v>
                </c:pt>
                <c:pt idx="4848">
                  <c:v>0.10023308625211637</c:v>
                </c:pt>
                <c:pt idx="4849">
                  <c:v>4.8346093642272929E-2</c:v>
                </c:pt>
                <c:pt idx="4850">
                  <c:v>155.60361366269743</c:v>
                </c:pt>
                <c:pt idx="4851">
                  <c:v>24.622051229464002</c:v>
                </c:pt>
                <c:pt idx="4852">
                  <c:v>51.696491504770997</c:v>
                </c:pt>
                <c:pt idx="4853">
                  <c:v>0.15997617967281946</c:v>
                </c:pt>
                <c:pt idx="4854">
                  <c:v>9.3725656993287401E-2</c:v>
                </c:pt>
                <c:pt idx="4855">
                  <c:v>9.8743138795435559E-2</c:v>
                </c:pt>
                <c:pt idx="4856">
                  <c:v>2.4214668818257614</c:v>
                </c:pt>
                <c:pt idx="4857">
                  <c:v>2.8492249144733761</c:v>
                </c:pt>
                <c:pt idx="4858">
                  <c:v>48.205822074283354</c:v>
                </c:pt>
                <c:pt idx="4859">
                  <c:v>0.11529091591217119</c:v>
                </c:pt>
                <c:pt idx="4860">
                  <c:v>407.17116728383326</c:v>
                </c:pt>
                <c:pt idx="4861">
                  <c:v>104.4578626463373</c:v>
                </c:pt>
                <c:pt idx="4862">
                  <c:v>0.34425770093836966</c:v>
                </c:pt>
                <c:pt idx="4863">
                  <c:v>1.4158871494538814</c:v>
                </c:pt>
                <c:pt idx="4864">
                  <c:v>16.958724972603303</c:v>
                </c:pt>
                <c:pt idx="4865">
                  <c:v>646.87829968733661</c:v>
                </c:pt>
                <c:pt idx="4866">
                  <c:v>65.249581147625619</c:v>
                </c:pt>
                <c:pt idx="4867">
                  <c:v>30.082945416679269</c:v>
                </c:pt>
                <c:pt idx="4868">
                  <c:v>8.8804899438345131E-2</c:v>
                </c:pt>
                <c:pt idx="4869">
                  <c:v>3.6004508038337657</c:v>
                </c:pt>
                <c:pt idx="4870">
                  <c:v>15.809327903442918</c:v>
                </c:pt>
                <c:pt idx="4871">
                  <c:v>7.6061423916344243E-3</c:v>
                </c:pt>
                <c:pt idx="4872">
                  <c:v>0.29118396486362136</c:v>
                </c:pt>
                <c:pt idx="4873">
                  <c:v>1.3698514519113896</c:v>
                </c:pt>
                <c:pt idx="4874">
                  <c:v>3.8632711414476411E-3</c:v>
                </c:pt>
                <c:pt idx="4875">
                  <c:v>5.6585738238339056</c:v>
                </c:pt>
                <c:pt idx="4876">
                  <c:v>1.9766336588361946</c:v>
                </c:pt>
                <c:pt idx="4877">
                  <c:v>5.2461186783348747E-2</c:v>
                </c:pt>
                <c:pt idx="4878">
                  <c:v>1.0330607179327952E-2</c:v>
                </c:pt>
                <c:pt idx="4879">
                  <c:v>4.1274858467216791E-2</c:v>
                </c:pt>
                <c:pt idx="4880">
                  <c:v>155.60361366269743</c:v>
                </c:pt>
                <c:pt idx="4881">
                  <c:v>582.32595066503393</c:v>
                </c:pt>
                <c:pt idx="4882">
                  <c:v>1.8936890377119011</c:v>
                </c:pt>
                <c:pt idx="4883">
                  <c:v>9.9467489109265603</c:v>
                </c:pt>
                <c:pt idx="4884">
                  <c:v>1.9969227833642189E-2</c:v>
                </c:pt>
                <c:pt idx="4885">
                  <c:v>5.2463548024710267</c:v>
                </c:pt>
                <c:pt idx="4886">
                  <c:v>11.019945207717511</c:v>
                </c:pt>
                <c:pt idx="4887">
                  <c:v>4.3682986192822915</c:v>
                </c:pt>
                <c:pt idx="4888">
                  <c:v>195.06891062145826</c:v>
                </c:pt>
                <c:pt idx="4889">
                  <c:v>233.95130798269162</c:v>
                </c:pt>
                <c:pt idx="4890">
                  <c:v>9.1745670344149099E-2</c:v>
                </c:pt>
                <c:pt idx="4891">
                  <c:v>0.91985418728739377</c:v>
                </c:pt>
                <c:pt idx="4892">
                  <c:v>2.8410514099884661E-2</c:v>
                </c:pt>
                <c:pt idx="4893">
                  <c:v>15.563667442899584</c:v>
                </c:pt>
                <c:pt idx="4894">
                  <c:v>1.32946015252761</c:v>
                </c:pt>
                <c:pt idx="4895">
                  <c:v>1.996554823735778</c:v>
                </c:pt>
                <c:pt idx="4896">
                  <c:v>192.85644662740489</c:v>
                </c:pt>
                <c:pt idx="4897">
                  <c:v>11.086932108290796</c:v>
                </c:pt>
                <c:pt idx="4898">
                  <c:v>7.8140673093140503E-2</c:v>
                </c:pt>
                <c:pt idx="4899">
                  <c:v>0.51716684265310475</c:v>
                </c:pt>
                <c:pt idx="4900">
                  <c:v>50.932006799897721</c:v>
                </c:pt>
                <c:pt idx="4901">
                  <c:v>0.18995316953241542</c:v>
                </c:pt>
                <c:pt idx="4902">
                  <c:v>0.50383520400727155</c:v>
                </c:pt>
                <c:pt idx="4903">
                  <c:v>3.702244929105845</c:v>
                </c:pt>
                <c:pt idx="4904">
                  <c:v>86.713536010020178</c:v>
                </c:pt>
                <c:pt idx="4905">
                  <c:v>0.41484351241458706</c:v>
                </c:pt>
                <c:pt idx="4906">
                  <c:v>20.419531394991814</c:v>
                </c:pt>
                <c:pt idx="4907">
                  <c:v>0.14547348330813539</c:v>
                </c:pt>
                <c:pt idx="4908">
                  <c:v>0.10468283937926197</c:v>
                </c:pt>
                <c:pt idx="4909">
                  <c:v>0.29158587505985639</c:v>
                </c:pt>
                <c:pt idx="4910">
                  <c:v>0.85737497982509669</c:v>
                </c:pt>
                <c:pt idx="4911">
                  <c:v>5.0864134157137091</c:v>
                </c:pt>
                <c:pt idx="4912">
                  <c:v>4.9520458478333224E-2</c:v>
                </c:pt>
                <c:pt idx="4913">
                  <c:v>1.2580060059421971E-2</c:v>
                </c:pt>
                <c:pt idx="4914">
                  <c:v>0.8451626826352352</c:v>
                </c:pt>
                <c:pt idx="4915">
                  <c:v>0.21123704783295427</c:v>
                </c:pt>
                <c:pt idx="4916">
                  <c:v>2.2668177552336362</c:v>
                </c:pt>
                <c:pt idx="4917">
                  <c:v>18.55834124158886</c:v>
                </c:pt>
                <c:pt idx="4918">
                  <c:v>10.199440988255061</c:v>
                </c:pt>
                <c:pt idx="4919">
                  <c:v>16.075225483053558</c:v>
                </c:pt>
                <c:pt idx="4920">
                  <c:v>1.0941598893360931E-2</c:v>
                </c:pt>
                <c:pt idx="4921">
                  <c:v>3.9930554843113049</c:v>
                </c:pt>
                <c:pt idx="4922">
                  <c:v>2.246491372970261E-2</c:v>
                </c:pt>
                <c:pt idx="4923">
                  <c:v>77.753924097258945</c:v>
                </c:pt>
                <c:pt idx="4924">
                  <c:v>3.6316025212062812</c:v>
                </c:pt>
                <c:pt idx="4925">
                  <c:v>0.20963212900599323</c:v>
                </c:pt>
                <c:pt idx="4926">
                  <c:v>3.6821470075393758</c:v>
                </c:pt>
                <c:pt idx="4927">
                  <c:v>0.31980504122407483</c:v>
                </c:pt>
                <c:pt idx="4928">
                  <c:v>136.22976605687916</c:v>
                </c:pt>
                <c:pt idx="4929">
                  <c:v>1.7864766971775741</c:v>
                </c:pt>
                <c:pt idx="4930">
                  <c:v>0.21096924940019468</c:v>
                </c:pt>
                <c:pt idx="4931">
                  <c:v>0.4200027576864423</c:v>
                </c:pt>
                <c:pt idx="4932">
                  <c:v>0.15989556117798304</c:v>
                </c:pt>
                <c:pt idx="4933">
                  <c:v>3.3231867482263681E-3</c:v>
                </c:pt>
                <c:pt idx="4934">
                  <c:v>3.1816205086788701E-2</c:v>
                </c:pt>
                <c:pt idx="4935">
                  <c:v>0.25336867092290249</c:v>
                </c:pt>
                <c:pt idx="4936">
                  <c:v>0.76421302843374406</c:v>
                </c:pt>
                <c:pt idx="4937">
                  <c:v>252.51451927377397</c:v>
                </c:pt>
                <c:pt idx="4938">
                  <c:v>28.593187806119111</c:v>
                </c:pt>
                <c:pt idx="4939">
                  <c:v>0.33184331595267563</c:v>
                </c:pt>
                <c:pt idx="4940">
                  <c:v>235.5685118885028</c:v>
                </c:pt>
                <c:pt idx="4941">
                  <c:v>22.120496577902149</c:v>
                </c:pt>
                <c:pt idx="4942">
                  <c:v>4.5773654172520495E-2</c:v>
                </c:pt>
                <c:pt idx="4943">
                  <c:v>34.382422771387219</c:v>
                </c:pt>
                <c:pt idx="4944">
                  <c:v>3.9930554843113049</c:v>
                </c:pt>
                <c:pt idx="4945">
                  <c:v>0.14298974948595616</c:v>
                </c:pt>
                <c:pt idx="4946">
                  <c:v>3.0139348950301424E-2</c:v>
                </c:pt>
                <c:pt idx="4947">
                  <c:v>0.60952209823370129</c:v>
                </c:pt>
                <c:pt idx="4948">
                  <c:v>5.4870000084706376</c:v>
                </c:pt>
                <c:pt idx="4949">
                  <c:v>0.30434980880628437</c:v>
                </c:pt>
                <c:pt idx="4950">
                  <c:v>0.15756412249439575</c:v>
                </c:pt>
                <c:pt idx="4951">
                  <c:v>0.16852375062815267</c:v>
                </c:pt>
                <c:pt idx="4952">
                  <c:v>2.3926750070670555</c:v>
                </c:pt>
                <c:pt idx="4953">
                  <c:v>3.3454489917637291</c:v>
                </c:pt>
                <c:pt idx="4954">
                  <c:v>0.2846815045017389</c:v>
                </c:pt>
                <c:pt idx="4955">
                  <c:v>2.9390770141997131</c:v>
                </c:pt>
                <c:pt idx="4956">
                  <c:v>0.89925393143135335</c:v>
                </c:pt>
                <c:pt idx="4957">
                  <c:v>1.2611775667264834E-2</c:v>
                </c:pt>
                <c:pt idx="4958">
                  <c:v>0.30496261175339862</c:v>
                </c:pt>
                <c:pt idx="4959">
                  <c:v>1.9575945957483867</c:v>
                </c:pt>
                <c:pt idx="4960">
                  <c:v>2.3040549884051704</c:v>
                </c:pt>
                <c:pt idx="4961">
                  <c:v>1.3652432316721717</c:v>
                </c:pt>
                <c:pt idx="4962">
                  <c:v>0.28169858589101998</c:v>
                </c:pt>
                <c:pt idx="4963">
                  <c:v>17.291540117499817</c:v>
                </c:pt>
                <c:pt idx="4964">
                  <c:v>7.5003295507187373E-2</c:v>
                </c:pt>
                <c:pt idx="4965">
                  <c:v>48.565141269615836</c:v>
                </c:pt>
                <c:pt idx="4966">
                  <c:v>6.348609313145138</c:v>
                </c:pt>
                <c:pt idx="4967">
                  <c:v>8.4938871311089834E-2</c:v>
                </c:pt>
                <c:pt idx="4968">
                  <c:v>12.714637562453877</c:v>
                </c:pt>
                <c:pt idx="4969">
                  <c:v>5.0145489151431546</c:v>
                </c:pt>
                <c:pt idx="4970">
                  <c:v>13.527965824195212</c:v>
                </c:pt>
                <c:pt idx="4971">
                  <c:v>0.85081404331419497</c:v>
                </c:pt>
                <c:pt idx="4972">
                  <c:v>0.83065204262081538</c:v>
                </c:pt>
                <c:pt idx="4973">
                  <c:v>3.5236306669418536</c:v>
                </c:pt>
                <c:pt idx="4974">
                  <c:v>0.16729268671566627</c:v>
                </c:pt>
                <c:pt idx="4975">
                  <c:v>95.626951871628222</c:v>
                </c:pt>
                <c:pt idx="4976">
                  <c:v>0.37112070635484534</c:v>
                </c:pt>
                <c:pt idx="4977">
                  <c:v>5.9253404911112903E-2</c:v>
                </c:pt>
                <c:pt idx="4978">
                  <c:v>107.87051119894284</c:v>
                </c:pt>
                <c:pt idx="4979">
                  <c:v>0.34961388647281039</c:v>
                </c:pt>
                <c:pt idx="4980">
                  <c:v>3.0095672344680521E-2</c:v>
                </c:pt>
                <c:pt idx="4981">
                  <c:v>0.30947030667951825</c:v>
                </c:pt>
                <c:pt idx="4982">
                  <c:v>4.0055726075892056E-2</c:v>
                </c:pt>
                <c:pt idx="4983">
                  <c:v>3.2804562962157444</c:v>
                </c:pt>
                <c:pt idx="4984">
                  <c:v>6.716331881898932E-2</c:v>
                </c:pt>
                <c:pt idx="4985">
                  <c:v>0.19904806095098729</c:v>
                </c:pt>
                <c:pt idx="4986">
                  <c:v>0.22478508161092403</c:v>
                </c:pt>
                <c:pt idx="4987">
                  <c:v>252.48743713192061</c:v>
                </c:pt>
                <c:pt idx="4988">
                  <c:v>1.765489787424699E-2</c:v>
                </c:pt>
                <c:pt idx="4989">
                  <c:v>5.9029588150230822E-2</c:v>
                </c:pt>
                <c:pt idx="4990">
                  <c:v>89.854079048859091</c:v>
                </c:pt>
                <c:pt idx="4991">
                  <c:v>442.13127198052291</c:v>
                </c:pt>
                <c:pt idx="4992">
                  <c:v>1.6986254869851685</c:v>
                </c:pt>
                <c:pt idx="4993">
                  <c:v>0.29400160632476047</c:v>
                </c:pt>
                <c:pt idx="4994">
                  <c:v>0.34297673791090599</c:v>
                </c:pt>
                <c:pt idx="4995">
                  <c:v>1.5166120877341041</c:v>
                </c:pt>
                <c:pt idx="4996">
                  <c:v>1.3684329308973395</c:v>
                </c:pt>
                <c:pt idx="4997">
                  <c:v>0.17124373370541682</c:v>
                </c:pt>
                <c:pt idx="4998">
                  <c:v>4.9158180614780198</c:v>
                </c:pt>
                <c:pt idx="4999">
                  <c:v>1.7354273867057715</c:v>
                </c:pt>
                <c:pt idx="5000">
                  <c:v>2.9891080532214134</c:v>
                </c:pt>
                <c:pt idx="5001">
                  <c:v>2.393763303577733</c:v>
                </c:pt>
                <c:pt idx="5002">
                  <c:v>11.883109831989044</c:v>
                </c:pt>
                <c:pt idx="5003">
                  <c:v>0.12193663458558902</c:v>
                </c:pt>
                <c:pt idx="5004">
                  <c:v>1.324639562847582</c:v>
                </c:pt>
                <c:pt idx="5005">
                  <c:v>95.033481762565557</c:v>
                </c:pt>
                <c:pt idx="5006">
                  <c:v>612.03740052445346</c:v>
                </c:pt>
                <c:pt idx="5007">
                  <c:v>0.28169858589101998</c:v>
                </c:pt>
                <c:pt idx="5008">
                  <c:v>0.10354657386270716</c:v>
                </c:pt>
                <c:pt idx="5009">
                  <c:v>111.86643799216282</c:v>
                </c:pt>
                <c:pt idx="5010">
                  <c:v>3.6514751904649576E-2</c:v>
                </c:pt>
                <c:pt idx="5011">
                  <c:v>13.733558361964318</c:v>
                </c:pt>
                <c:pt idx="5012">
                  <c:v>0.77102367192665688</c:v>
                </c:pt>
                <c:pt idx="5013">
                  <c:v>15.030426252653957</c:v>
                </c:pt>
                <c:pt idx="5014">
                  <c:v>13.794060506958349</c:v>
                </c:pt>
                <c:pt idx="5015">
                  <c:v>0.81594058113120349</c:v>
                </c:pt>
                <c:pt idx="5016">
                  <c:v>307.64896656003464</c:v>
                </c:pt>
                <c:pt idx="5017">
                  <c:v>0.11382876908729965</c:v>
                </c:pt>
                <c:pt idx="5018">
                  <c:v>107.54696930855405</c:v>
                </c:pt>
                <c:pt idx="5019">
                  <c:v>0.34671777590968883</c:v>
                </c:pt>
                <c:pt idx="5020">
                  <c:v>30.45171554638959</c:v>
                </c:pt>
                <c:pt idx="5021">
                  <c:v>2.5668650327264064</c:v>
                </c:pt>
                <c:pt idx="5022">
                  <c:v>107.54696930855405</c:v>
                </c:pt>
                <c:pt idx="5023">
                  <c:v>0.99684183331354892</c:v>
                </c:pt>
                <c:pt idx="5024">
                  <c:v>0.75492919965747241</c:v>
                </c:pt>
                <c:pt idx="5025">
                  <c:v>47.734785585616528</c:v>
                </c:pt>
                <c:pt idx="5026">
                  <c:v>7.0446929427073286</c:v>
                </c:pt>
                <c:pt idx="5027">
                  <c:v>24.472415012690774</c:v>
                </c:pt>
                <c:pt idx="5028">
                  <c:v>16.959394930841647</c:v>
                </c:pt>
                <c:pt idx="5029">
                  <c:v>8.3982263131234899E-2</c:v>
                </c:pt>
                <c:pt idx="5030">
                  <c:v>8.7670788455355753E-2</c:v>
                </c:pt>
                <c:pt idx="5031">
                  <c:v>5.6448482169924077</c:v>
                </c:pt>
                <c:pt idx="5032">
                  <c:v>14.040794020996799</c:v>
                </c:pt>
                <c:pt idx="5033">
                  <c:v>0.52145244461734297</c:v>
                </c:pt>
                <c:pt idx="5034">
                  <c:v>89.44092203008988</c:v>
                </c:pt>
                <c:pt idx="5035">
                  <c:v>82.582066771039706</c:v>
                </c:pt>
                <c:pt idx="5036">
                  <c:v>0.76994683284661269</c:v>
                </c:pt>
                <c:pt idx="5037">
                  <c:v>16.95760839712954</c:v>
                </c:pt>
                <c:pt idx="5038">
                  <c:v>12.70017496522877</c:v>
                </c:pt>
                <c:pt idx="5039">
                  <c:v>95.391085080841336</c:v>
                </c:pt>
                <c:pt idx="5040">
                  <c:v>14.896055285416528</c:v>
                </c:pt>
                <c:pt idx="5041">
                  <c:v>2.2970828506069938</c:v>
                </c:pt>
                <c:pt idx="5042">
                  <c:v>6.4321077713554713</c:v>
                </c:pt>
                <c:pt idx="5043">
                  <c:v>48.634163690453335</c:v>
                </c:pt>
                <c:pt idx="5044">
                  <c:v>1.9681184838809773</c:v>
                </c:pt>
                <c:pt idx="5045">
                  <c:v>96.394994467424354</c:v>
                </c:pt>
                <c:pt idx="5046">
                  <c:v>3.9620130568347955E-2</c:v>
                </c:pt>
                <c:pt idx="5047">
                  <c:v>0.20563953000509896</c:v>
                </c:pt>
                <c:pt idx="5048">
                  <c:v>8.0728298544501836E-2</c:v>
                </c:pt>
                <c:pt idx="5049">
                  <c:v>2.9887538073414683</c:v>
                </c:pt>
                <c:pt idx="5050">
                  <c:v>0.29672803923832891</c:v>
                </c:pt>
                <c:pt idx="5051">
                  <c:v>0.45795324351828393</c:v>
                </c:pt>
                <c:pt idx="5052">
                  <c:v>12.281412184690048</c:v>
                </c:pt>
                <c:pt idx="5053">
                  <c:v>37.778938814339526</c:v>
                </c:pt>
                <c:pt idx="5054">
                  <c:v>6.4486344295331843E-2</c:v>
                </c:pt>
                <c:pt idx="5055">
                  <c:v>260.54944480902947</c:v>
                </c:pt>
                <c:pt idx="5056">
                  <c:v>0.51865601411607953</c:v>
                </c:pt>
                <c:pt idx="5057">
                  <c:v>1.0752656124228797</c:v>
                </c:pt>
                <c:pt idx="5058">
                  <c:v>4.2431430536766452</c:v>
                </c:pt>
                <c:pt idx="5059">
                  <c:v>92.040826817381131</c:v>
                </c:pt>
                <c:pt idx="5060">
                  <c:v>69.285174592962875</c:v>
                </c:pt>
                <c:pt idx="5061">
                  <c:v>1.161685234262706</c:v>
                </c:pt>
                <c:pt idx="5062">
                  <c:v>34.763844299414707</c:v>
                </c:pt>
                <c:pt idx="5063">
                  <c:v>5.9721415191808989</c:v>
                </c:pt>
                <c:pt idx="5064">
                  <c:v>36.821560437512943</c:v>
                </c:pt>
                <c:pt idx="5065">
                  <c:v>35.640653640026798</c:v>
                </c:pt>
                <c:pt idx="5066">
                  <c:v>402.76981703972939</c:v>
                </c:pt>
                <c:pt idx="5067">
                  <c:v>0.37221937503206493</c:v>
                </c:pt>
                <c:pt idx="5068">
                  <c:v>62.879023257524409</c:v>
                </c:pt>
                <c:pt idx="5069">
                  <c:v>9.6124032740559837</c:v>
                </c:pt>
                <c:pt idx="5070">
                  <c:v>0.93522378876041801</c:v>
                </c:pt>
                <c:pt idx="5071">
                  <c:v>1.6010349084597251</c:v>
                </c:pt>
                <c:pt idx="5072">
                  <c:v>24.129651468199604</c:v>
                </c:pt>
                <c:pt idx="5073">
                  <c:v>2.039489392208059</c:v>
                </c:pt>
                <c:pt idx="5074">
                  <c:v>0.18832415744275699</c:v>
                </c:pt>
                <c:pt idx="5075">
                  <c:v>101.37308772276427</c:v>
                </c:pt>
                <c:pt idx="5076">
                  <c:v>1.1977794780456266</c:v>
                </c:pt>
                <c:pt idx="5077">
                  <c:v>38.257992680735917</c:v>
                </c:pt>
                <c:pt idx="5078">
                  <c:v>0.28917746842037217</c:v>
                </c:pt>
                <c:pt idx="5079">
                  <c:v>32.117930842828066</c:v>
                </c:pt>
                <c:pt idx="5080">
                  <c:v>0.12048030000536976</c:v>
                </c:pt>
                <c:pt idx="5081">
                  <c:v>0.35413649834205718</c:v>
                </c:pt>
                <c:pt idx="5082">
                  <c:v>0.81594058113120349</c:v>
                </c:pt>
                <c:pt idx="5083">
                  <c:v>2.1380428178682114</c:v>
                </c:pt>
                <c:pt idx="5084">
                  <c:v>4.6303537348082306</c:v>
                </c:pt>
                <c:pt idx="5085">
                  <c:v>4.7207861527764142E-2</c:v>
                </c:pt>
                <c:pt idx="5086">
                  <c:v>48.420311354487623</c:v>
                </c:pt>
                <c:pt idx="5087">
                  <c:v>0.11744296379107573</c:v>
                </c:pt>
                <c:pt idx="5088">
                  <c:v>1.2962577199962261E-2</c:v>
                </c:pt>
                <c:pt idx="5089">
                  <c:v>7.8140673093140503E-2</c:v>
                </c:pt>
                <c:pt idx="5090">
                  <c:v>9.1154705128529662E-2</c:v>
                </c:pt>
                <c:pt idx="5091">
                  <c:v>1.6906917633837875E-2</c:v>
                </c:pt>
                <c:pt idx="5092">
                  <c:v>1.4884495279474605</c:v>
                </c:pt>
                <c:pt idx="5093">
                  <c:v>0.19072660315190484</c:v>
                </c:pt>
                <c:pt idx="5094">
                  <c:v>14.250771738683309</c:v>
                </c:pt>
                <c:pt idx="5095">
                  <c:v>0.81125332114387549</c:v>
                </c:pt>
                <c:pt idx="5096">
                  <c:v>0.12590071438664652</c:v>
                </c:pt>
                <c:pt idx="5097">
                  <c:v>3.2802170959988039E-2</c:v>
                </c:pt>
                <c:pt idx="5098">
                  <c:v>0.81594058113120349</c:v>
                </c:pt>
                <c:pt idx="5099">
                  <c:v>0.31235146263577829</c:v>
                </c:pt>
                <c:pt idx="5100">
                  <c:v>3.1106100000912622E-2</c:v>
                </c:pt>
                <c:pt idx="5101">
                  <c:v>3.9620130568347955E-2</c:v>
                </c:pt>
                <c:pt idx="5102">
                  <c:v>0.22478508161092403</c:v>
                </c:pt>
                <c:pt idx="5103">
                  <c:v>1.0012642932151654</c:v>
                </c:pt>
                <c:pt idx="5104">
                  <c:v>0.25336867092290249</c:v>
                </c:pt>
                <c:pt idx="5105">
                  <c:v>11.368319146753519</c:v>
                </c:pt>
                <c:pt idx="5106">
                  <c:v>2.2251397390402081</c:v>
                </c:pt>
                <c:pt idx="5107">
                  <c:v>1.082088686732537</c:v>
                </c:pt>
                <c:pt idx="5108">
                  <c:v>2.308349388908352</c:v>
                </c:pt>
                <c:pt idx="5109">
                  <c:v>1.5372826918176745</c:v>
                </c:pt>
                <c:pt idx="5110">
                  <c:v>11.426993104389037</c:v>
                </c:pt>
                <c:pt idx="5111">
                  <c:v>0.11272779793029752</c:v>
                </c:pt>
                <c:pt idx="5112">
                  <c:v>0.27076247193456898</c:v>
                </c:pt>
                <c:pt idx="5113">
                  <c:v>0.22478508161092403</c:v>
                </c:pt>
                <c:pt idx="5114">
                  <c:v>0.12590071438664652</c:v>
                </c:pt>
                <c:pt idx="5115">
                  <c:v>1.9445919105497585E-2</c:v>
                </c:pt>
                <c:pt idx="5116">
                  <c:v>0.82740724492168083</c:v>
                </c:pt>
                <c:pt idx="5117">
                  <c:v>0.78941428192038754</c:v>
                </c:pt>
                <c:pt idx="5118">
                  <c:v>77.916069228823744</c:v>
                </c:pt>
                <c:pt idx="5119">
                  <c:v>2.9341496169907617</c:v>
                </c:pt>
                <c:pt idx="5120">
                  <c:v>16.137677679468268</c:v>
                </c:pt>
                <c:pt idx="5121">
                  <c:v>4.2521439933449683</c:v>
                </c:pt>
                <c:pt idx="5122">
                  <c:v>0.31980504122407483</c:v>
                </c:pt>
                <c:pt idx="5123">
                  <c:v>0.16852375062815267</c:v>
                </c:pt>
                <c:pt idx="5124">
                  <c:v>48.114426175282254</c:v>
                </c:pt>
                <c:pt idx="5125">
                  <c:v>2.337413281809019</c:v>
                </c:pt>
                <c:pt idx="5126">
                  <c:v>822.70682570144334</c:v>
                </c:pt>
                <c:pt idx="5127">
                  <c:v>72.395123909833131</c:v>
                </c:pt>
                <c:pt idx="5128">
                  <c:v>0.2584941698345426</c:v>
                </c:pt>
                <c:pt idx="5129">
                  <c:v>22.621107468850841</c:v>
                </c:pt>
                <c:pt idx="5130">
                  <c:v>1.1969354785949049</c:v>
                </c:pt>
                <c:pt idx="5131">
                  <c:v>4.3290018357987359</c:v>
                </c:pt>
                <c:pt idx="5132">
                  <c:v>4.8017798498076161</c:v>
                </c:pt>
                <c:pt idx="5133">
                  <c:v>1.8346110925222354</c:v>
                </c:pt>
                <c:pt idx="5134">
                  <c:v>3.8148875193831411</c:v>
                </c:pt>
                <c:pt idx="5135">
                  <c:v>0.25993797981170175</c:v>
                </c:pt>
                <c:pt idx="5136">
                  <c:v>8.013322157228854E-2</c:v>
                </c:pt>
                <c:pt idx="5137">
                  <c:v>0.64681786406874631</c:v>
                </c:pt>
                <c:pt idx="5138">
                  <c:v>0.42691809161749333</c:v>
                </c:pt>
                <c:pt idx="5139">
                  <c:v>1.493023046834187</c:v>
                </c:pt>
                <c:pt idx="5140">
                  <c:v>5.6660385238572673</c:v>
                </c:pt>
                <c:pt idx="5141">
                  <c:v>250.00404346700662</c:v>
                </c:pt>
                <c:pt idx="5142">
                  <c:v>2.0931095609519828</c:v>
                </c:pt>
                <c:pt idx="5143">
                  <c:v>2.2190986638878443E-2</c:v>
                </c:pt>
                <c:pt idx="5144">
                  <c:v>3.3676283019200879</c:v>
                </c:pt>
                <c:pt idx="5145">
                  <c:v>7.1598847730740101</c:v>
                </c:pt>
                <c:pt idx="5146">
                  <c:v>1.2815444128145537</c:v>
                </c:pt>
                <c:pt idx="5147">
                  <c:v>8.7250911444764254E-2</c:v>
                </c:pt>
                <c:pt idx="5148">
                  <c:v>123.32316723012626</c:v>
                </c:pt>
                <c:pt idx="5149">
                  <c:v>219.93331149996322</c:v>
                </c:pt>
                <c:pt idx="5150">
                  <c:v>2.3008361148321916</c:v>
                </c:pt>
                <c:pt idx="5151">
                  <c:v>0.9960528647532032</c:v>
                </c:pt>
                <c:pt idx="5152">
                  <c:v>1.4036002969531926E-2</c:v>
                </c:pt>
                <c:pt idx="5153">
                  <c:v>5.8026266977682935E-2</c:v>
                </c:pt>
                <c:pt idx="5154">
                  <c:v>0.58208738985313779</c:v>
                </c:pt>
                <c:pt idx="5155">
                  <c:v>14.040794020996799</c:v>
                </c:pt>
                <c:pt idx="5156">
                  <c:v>162.11801265898626</c:v>
                </c:pt>
                <c:pt idx="5157">
                  <c:v>66.3578850987642</c:v>
                </c:pt>
                <c:pt idx="5158">
                  <c:v>0.19521786941848659</c:v>
                </c:pt>
                <c:pt idx="5159">
                  <c:v>4.6347917912763492</c:v>
                </c:pt>
                <c:pt idx="5160">
                  <c:v>2.3514545666961246</c:v>
                </c:pt>
                <c:pt idx="5161">
                  <c:v>265.26563270547263</c:v>
                </c:pt>
                <c:pt idx="5162">
                  <c:v>24.381773478273974</c:v>
                </c:pt>
                <c:pt idx="5163">
                  <c:v>9.8690158785850475</c:v>
                </c:pt>
                <c:pt idx="5164">
                  <c:v>2.5271283092470016E-2</c:v>
                </c:pt>
                <c:pt idx="5165">
                  <c:v>0.16606493934580699</c:v>
                </c:pt>
                <c:pt idx="5166">
                  <c:v>0.23139735678215309</c:v>
                </c:pt>
                <c:pt idx="5167">
                  <c:v>65.417387420008993</c:v>
                </c:pt>
                <c:pt idx="5168">
                  <c:v>2.0466777141822146</c:v>
                </c:pt>
                <c:pt idx="5169">
                  <c:v>60.265650621234322</c:v>
                </c:pt>
                <c:pt idx="5170">
                  <c:v>1173.0937239862465</c:v>
                </c:pt>
                <c:pt idx="5171">
                  <c:v>7.5775626225403192</c:v>
                </c:pt>
                <c:pt idx="5172">
                  <c:v>26.007279385617665</c:v>
                </c:pt>
                <c:pt idx="5173">
                  <c:v>2.0421825444042894E-2</c:v>
                </c:pt>
                <c:pt idx="5174">
                  <c:v>9.3033855730887266E-3</c:v>
                </c:pt>
                <c:pt idx="5175">
                  <c:v>27.839441385928229</c:v>
                </c:pt>
                <c:pt idx="5176">
                  <c:v>1.5714639700958848</c:v>
                </c:pt>
                <c:pt idx="5177">
                  <c:v>3.7326652606294031E-2</c:v>
                </c:pt>
                <c:pt idx="5178">
                  <c:v>0.90991416603252284</c:v>
                </c:pt>
                <c:pt idx="5179">
                  <c:v>19.082470080331781</c:v>
                </c:pt>
                <c:pt idx="5180">
                  <c:v>2.7477965008112646</c:v>
                </c:pt>
                <c:pt idx="5181">
                  <c:v>1.2197999920744307</c:v>
                </c:pt>
                <c:pt idx="5182">
                  <c:v>1.237693069994426</c:v>
                </c:pt>
                <c:pt idx="5183">
                  <c:v>1.0114790597547969</c:v>
                </c:pt>
                <c:pt idx="5184">
                  <c:v>0.94952373331618167</c:v>
                </c:pt>
                <c:pt idx="5185">
                  <c:v>409.91860604449812</c:v>
                </c:pt>
                <c:pt idx="5186">
                  <c:v>102.3762568438098</c:v>
                </c:pt>
                <c:pt idx="5187">
                  <c:v>12.712628507078582</c:v>
                </c:pt>
                <c:pt idx="5188">
                  <c:v>312.13356421045978</c:v>
                </c:pt>
                <c:pt idx="5189">
                  <c:v>9.6502329686028911</c:v>
                </c:pt>
                <c:pt idx="5190">
                  <c:v>1.2062314761018569</c:v>
                </c:pt>
                <c:pt idx="5191">
                  <c:v>0.42172770322767089</c:v>
                </c:pt>
                <c:pt idx="5192">
                  <c:v>37.659147742271813</c:v>
                </c:pt>
                <c:pt idx="5193">
                  <c:v>3.3491418066660126</c:v>
                </c:pt>
                <c:pt idx="5194">
                  <c:v>0.17182275296116559</c:v>
                </c:pt>
                <c:pt idx="5195">
                  <c:v>1.2325710045287082</c:v>
                </c:pt>
                <c:pt idx="5196">
                  <c:v>8.773800634362301</c:v>
                </c:pt>
                <c:pt idx="5197">
                  <c:v>1.1458660882909841</c:v>
                </c:pt>
                <c:pt idx="5198">
                  <c:v>1405.7173803874991</c:v>
                </c:pt>
                <c:pt idx="5199">
                  <c:v>1.1001895709301822E-2</c:v>
                </c:pt>
                <c:pt idx="5200">
                  <c:v>42.931040183880214</c:v>
                </c:pt>
                <c:pt idx="5201">
                  <c:v>1.0687821878580988</c:v>
                </c:pt>
                <c:pt idx="5202">
                  <c:v>4.5412325218234528</c:v>
                </c:pt>
                <c:pt idx="5203">
                  <c:v>2.4352529803450063</c:v>
                </c:pt>
                <c:pt idx="5204">
                  <c:v>9.9081043688529269E-2</c:v>
                </c:pt>
                <c:pt idx="5205">
                  <c:v>4.66228695142728</c:v>
                </c:pt>
                <c:pt idx="5206">
                  <c:v>4.133819182866076E-3</c:v>
                </c:pt>
                <c:pt idx="5207">
                  <c:v>0.35316557145281918</c:v>
                </c:pt>
                <c:pt idx="5208">
                  <c:v>0.59836172463331916</c:v>
                </c:pt>
                <c:pt idx="5209">
                  <c:v>0.54307442180000964</c:v>
                </c:pt>
                <c:pt idx="5210">
                  <c:v>48.259903368528924</c:v>
                </c:pt>
                <c:pt idx="5211">
                  <c:v>0.87017688999202403</c:v>
                </c:pt>
                <c:pt idx="5212">
                  <c:v>1.4884495279474605</c:v>
                </c:pt>
                <c:pt idx="5213">
                  <c:v>7.6013161831569961E-2</c:v>
                </c:pt>
                <c:pt idx="5214">
                  <c:v>0.82446147638752676</c:v>
                </c:pt>
                <c:pt idx="5215">
                  <c:v>0.63140161915471393</c:v>
                </c:pt>
                <c:pt idx="5216">
                  <c:v>0.27037135054834893</c:v>
                </c:pt>
                <c:pt idx="5217">
                  <c:v>2.9390770141997131</c:v>
                </c:pt>
                <c:pt idx="5218">
                  <c:v>8.4938871311089834E-2</c:v>
                </c:pt>
                <c:pt idx="5219">
                  <c:v>53.792995769647256</c:v>
                </c:pt>
                <c:pt idx="5220">
                  <c:v>14.040794020996799</c:v>
                </c:pt>
                <c:pt idx="5221">
                  <c:v>93.474251407040597</c:v>
                </c:pt>
                <c:pt idx="5222">
                  <c:v>5.3008973598767115</c:v>
                </c:pt>
                <c:pt idx="5223">
                  <c:v>1.1288875309521822</c:v>
                </c:pt>
                <c:pt idx="5224">
                  <c:v>9.5133262556128031</c:v>
                </c:pt>
                <c:pt idx="5225">
                  <c:v>0.86755094913512687</c:v>
                </c:pt>
                <c:pt idx="5226">
                  <c:v>11.352897066543717</c:v>
                </c:pt>
                <c:pt idx="5227">
                  <c:v>31.284734790678932</c:v>
                </c:pt>
                <c:pt idx="5228">
                  <c:v>3.1074469116675325</c:v>
                </c:pt>
                <c:pt idx="5229">
                  <c:v>0.20396224123489101</c:v>
                </c:pt>
                <c:pt idx="5230">
                  <c:v>91.45564193629238</c:v>
                </c:pt>
                <c:pt idx="5231">
                  <c:v>0.66610928486205889</c:v>
                </c:pt>
                <c:pt idx="5232">
                  <c:v>0.55308394759316526</c:v>
                </c:pt>
                <c:pt idx="5233">
                  <c:v>73.165142388006387</c:v>
                </c:pt>
                <c:pt idx="5234">
                  <c:v>13.73655531331187</c:v>
                </c:pt>
                <c:pt idx="5235">
                  <c:v>1.6520342151005396</c:v>
                </c:pt>
                <c:pt idx="5236">
                  <c:v>9.3136168834119282</c:v>
                </c:pt>
                <c:pt idx="5237">
                  <c:v>32.60500362511808</c:v>
                </c:pt>
                <c:pt idx="5238">
                  <c:v>1.8966859309741906</c:v>
                </c:pt>
                <c:pt idx="5239">
                  <c:v>28.450077548026268</c:v>
                </c:pt>
                <c:pt idx="5240">
                  <c:v>0.99494869407239328</c:v>
                </c:pt>
                <c:pt idx="5241">
                  <c:v>0.18355289879251083</c:v>
                </c:pt>
                <c:pt idx="5242">
                  <c:v>1.9576267768928752E-2</c:v>
                </c:pt>
                <c:pt idx="5243">
                  <c:v>0.1197545440561483</c:v>
                </c:pt>
                <c:pt idx="5244">
                  <c:v>6.9514244495884832</c:v>
                </c:pt>
                <c:pt idx="5245">
                  <c:v>28.535993170060056</c:v>
                </c:pt>
                <c:pt idx="5246">
                  <c:v>0.16005681308410041</c:v>
                </c:pt>
                <c:pt idx="5247">
                  <c:v>0.35500036566117749</c:v>
                </c:pt>
                <c:pt idx="5248">
                  <c:v>1.1417164006261553</c:v>
                </c:pt>
                <c:pt idx="5249">
                  <c:v>0.16070241712678479</c:v>
                </c:pt>
                <c:pt idx="5250">
                  <c:v>18.086443524795897</c:v>
                </c:pt>
                <c:pt idx="5251">
                  <c:v>1.3833542846161033</c:v>
                </c:pt>
                <c:pt idx="5252">
                  <c:v>11.042829945776749</c:v>
                </c:pt>
                <c:pt idx="5253">
                  <c:v>4.778753610012342</c:v>
                </c:pt>
                <c:pt idx="5254">
                  <c:v>4.2113601392210898</c:v>
                </c:pt>
                <c:pt idx="5255">
                  <c:v>0.7580667544944153</c:v>
                </c:pt>
                <c:pt idx="5256">
                  <c:v>0.12193663458558902</c:v>
                </c:pt>
                <c:pt idx="5257">
                  <c:v>0.95612065116694767</c:v>
                </c:pt>
                <c:pt idx="5258">
                  <c:v>0.81711394442553076</c:v>
                </c:pt>
                <c:pt idx="5259">
                  <c:v>1.2269457437829256</c:v>
                </c:pt>
                <c:pt idx="5260">
                  <c:v>12.394276376639606</c:v>
                </c:pt>
                <c:pt idx="5261">
                  <c:v>1.5997426334455122E-2</c:v>
                </c:pt>
                <c:pt idx="5262">
                  <c:v>12.7966056495905</c:v>
                </c:pt>
                <c:pt idx="5263">
                  <c:v>1.2767020056380434</c:v>
                </c:pt>
                <c:pt idx="5264">
                  <c:v>0.38505078331785769</c:v>
                </c:pt>
                <c:pt idx="5265">
                  <c:v>0.14454024351117217</c:v>
                </c:pt>
                <c:pt idx="5266">
                  <c:v>9.6491435821954408</c:v>
                </c:pt>
                <c:pt idx="5267">
                  <c:v>2.5168978153750698E-2</c:v>
                </c:pt>
                <c:pt idx="5268">
                  <c:v>1.5339537055140136</c:v>
                </c:pt>
                <c:pt idx="5269">
                  <c:v>0.71541602536688309</c:v>
                </c:pt>
                <c:pt idx="5270">
                  <c:v>39.014825167082464</c:v>
                </c:pt>
                <c:pt idx="5271">
                  <c:v>0.56661956682545234</c:v>
                </c:pt>
                <c:pt idx="5272">
                  <c:v>37.969694008608947</c:v>
                </c:pt>
                <c:pt idx="5273">
                  <c:v>2.3692770137078989E-2</c:v>
                </c:pt>
                <c:pt idx="5274">
                  <c:v>95.222739750323683</c:v>
                </c:pt>
                <c:pt idx="5275">
                  <c:v>8.9206503681786735</c:v>
                </c:pt>
                <c:pt idx="5276">
                  <c:v>1.1939832007632936</c:v>
                </c:pt>
                <c:pt idx="5277">
                  <c:v>29.424966222035366</c:v>
                </c:pt>
                <c:pt idx="5278">
                  <c:v>4.6303537348082306</c:v>
                </c:pt>
                <c:pt idx="5279">
                  <c:v>0.17933094761571525</c:v>
                </c:pt>
                <c:pt idx="5280">
                  <c:v>3.3220959165651878</c:v>
                </c:pt>
                <c:pt idx="5281">
                  <c:v>5.2033463997034554E-2</c:v>
                </c:pt>
                <c:pt idx="5282">
                  <c:v>0.87807217618078293</c:v>
                </c:pt>
                <c:pt idx="5283">
                  <c:v>0.23139735678215309</c:v>
                </c:pt>
                <c:pt idx="5284">
                  <c:v>1.1792620060408265</c:v>
                </c:pt>
                <c:pt idx="5285">
                  <c:v>0.36783186006224061</c:v>
                </c:pt>
                <c:pt idx="5286">
                  <c:v>0.10406249384103447</c:v>
                </c:pt>
                <c:pt idx="5287">
                  <c:v>3.6006404546961468</c:v>
                </c:pt>
                <c:pt idx="5288">
                  <c:v>9.290329362158344</c:v>
                </c:pt>
                <c:pt idx="5289">
                  <c:v>0.28080596111322847</c:v>
                </c:pt>
                <c:pt idx="5290">
                  <c:v>153.28728392230934</c:v>
                </c:pt>
                <c:pt idx="5291">
                  <c:v>10.966805589128928</c:v>
                </c:pt>
                <c:pt idx="5292">
                  <c:v>3.128307439420093E-2</c:v>
                </c:pt>
                <c:pt idx="5293">
                  <c:v>1.4947623342174208</c:v>
                </c:pt>
                <c:pt idx="5294">
                  <c:v>1.440739493783165</c:v>
                </c:pt>
                <c:pt idx="5295">
                  <c:v>3.5739359002734972</c:v>
                </c:pt>
                <c:pt idx="5296">
                  <c:v>0.2098547656389243</c:v>
                </c:pt>
                <c:pt idx="5297">
                  <c:v>61.786068021564425</c:v>
                </c:pt>
                <c:pt idx="5298">
                  <c:v>2.7138651956373182E-2</c:v>
                </c:pt>
                <c:pt idx="5299">
                  <c:v>0.305882664278322</c:v>
                </c:pt>
                <c:pt idx="5300">
                  <c:v>592.82515108110806</c:v>
                </c:pt>
                <c:pt idx="5301">
                  <c:v>475.74281607440702</c:v>
                </c:pt>
                <c:pt idx="5302">
                  <c:v>2.0036872837721407</c:v>
                </c:pt>
                <c:pt idx="5303">
                  <c:v>0.89530617209912988</c:v>
                </c:pt>
                <c:pt idx="5304">
                  <c:v>8.7250911444764254E-2</c:v>
                </c:pt>
                <c:pt idx="5305">
                  <c:v>2.3639014177101947</c:v>
                </c:pt>
                <c:pt idx="5306">
                  <c:v>23.67245573505048</c:v>
                </c:pt>
                <c:pt idx="5307">
                  <c:v>0.99921011455801989</c:v>
                </c:pt>
                <c:pt idx="5308">
                  <c:v>11.830041624711816</c:v>
                </c:pt>
                <c:pt idx="5309">
                  <c:v>0.17017031708935798</c:v>
                </c:pt>
                <c:pt idx="5310">
                  <c:v>315.06209283410732</c:v>
                </c:pt>
                <c:pt idx="5311">
                  <c:v>9.8338212563318997E-2</c:v>
                </c:pt>
                <c:pt idx="5312">
                  <c:v>0.5707293589682535</c:v>
                </c:pt>
                <c:pt idx="5313">
                  <c:v>2.1514235556625931</c:v>
                </c:pt>
                <c:pt idx="5314">
                  <c:v>0.65356307364163624</c:v>
                </c:pt>
                <c:pt idx="5315">
                  <c:v>11.440905802733692</c:v>
                </c:pt>
                <c:pt idx="5316">
                  <c:v>0.14547348330813539</c:v>
                </c:pt>
                <c:pt idx="5317">
                  <c:v>0.10585829137503278</c:v>
                </c:pt>
                <c:pt idx="5318">
                  <c:v>0.35413649834205718</c:v>
                </c:pt>
                <c:pt idx="5319">
                  <c:v>0.54876782568949944</c:v>
                </c:pt>
                <c:pt idx="5320">
                  <c:v>608.79869294319951</c:v>
                </c:pt>
                <c:pt idx="5321">
                  <c:v>0.78203894592060619</c:v>
                </c:pt>
                <c:pt idx="5322">
                  <c:v>0.32816221870487622</c:v>
                </c:pt>
                <c:pt idx="5323">
                  <c:v>0.23417319165638317</c:v>
                </c:pt>
                <c:pt idx="5324">
                  <c:v>0.25633399551815261</c:v>
                </c:pt>
                <c:pt idx="5325">
                  <c:v>0.47828054396680425</c:v>
                </c:pt>
                <c:pt idx="5326">
                  <c:v>5.9141457664283206E-2</c:v>
                </c:pt>
                <c:pt idx="5327">
                  <c:v>0.31980504122407483</c:v>
                </c:pt>
                <c:pt idx="5328">
                  <c:v>0.70010723919597961</c:v>
                </c:pt>
                <c:pt idx="5329">
                  <c:v>0.7580667544944153</c:v>
                </c:pt>
                <c:pt idx="5330">
                  <c:v>2.0982922286656289</c:v>
                </c:pt>
                <c:pt idx="5331">
                  <c:v>1.9277555400298345</c:v>
                </c:pt>
                <c:pt idx="5332">
                  <c:v>0.40913852055618372</c:v>
                </c:pt>
                <c:pt idx="5333">
                  <c:v>0.12413315479595825</c:v>
                </c:pt>
                <c:pt idx="5334">
                  <c:v>0.26695790217670601</c:v>
                </c:pt>
                <c:pt idx="5335">
                  <c:v>2.015735758589221E-2</c:v>
                </c:pt>
                <c:pt idx="5336">
                  <c:v>0.53664828692433197</c:v>
                </c:pt>
                <c:pt idx="5337">
                  <c:v>25.127895678782799</c:v>
                </c:pt>
                <c:pt idx="5338">
                  <c:v>17.472945721606916</c:v>
                </c:pt>
                <c:pt idx="5339">
                  <c:v>0.15397132738621813</c:v>
                </c:pt>
                <c:pt idx="5340">
                  <c:v>0.18995316953241542</c:v>
                </c:pt>
                <c:pt idx="5341">
                  <c:v>136.90214606695002</c:v>
                </c:pt>
                <c:pt idx="5342">
                  <c:v>6.3803287664358065E-3</c:v>
                </c:pt>
                <c:pt idx="5343">
                  <c:v>20.188114763721469</c:v>
                </c:pt>
                <c:pt idx="5344">
                  <c:v>0.70114715544769246</c:v>
                </c:pt>
                <c:pt idx="5345">
                  <c:v>97.470643287731477</c:v>
                </c:pt>
                <c:pt idx="5346">
                  <c:v>0.12812303658305296</c:v>
                </c:pt>
                <c:pt idx="5347">
                  <c:v>8.7250911444764254E-2</c:v>
                </c:pt>
                <c:pt idx="5348">
                  <c:v>0.71471753667435578</c:v>
                </c:pt>
                <c:pt idx="5349">
                  <c:v>0.9960528647532032</c:v>
                </c:pt>
                <c:pt idx="5350">
                  <c:v>7.5556428791148011</c:v>
                </c:pt>
                <c:pt idx="5351">
                  <c:v>1.0768887166966565</c:v>
                </c:pt>
                <c:pt idx="5352">
                  <c:v>27.998301356760276</c:v>
                </c:pt>
                <c:pt idx="5353">
                  <c:v>3.4307612732626089</c:v>
                </c:pt>
                <c:pt idx="5354">
                  <c:v>21.573491925170796</c:v>
                </c:pt>
                <c:pt idx="5355">
                  <c:v>7.8637082627866797E-2</c:v>
                </c:pt>
                <c:pt idx="5356">
                  <c:v>0.54496980088433944</c:v>
                </c:pt>
                <c:pt idx="5357">
                  <c:v>0.243513378796963</c:v>
                </c:pt>
                <c:pt idx="5358">
                  <c:v>0.23001400073746914</c:v>
                </c:pt>
                <c:pt idx="5359">
                  <c:v>1.2462471594946862</c:v>
                </c:pt>
                <c:pt idx="5360">
                  <c:v>12.543484740090131</c:v>
                </c:pt>
                <c:pt idx="5361">
                  <c:v>96.394994467424354</c:v>
                </c:pt>
                <c:pt idx="5362">
                  <c:v>2.451702430856209</c:v>
                </c:pt>
                <c:pt idx="5363">
                  <c:v>3.1062492003360593</c:v>
                </c:pt>
                <c:pt idx="5364">
                  <c:v>2.1464021880340955</c:v>
                </c:pt>
                <c:pt idx="5365">
                  <c:v>8.1733620440365016</c:v>
                </c:pt>
                <c:pt idx="5366">
                  <c:v>3.5241324227058493</c:v>
                </c:pt>
                <c:pt idx="5367">
                  <c:v>0.1406755402055096</c:v>
                </c:pt>
                <c:pt idx="5368">
                  <c:v>0.22542485031682596</c:v>
                </c:pt>
                <c:pt idx="5369">
                  <c:v>3.293662100457821</c:v>
                </c:pt>
                <c:pt idx="5370">
                  <c:v>20.906961650250274</c:v>
                </c:pt>
                <c:pt idx="5371">
                  <c:v>25.014987915966923</c:v>
                </c:pt>
                <c:pt idx="5372">
                  <c:v>0.22478508161092403</c:v>
                </c:pt>
                <c:pt idx="5373">
                  <c:v>30.421406043152572</c:v>
                </c:pt>
                <c:pt idx="5374">
                  <c:v>0.11845224482182613</c:v>
                </c:pt>
                <c:pt idx="5375">
                  <c:v>4.130492160796563</c:v>
                </c:pt>
                <c:pt idx="5376">
                  <c:v>0.6835458056478817</c:v>
                </c:pt>
                <c:pt idx="5377">
                  <c:v>30.57750049871056</c:v>
                </c:pt>
                <c:pt idx="5378">
                  <c:v>10.08811745851931</c:v>
                </c:pt>
                <c:pt idx="5379">
                  <c:v>0.2245110993981686</c:v>
                </c:pt>
                <c:pt idx="5380">
                  <c:v>4.6325725679480971</c:v>
                </c:pt>
                <c:pt idx="5381">
                  <c:v>0.50383520400727155</c:v>
                </c:pt>
                <c:pt idx="5382">
                  <c:v>0.23065918795667939</c:v>
                </c:pt>
                <c:pt idx="5383">
                  <c:v>0.11845224482182613</c:v>
                </c:pt>
                <c:pt idx="5384">
                  <c:v>31.934758224111132</c:v>
                </c:pt>
                <c:pt idx="5385">
                  <c:v>62.14468830359997</c:v>
                </c:pt>
                <c:pt idx="5386">
                  <c:v>1.0162430708072465</c:v>
                </c:pt>
                <c:pt idx="5387">
                  <c:v>9.6524118768530958</c:v>
                </c:pt>
                <c:pt idx="5388">
                  <c:v>4.9114247250493408</c:v>
                </c:pt>
                <c:pt idx="5389">
                  <c:v>0.10871297093325384</c:v>
                </c:pt>
                <c:pt idx="5390">
                  <c:v>0.51716684265310475</c:v>
                </c:pt>
                <c:pt idx="5391">
                  <c:v>0.40289659060903649</c:v>
                </c:pt>
                <c:pt idx="5392">
                  <c:v>0.11117188472090446</c:v>
                </c:pt>
                <c:pt idx="5393">
                  <c:v>14.055382241865706</c:v>
                </c:pt>
                <c:pt idx="5394">
                  <c:v>168.37506773639362</c:v>
                </c:pt>
                <c:pt idx="5395">
                  <c:v>0.38828352249964854</c:v>
                </c:pt>
                <c:pt idx="5396">
                  <c:v>2.0600520682290862</c:v>
                </c:pt>
                <c:pt idx="5397">
                  <c:v>0.96078738631721783</c:v>
                </c:pt>
                <c:pt idx="5398">
                  <c:v>1.5885041870562382E-2</c:v>
                </c:pt>
                <c:pt idx="5399">
                  <c:v>64.089015642282476</c:v>
                </c:pt>
                <c:pt idx="5400">
                  <c:v>2.5301130377359708</c:v>
                </c:pt>
                <c:pt idx="5401">
                  <c:v>2.9885176519839436</c:v>
                </c:pt>
                <c:pt idx="5402">
                  <c:v>0.46604526161768028</c:v>
                </c:pt>
                <c:pt idx="5403">
                  <c:v>2.3692770137078989E-2</c:v>
                </c:pt>
                <c:pt idx="5404">
                  <c:v>45.147400177029596</c:v>
                </c:pt>
                <c:pt idx="5405">
                  <c:v>0.85558379896527059</c:v>
                </c:pt>
                <c:pt idx="5406">
                  <c:v>0.1235826757157593</c:v>
                </c:pt>
                <c:pt idx="5407">
                  <c:v>3.4705934849138624</c:v>
                </c:pt>
                <c:pt idx="5408">
                  <c:v>0.40074848352286463</c:v>
                </c:pt>
                <c:pt idx="5409">
                  <c:v>3.6316025212062812</c:v>
                </c:pt>
                <c:pt idx="5410">
                  <c:v>1.1111809166037474</c:v>
                </c:pt>
                <c:pt idx="5411">
                  <c:v>0.11329555061785773</c:v>
                </c:pt>
                <c:pt idx="5412">
                  <c:v>4.3438921656383718</c:v>
                </c:pt>
                <c:pt idx="5413">
                  <c:v>15.290818747213322</c:v>
                </c:pt>
                <c:pt idx="5414">
                  <c:v>2.5968550322834845</c:v>
                </c:pt>
                <c:pt idx="5415">
                  <c:v>0.35413649834205718</c:v>
                </c:pt>
                <c:pt idx="5416">
                  <c:v>0.99936807331610611</c:v>
                </c:pt>
                <c:pt idx="5417">
                  <c:v>0.22041611050642967</c:v>
                </c:pt>
                <c:pt idx="5418">
                  <c:v>0.85737497982509669</c:v>
                </c:pt>
                <c:pt idx="5419">
                  <c:v>8.1044545798918559</c:v>
                </c:pt>
                <c:pt idx="5420">
                  <c:v>21.735450674707014</c:v>
                </c:pt>
                <c:pt idx="5421">
                  <c:v>0.70232641201553681</c:v>
                </c:pt>
                <c:pt idx="5422">
                  <c:v>0.13442109332943164</c:v>
                </c:pt>
                <c:pt idx="5423">
                  <c:v>0.51865601411607953</c:v>
                </c:pt>
                <c:pt idx="5424">
                  <c:v>2.1492286537538551E-2</c:v>
                </c:pt>
                <c:pt idx="5425">
                  <c:v>356.73773597461269</c:v>
                </c:pt>
                <c:pt idx="5426">
                  <c:v>5.0803864661078002</c:v>
                </c:pt>
                <c:pt idx="5427">
                  <c:v>71.98940482401342</c:v>
                </c:pt>
                <c:pt idx="5428">
                  <c:v>1.2698822029085992</c:v>
                </c:pt>
                <c:pt idx="5429">
                  <c:v>0.70232641201553681</c:v>
                </c:pt>
                <c:pt idx="5430">
                  <c:v>9.0770904936422436</c:v>
                </c:pt>
                <c:pt idx="5431">
                  <c:v>2.6970690078536145E-2</c:v>
                </c:pt>
                <c:pt idx="5432">
                  <c:v>5.2782821644089394E-2</c:v>
                </c:pt>
                <c:pt idx="5433">
                  <c:v>9.2997860428654974E-2</c:v>
                </c:pt>
                <c:pt idx="5434">
                  <c:v>353.58295016892328</c:v>
                </c:pt>
                <c:pt idx="5435">
                  <c:v>20.431486313842619</c:v>
                </c:pt>
                <c:pt idx="5436">
                  <c:v>0.32188691217696613</c:v>
                </c:pt>
                <c:pt idx="5437">
                  <c:v>0.1085381076323365</c:v>
                </c:pt>
                <c:pt idx="5438">
                  <c:v>14.06955898071171</c:v>
                </c:pt>
                <c:pt idx="5439">
                  <c:v>70.028640169384985</c:v>
                </c:pt>
                <c:pt idx="5440">
                  <c:v>9.2466949106721937E-3</c:v>
                </c:pt>
                <c:pt idx="5441">
                  <c:v>5.4836539457558696E-2</c:v>
                </c:pt>
                <c:pt idx="5442">
                  <c:v>4.2266371739859707</c:v>
                </c:pt>
                <c:pt idx="5443">
                  <c:v>2.0136884040850718</c:v>
                </c:pt>
                <c:pt idx="5444">
                  <c:v>0.12468453145591085</c:v>
                </c:pt>
                <c:pt idx="5445">
                  <c:v>0.35954832917273438</c:v>
                </c:pt>
                <c:pt idx="5446">
                  <c:v>0.73789953846939949</c:v>
                </c:pt>
                <c:pt idx="5447">
                  <c:v>18.086443524795897</c:v>
                </c:pt>
                <c:pt idx="5448">
                  <c:v>31.896733685943378</c:v>
                </c:pt>
                <c:pt idx="5449">
                  <c:v>1.7693999215928538</c:v>
                </c:pt>
                <c:pt idx="5450">
                  <c:v>28.317878108574401</c:v>
                </c:pt>
                <c:pt idx="5451">
                  <c:v>1.022209632046837</c:v>
                </c:pt>
                <c:pt idx="5452">
                  <c:v>3.3639280148952353</c:v>
                </c:pt>
                <c:pt idx="5453">
                  <c:v>0.92276721413701346</c:v>
                </c:pt>
                <c:pt idx="5454">
                  <c:v>8.4683386995892382E-2</c:v>
                </c:pt>
                <c:pt idx="5455">
                  <c:v>6.1508614049422407E-2</c:v>
                </c:pt>
                <c:pt idx="5456">
                  <c:v>0.32397373773568539</c:v>
                </c:pt>
                <c:pt idx="5457">
                  <c:v>2.337413281809019</c:v>
                </c:pt>
                <c:pt idx="5458">
                  <c:v>0.17648067098720482</c:v>
                </c:pt>
                <c:pt idx="5459">
                  <c:v>299.88661926676866</c:v>
                </c:pt>
                <c:pt idx="5460">
                  <c:v>0.24144704352716548</c:v>
                </c:pt>
                <c:pt idx="5461">
                  <c:v>9.8743138795435559E-2</c:v>
                </c:pt>
                <c:pt idx="5462">
                  <c:v>0.71471753667435578</c:v>
                </c:pt>
                <c:pt idx="5463">
                  <c:v>1.7047710447186226</c:v>
                </c:pt>
                <c:pt idx="5464">
                  <c:v>4.8541605319452676</c:v>
                </c:pt>
                <c:pt idx="5465">
                  <c:v>10.905783193486638</c:v>
                </c:pt>
                <c:pt idx="5466">
                  <c:v>0.23920024058869219</c:v>
                </c:pt>
                <c:pt idx="5467">
                  <c:v>5.8501999366035982</c:v>
                </c:pt>
                <c:pt idx="5468">
                  <c:v>69.422245047448797</c:v>
                </c:pt>
                <c:pt idx="5469">
                  <c:v>0.31980504122407483</c:v>
                </c:pt>
                <c:pt idx="5470">
                  <c:v>5.9690969562397793</c:v>
                </c:pt>
                <c:pt idx="5471">
                  <c:v>0.17681512710525751</c:v>
                </c:pt>
                <c:pt idx="5472">
                  <c:v>2.8873743463897945</c:v>
                </c:pt>
                <c:pt idx="5473">
                  <c:v>4.3898993794218537</c:v>
                </c:pt>
                <c:pt idx="5474">
                  <c:v>102.79307769211391</c:v>
                </c:pt>
                <c:pt idx="5475">
                  <c:v>1.1792620060408265</c:v>
                </c:pt>
                <c:pt idx="5476">
                  <c:v>3.2627569283882409</c:v>
                </c:pt>
                <c:pt idx="5477">
                  <c:v>0.28169858589101998</c:v>
                </c:pt>
                <c:pt idx="5478">
                  <c:v>6.3136129039893012</c:v>
                </c:pt>
                <c:pt idx="5479">
                  <c:v>7.9047458252041493E-3</c:v>
                </c:pt>
                <c:pt idx="5480">
                  <c:v>4.4699837127880411</c:v>
                </c:pt>
                <c:pt idx="5481">
                  <c:v>0.84664854218122354</c:v>
                </c:pt>
                <c:pt idx="5482">
                  <c:v>16.95760839712954</c:v>
                </c:pt>
                <c:pt idx="5483">
                  <c:v>1.0269921065273619</c:v>
                </c:pt>
                <c:pt idx="5484">
                  <c:v>40.932291421998677</c:v>
                </c:pt>
                <c:pt idx="5485">
                  <c:v>0.43073916930951905</c:v>
                </c:pt>
                <c:pt idx="5486">
                  <c:v>2.2190986638878443E-2</c:v>
                </c:pt>
                <c:pt idx="5487">
                  <c:v>0.44544331640170343</c:v>
                </c:pt>
                <c:pt idx="5488">
                  <c:v>5.3428253414685559E-2</c:v>
                </c:pt>
                <c:pt idx="5489">
                  <c:v>0.35608128589470939</c:v>
                </c:pt>
                <c:pt idx="5490">
                  <c:v>14.608766546435463</c:v>
                </c:pt>
                <c:pt idx="5491">
                  <c:v>0.28717606974731053</c:v>
                </c:pt>
                <c:pt idx="5492">
                  <c:v>6.8930616120806296E-2</c:v>
                </c:pt>
                <c:pt idx="5493">
                  <c:v>1.055858578259951</c:v>
                </c:pt>
                <c:pt idx="5494">
                  <c:v>39.73464701582391</c:v>
                </c:pt>
                <c:pt idx="5495">
                  <c:v>7.3361508817380669E-2</c:v>
                </c:pt>
                <c:pt idx="5496">
                  <c:v>2.0972553187572878</c:v>
                </c:pt>
                <c:pt idx="5497">
                  <c:v>5.7471598931487636E-2</c:v>
                </c:pt>
                <c:pt idx="5498">
                  <c:v>7.6013161831569961E-2</c:v>
                </c:pt>
                <c:pt idx="5499">
                  <c:v>1.0760770522208065</c:v>
                </c:pt>
                <c:pt idx="5500">
                  <c:v>84.70745633914521</c:v>
                </c:pt>
                <c:pt idx="5501">
                  <c:v>9.405716165105768E-2</c:v>
                </c:pt>
                <c:pt idx="5502">
                  <c:v>1.9520364914263819E-2</c:v>
                </c:pt>
                <c:pt idx="5503">
                  <c:v>0.33808264210232375</c:v>
                </c:pt>
                <c:pt idx="5504">
                  <c:v>9.2338036239517224E-2</c:v>
                </c:pt>
                <c:pt idx="5505">
                  <c:v>127.23721591127142</c:v>
                </c:pt>
                <c:pt idx="5506">
                  <c:v>1.996554823735778</c:v>
                </c:pt>
                <c:pt idx="5507">
                  <c:v>0.28120255484563705</c:v>
                </c:pt>
                <c:pt idx="5508">
                  <c:v>7.725962127173613</c:v>
                </c:pt>
                <c:pt idx="5509">
                  <c:v>1.7356208280720709</c:v>
                </c:pt>
                <c:pt idx="5510">
                  <c:v>0.13230942362809986</c:v>
                </c:pt>
                <c:pt idx="5511">
                  <c:v>0.73422860554360059</c:v>
                </c:pt>
                <c:pt idx="5512">
                  <c:v>0.41073299428601212</c:v>
                </c:pt>
                <c:pt idx="5513">
                  <c:v>16.958724972603303</c:v>
                </c:pt>
                <c:pt idx="5514">
                  <c:v>8.9665585009554238</c:v>
                </c:pt>
                <c:pt idx="5515">
                  <c:v>6.348609313145138</c:v>
                </c:pt>
                <c:pt idx="5516">
                  <c:v>250.74439348366636</c:v>
                </c:pt>
                <c:pt idx="5517">
                  <c:v>16.95760839712954</c:v>
                </c:pt>
                <c:pt idx="5518">
                  <c:v>1.6429248059969142</c:v>
                </c:pt>
                <c:pt idx="5519">
                  <c:v>0.17748473641727031</c:v>
                </c:pt>
                <c:pt idx="5520">
                  <c:v>0.44380058534323547</c:v>
                </c:pt>
                <c:pt idx="5521">
                  <c:v>18.779264564299886</c:v>
                </c:pt>
                <c:pt idx="5522">
                  <c:v>0.37640517660696116</c:v>
                </c:pt>
                <c:pt idx="5523">
                  <c:v>1.810485172826382</c:v>
                </c:pt>
                <c:pt idx="5524">
                  <c:v>3.0062483027754556</c:v>
                </c:pt>
                <c:pt idx="5525">
                  <c:v>0.10801413803369443</c:v>
                </c:pt>
                <c:pt idx="5526">
                  <c:v>7.5141067737154923E-3</c:v>
                </c:pt>
                <c:pt idx="5527">
                  <c:v>0.91985418728739377</c:v>
                </c:pt>
                <c:pt idx="5528">
                  <c:v>2.987336977950974</c:v>
                </c:pt>
                <c:pt idx="5529">
                  <c:v>5.3261294005874085</c:v>
                </c:pt>
                <c:pt idx="5530">
                  <c:v>679.15327896195072</c:v>
                </c:pt>
                <c:pt idx="5531">
                  <c:v>10.760860594561702</c:v>
                </c:pt>
                <c:pt idx="5532">
                  <c:v>0.53269324789336436</c:v>
                </c:pt>
                <c:pt idx="5533">
                  <c:v>27.168820332225867</c:v>
                </c:pt>
                <c:pt idx="5534">
                  <c:v>1.8946878088339454</c:v>
                </c:pt>
                <c:pt idx="5535">
                  <c:v>2.1086716710095703</c:v>
                </c:pt>
                <c:pt idx="5536">
                  <c:v>0.14279636960293654</c:v>
                </c:pt>
                <c:pt idx="5537">
                  <c:v>0.16852375062815267</c:v>
                </c:pt>
                <c:pt idx="5538">
                  <c:v>0.26915043455260756</c:v>
                </c:pt>
                <c:pt idx="5539">
                  <c:v>10.954819374326789</c:v>
                </c:pt>
                <c:pt idx="5540">
                  <c:v>6.1350097021807531E-3</c:v>
                </c:pt>
                <c:pt idx="5541">
                  <c:v>0.39849187566709299</c:v>
                </c:pt>
                <c:pt idx="5542">
                  <c:v>46.758925193583579</c:v>
                </c:pt>
                <c:pt idx="5543">
                  <c:v>0.1197545440561483</c:v>
                </c:pt>
                <c:pt idx="5544">
                  <c:v>3.9983005446250663E-2</c:v>
                </c:pt>
                <c:pt idx="5545">
                  <c:v>2.2804883093687582</c:v>
                </c:pt>
                <c:pt idx="5546">
                  <c:v>0.48069324567269495</c:v>
                </c:pt>
                <c:pt idx="5547">
                  <c:v>6.1712569627760372</c:v>
                </c:pt>
                <c:pt idx="5548">
                  <c:v>1.1491898158886114</c:v>
                </c:pt>
                <c:pt idx="5549">
                  <c:v>7.232431543183039</c:v>
                </c:pt>
                <c:pt idx="5550">
                  <c:v>1.3904225760032909E-2</c:v>
                </c:pt>
                <c:pt idx="5551">
                  <c:v>0.25051107978886583</c:v>
                </c:pt>
                <c:pt idx="5552">
                  <c:v>2.9609348000081464</c:v>
                </c:pt>
                <c:pt idx="5553">
                  <c:v>0.85737497982509669</c:v>
                </c:pt>
                <c:pt idx="5554">
                  <c:v>2.3122813365769099</c:v>
                </c:pt>
                <c:pt idx="5555">
                  <c:v>0.11471950707541392</c:v>
                </c:pt>
                <c:pt idx="5556">
                  <c:v>5.2033463997034554E-2</c:v>
                </c:pt>
                <c:pt idx="5557">
                  <c:v>1.7161232594974127</c:v>
                </c:pt>
                <c:pt idx="5558">
                  <c:v>5.6368142400327219E-2</c:v>
                </c:pt>
                <c:pt idx="5559">
                  <c:v>252.51451927377397</c:v>
                </c:pt>
                <c:pt idx="5560">
                  <c:v>0.21096924940019468</c:v>
                </c:pt>
                <c:pt idx="5561">
                  <c:v>0.7930389172257617</c:v>
                </c:pt>
                <c:pt idx="5562">
                  <c:v>917.45624171214536</c:v>
                </c:pt>
                <c:pt idx="5563">
                  <c:v>2.1076328808784011</c:v>
                </c:pt>
                <c:pt idx="5564">
                  <c:v>0.32022101863634461</c:v>
                </c:pt>
                <c:pt idx="5565">
                  <c:v>13.734281742035289</c:v>
                </c:pt>
                <c:pt idx="5566">
                  <c:v>0.62673686106870286</c:v>
                </c:pt>
                <c:pt idx="5567">
                  <c:v>3.5865530720154881</c:v>
                </c:pt>
                <c:pt idx="5568">
                  <c:v>151.60807218550804</c:v>
                </c:pt>
                <c:pt idx="5569">
                  <c:v>0.22478508161092403</c:v>
                </c:pt>
                <c:pt idx="5570">
                  <c:v>0.78651896465259563</c:v>
                </c:pt>
                <c:pt idx="5571">
                  <c:v>4.1448621042268172</c:v>
                </c:pt>
                <c:pt idx="5572">
                  <c:v>0.63273673824531096</c:v>
                </c:pt>
                <c:pt idx="5573">
                  <c:v>0.27017586769586371</c:v>
                </c:pt>
                <c:pt idx="5574">
                  <c:v>0.87423405335539839</c:v>
                </c:pt>
                <c:pt idx="5575">
                  <c:v>10.760860594561702</c:v>
                </c:pt>
                <c:pt idx="5576">
                  <c:v>35.591389862772566</c:v>
                </c:pt>
                <c:pt idx="5577">
                  <c:v>1.726730720707023</c:v>
                </c:pt>
                <c:pt idx="5578">
                  <c:v>5.7471598931487636E-2</c:v>
                </c:pt>
                <c:pt idx="5579">
                  <c:v>17.401878161899216</c:v>
                </c:pt>
                <c:pt idx="5580">
                  <c:v>1.3128344854668987</c:v>
                </c:pt>
                <c:pt idx="5581">
                  <c:v>0.33395356059345294</c:v>
                </c:pt>
                <c:pt idx="5582">
                  <c:v>7.8637082627866797E-2</c:v>
                </c:pt>
                <c:pt idx="5583">
                  <c:v>5.2033463997034554E-2</c:v>
                </c:pt>
                <c:pt idx="5584">
                  <c:v>3.2026002644110165</c:v>
                </c:pt>
                <c:pt idx="5585">
                  <c:v>62.17059016583142</c:v>
                </c:pt>
                <c:pt idx="5586">
                  <c:v>20.370543088506405</c:v>
                </c:pt>
                <c:pt idx="5587">
                  <c:v>0.12819735961832449</c:v>
                </c:pt>
                <c:pt idx="5588">
                  <c:v>5.1181881605755618E-2</c:v>
                </c:pt>
                <c:pt idx="5589">
                  <c:v>0.7753365498665824</c:v>
                </c:pt>
                <c:pt idx="5590">
                  <c:v>31.118810692088413</c:v>
                </c:pt>
                <c:pt idx="5591">
                  <c:v>17.634651978093515</c:v>
                </c:pt>
                <c:pt idx="5592">
                  <c:v>0.30690613760530572</c:v>
                </c:pt>
                <c:pt idx="5593">
                  <c:v>1.8933395134931541</c:v>
                </c:pt>
                <c:pt idx="5594">
                  <c:v>36.821560437512943</c:v>
                </c:pt>
                <c:pt idx="5595">
                  <c:v>43.85703557383939</c:v>
                </c:pt>
                <c:pt idx="5596">
                  <c:v>2.3460504193863114</c:v>
                </c:pt>
                <c:pt idx="5597">
                  <c:v>0.4764739439527772</c:v>
                </c:pt>
                <c:pt idx="5598">
                  <c:v>0.12468453145591085</c:v>
                </c:pt>
                <c:pt idx="5599">
                  <c:v>1.7009291163406164</c:v>
                </c:pt>
                <c:pt idx="5600">
                  <c:v>0.20079807334479008</c:v>
                </c:pt>
                <c:pt idx="5601">
                  <c:v>7.4424326449193936</c:v>
                </c:pt>
                <c:pt idx="5602">
                  <c:v>0.19383185587367194</c:v>
                </c:pt>
                <c:pt idx="5603">
                  <c:v>2.9849761437158935</c:v>
                </c:pt>
                <c:pt idx="5604">
                  <c:v>70.323528774880842</c:v>
                </c:pt>
                <c:pt idx="5605">
                  <c:v>0.26085391883183884</c:v>
                </c:pt>
                <c:pt idx="5606">
                  <c:v>4.1459272731301358</c:v>
                </c:pt>
                <c:pt idx="5607">
                  <c:v>0.13099587283976058</c:v>
                </c:pt>
                <c:pt idx="5608">
                  <c:v>7.5247656164086824E-2</c:v>
                </c:pt>
                <c:pt idx="5609">
                  <c:v>83.853396118372586</c:v>
                </c:pt>
                <c:pt idx="5610">
                  <c:v>1.5617760839339023</c:v>
                </c:pt>
                <c:pt idx="5611">
                  <c:v>123.67586968135427</c:v>
                </c:pt>
                <c:pt idx="5612">
                  <c:v>305.64022896304522</c:v>
                </c:pt>
                <c:pt idx="5613">
                  <c:v>5.5218695256734636</c:v>
                </c:pt>
                <c:pt idx="5614">
                  <c:v>0.36947493987599622</c:v>
                </c:pt>
                <c:pt idx="5615">
                  <c:v>172.26042791370944</c:v>
                </c:pt>
                <c:pt idx="5616">
                  <c:v>0.61281895048661461</c:v>
                </c:pt>
                <c:pt idx="5617">
                  <c:v>0.32188691217696613</c:v>
                </c:pt>
                <c:pt idx="5618">
                  <c:v>44.821528048987631</c:v>
                </c:pt>
                <c:pt idx="5619">
                  <c:v>54.081558520004322</c:v>
                </c:pt>
                <c:pt idx="5620">
                  <c:v>1.704847259495022E-2</c:v>
                </c:pt>
                <c:pt idx="5621">
                  <c:v>12.914110130041836</c:v>
                </c:pt>
                <c:pt idx="5622">
                  <c:v>2.3471308836701961</c:v>
                </c:pt>
                <c:pt idx="5623">
                  <c:v>4.2534880175984169</c:v>
                </c:pt>
                <c:pt idx="5624">
                  <c:v>32.18585440949402</c:v>
                </c:pt>
                <c:pt idx="5625">
                  <c:v>5.2033463997034554E-2</c:v>
                </c:pt>
                <c:pt idx="5626">
                  <c:v>623.28660979634014</c:v>
                </c:pt>
                <c:pt idx="5627">
                  <c:v>0.18763979954095403</c:v>
                </c:pt>
                <c:pt idx="5628">
                  <c:v>20.857787895720822</c:v>
                </c:pt>
                <c:pt idx="5629">
                  <c:v>117.11702702993202</c:v>
                </c:pt>
                <c:pt idx="5630">
                  <c:v>16.346492828741617</c:v>
                </c:pt>
                <c:pt idx="5631">
                  <c:v>231.88306122815445</c:v>
                </c:pt>
                <c:pt idx="5632">
                  <c:v>0.26988274074598018</c:v>
                </c:pt>
                <c:pt idx="5633">
                  <c:v>0.12135333002931342</c:v>
                </c:pt>
                <c:pt idx="5634">
                  <c:v>8.3111307261293508</c:v>
                </c:pt>
                <c:pt idx="5635">
                  <c:v>3.1422541962128165</c:v>
                </c:pt>
                <c:pt idx="5636">
                  <c:v>22.249889510526778</c:v>
                </c:pt>
                <c:pt idx="5637">
                  <c:v>1.9398321737907822</c:v>
                </c:pt>
                <c:pt idx="5638">
                  <c:v>252.48743713192061</c:v>
                </c:pt>
                <c:pt idx="5639">
                  <c:v>66.93031243055016</c:v>
                </c:pt>
                <c:pt idx="5640">
                  <c:v>0.59509368870964952</c:v>
                </c:pt>
                <c:pt idx="5641">
                  <c:v>0.13230942362809986</c:v>
                </c:pt>
                <c:pt idx="5642">
                  <c:v>6.4255456764172617E-2</c:v>
                </c:pt>
                <c:pt idx="5643">
                  <c:v>0.28169858589101998</c:v>
                </c:pt>
                <c:pt idx="5644">
                  <c:v>0.80103454710708433</c:v>
                </c:pt>
                <c:pt idx="5645">
                  <c:v>2.6686489201540855</c:v>
                </c:pt>
                <c:pt idx="5646">
                  <c:v>11.943922009606331</c:v>
                </c:pt>
                <c:pt idx="5647">
                  <c:v>0.31980504122407483</c:v>
                </c:pt>
                <c:pt idx="5648">
                  <c:v>0.71681375397759095</c:v>
                </c:pt>
                <c:pt idx="5649">
                  <c:v>1.7938137323681989</c:v>
                </c:pt>
                <c:pt idx="5650">
                  <c:v>0.12193663458558902</c:v>
                </c:pt>
                <c:pt idx="5651">
                  <c:v>214.04587764594274</c:v>
                </c:pt>
                <c:pt idx="5652">
                  <c:v>1.0393847120387492</c:v>
                </c:pt>
                <c:pt idx="5653">
                  <c:v>1.6170892712566661E-2</c:v>
                </c:pt>
                <c:pt idx="5654">
                  <c:v>1.2147052702881498</c:v>
                </c:pt>
                <c:pt idx="5655">
                  <c:v>0.30047924398203607</c:v>
                </c:pt>
                <c:pt idx="5656">
                  <c:v>0.14237127213207584</c:v>
                </c:pt>
                <c:pt idx="5657">
                  <c:v>5.1433677656656185</c:v>
                </c:pt>
                <c:pt idx="5658">
                  <c:v>34.688307677961689</c:v>
                </c:pt>
                <c:pt idx="5659">
                  <c:v>0.2336170529222189</c:v>
                </c:pt>
                <c:pt idx="5660">
                  <c:v>0.59118072524548015</c:v>
                </c:pt>
                <c:pt idx="5661">
                  <c:v>0.37331923543570428</c:v>
                </c:pt>
                <c:pt idx="5662">
                  <c:v>55.991929048802902</c:v>
                </c:pt>
                <c:pt idx="5663">
                  <c:v>0.29966670734467427</c:v>
                </c:pt>
                <c:pt idx="5664">
                  <c:v>0.13170834633051914</c:v>
                </c:pt>
                <c:pt idx="5665">
                  <c:v>2.2425419120903425</c:v>
                </c:pt>
                <c:pt idx="5666">
                  <c:v>4.2191301281276052</c:v>
                </c:pt>
                <c:pt idx="5667">
                  <c:v>0.20387410261947908</c:v>
                </c:pt>
                <c:pt idx="5668">
                  <c:v>1.6059203813595524</c:v>
                </c:pt>
                <c:pt idx="5669">
                  <c:v>36.523678167452125</c:v>
                </c:pt>
                <c:pt idx="5670">
                  <c:v>31.535629804868357</c:v>
                </c:pt>
                <c:pt idx="5671">
                  <c:v>7.2688873325030663</c:v>
                </c:pt>
                <c:pt idx="5672">
                  <c:v>0.23139735678215309</c:v>
                </c:pt>
                <c:pt idx="5673">
                  <c:v>8.5707017787372081E-2</c:v>
                </c:pt>
                <c:pt idx="5674">
                  <c:v>0.16852375062815267</c:v>
                </c:pt>
                <c:pt idx="5675">
                  <c:v>1.7697895752331188</c:v>
                </c:pt>
                <c:pt idx="5676">
                  <c:v>0.55639287942494375</c:v>
                </c:pt>
                <c:pt idx="5677">
                  <c:v>0.95985337208056809</c:v>
                </c:pt>
                <c:pt idx="5678">
                  <c:v>0.34618243009310823</c:v>
                </c:pt>
                <c:pt idx="5679">
                  <c:v>4.9390842103245047</c:v>
                </c:pt>
                <c:pt idx="5680">
                  <c:v>5.4999898254121764E-2</c:v>
                </c:pt>
                <c:pt idx="5681">
                  <c:v>5.6368142400327219E-2</c:v>
                </c:pt>
                <c:pt idx="5682">
                  <c:v>0.23139735678215309</c:v>
                </c:pt>
                <c:pt idx="5683">
                  <c:v>174.65400906376252</c:v>
                </c:pt>
                <c:pt idx="5684">
                  <c:v>8.4923220192384541</c:v>
                </c:pt>
                <c:pt idx="5685">
                  <c:v>4.1432645392640852</c:v>
                </c:pt>
                <c:pt idx="5686">
                  <c:v>0.19730367843134686</c:v>
                </c:pt>
                <c:pt idx="5687">
                  <c:v>6.4296048146203972</c:v>
                </c:pt>
                <c:pt idx="5688">
                  <c:v>1.3755309287719473</c:v>
                </c:pt>
                <c:pt idx="5689">
                  <c:v>21.039507883751888</c:v>
                </c:pt>
                <c:pt idx="5690">
                  <c:v>0.54876782568949944</c:v>
                </c:pt>
                <c:pt idx="5691">
                  <c:v>1.1939832007632936</c:v>
                </c:pt>
                <c:pt idx="5692">
                  <c:v>6.8331623216339317</c:v>
                </c:pt>
                <c:pt idx="5693">
                  <c:v>0.51865601411607953</c:v>
                </c:pt>
                <c:pt idx="5694">
                  <c:v>61.610270942118603</c:v>
                </c:pt>
                <c:pt idx="5695">
                  <c:v>2.4807520631750917</c:v>
                </c:pt>
                <c:pt idx="5696">
                  <c:v>0.54990912036437556</c:v>
                </c:pt>
                <c:pt idx="5697">
                  <c:v>0.1788267400815815</c:v>
                </c:pt>
                <c:pt idx="5698">
                  <c:v>0.14609686725010948</c:v>
                </c:pt>
                <c:pt idx="5699">
                  <c:v>0.84219383892143185</c:v>
                </c:pt>
                <c:pt idx="5700">
                  <c:v>1.029865522784712</c:v>
                </c:pt>
                <c:pt idx="5701">
                  <c:v>7.2348816151390745</c:v>
                </c:pt>
                <c:pt idx="5702">
                  <c:v>1.3511640021954723E-2</c:v>
                </c:pt>
                <c:pt idx="5703">
                  <c:v>6.9567371782648211</c:v>
                </c:pt>
                <c:pt idx="5704">
                  <c:v>19.714031348257446</c:v>
                </c:pt>
                <c:pt idx="5705">
                  <c:v>0.14221680660890751</c:v>
                </c:pt>
                <c:pt idx="5706">
                  <c:v>1.0069608652961344</c:v>
                </c:pt>
                <c:pt idx="5707">
                  <c:v>2.9566996219484465</c:v>
                </c:pt>
                <c:pt idx="5708">
                  <c:v>31.896733685943378</c:v>
                </c:pt>
                <c:pt idx="5709">
                  <c:v>6.2642725335373539</c:v>
                </c:pt>
                <c:pt idx="5710">
                  <c:v>822.6993977402991</c:v>
                </c:pt>
                <c:pt idx="5711">
                  <c:v>0.31980504122407483</c:v>
                </c:pt>
                <c:pt idx="5712">
                  <c:v>0.87626523190618955</c:v>
                </c:pt>
                <c:pt idx="5713">
                  <c:v>4.9127854344873732E-2</c:v>
                </c:pt>
                <c:pt idx="5714">
                  <c:v>10.535905891749099</c:v>
                </c:pt>
                <c:pt idx="5715">
                  <c:v>75.974656176368967</c:v>
                </c:pt>
                <c:pt idx="5716">
                  <c:v>0.60688931982057759</c:v>
                </c:pt>
                <c:pt idx="5717">
                  <c:v>1.7967516363162186</c:v>
                </c:pt>
                <c:pt idx="5718">
                  <c:v>0.61489931761623184</c:v>
                </c:pt>
                <c:pt idx="5719">
                  <c:v>3.072782164917812</c:v>
                </c:pt>
                <c:pt idx="5720">
                  <c:v>9.0107566265408612E-2</c:v>
                </c:pt>
                <c:pt idx="5721">
                  <c:v>3.6758388153486545</c:v>
                </c:pt>
                <c:pt idx="5722">
                  <c:v>8.9354727665184086</c:v>
                </c:pt>
                <c:pt idx="5723">
                  <c:v>0.16852375062815267</c:v>
                </c:pt>
                <c:pt idx="5724">
                  <c:v>28.260751693409539</c:v>
                </c:pt>
                <c:pt idx="5725">
                  <c:v>136.89253208383198</c:v>
                </c:pt>
                <c:pt idx="5726">
                  <c:v>148.21859282019761</c:v>
                </c:pt>
                <c:pt idx="5727">
                  <c:v>10.588458369917815</c:v>
                </c:pt>
                <c:pt idx="5728">
                  <c:v>185.23441599744351</c:v>
                </c:pt>
                <c:pt idx="5729">
                  <c:v>1.9509267233840215</c:v>
                </c:pt>
                <c:pt idx="5730">
                  <c:v>47.400534707091822</c:v>
                </c:pt>
                <c:pt idx="5731">
                  <c:v>0.55384690407693293</c:v>
                </c:pt>
                <c:pt idx="5732">
                  <c:v>79.660540856807799</c:v>
                </c:pt>
                <c:pt idx="5733">
                  <c:v>0.65796122033017579</c:v>
                </c:pt>
                <c:pt idx="5734">
                  <c:v>0.48069324567269495</c:v>
                </c:pt>
                <c:pt idx="5735">
                  <c:v>0.18866667925053696</c:v>
                </c:pt>
                <c:pt idx="5736">
                  <c:v>0.31772813343036388</c:v>
                </c:pt>
                <c:pt idx="5737">
                  <c:v>0.3161737148319263</c:v>
                </c:pt>
                <c:pt idx="5738">
                  <c:v>0.93661163467509501</c:v>
                </c:pt>
                <c:pt idx="5739">
                  <c:v>0.16852375062815267</c:v>
                </c:pt>
                <c:pt idx="5740">
                  <c:v>0.52114145758011676</c:v>
                </c:pt>
                <c:pt idx="5741">
                  <c:v>59.787946424245462</c:v>
                </c:pt>
                <c:pt idx="5742">
                  <c:v>0.52862391980117074</c:v>
                </c:pt>
                <c:pt idx="5743">
                  <c:v>0.33553946433168558</c:v>
                </c:pt>
                <c:pt idx="5744">
                  <c:v>112.65214162831795</c:v>
                </c:pt>
                <c:pt idx="5745">
                  <c:v>0.37662595767427032</c:v>
                </c:pt>
                <c:pt idx="5746">
                  <c:v>18.044616814345332</c:v>
                </c:pt>
                <c:pt idx="5747">
                  <c:v>2.3186679211389709</c:v>
                </c:pt>
                <c:pt idx="5748">
                  <c:v>0.24823358474067236</c:v>
                </c:pt>
                <c:pt idx="5749">
                  <c:v>2.6970214496747125</c:v>
                </c:pt>
                <c:pt idx="5750">
                  <c:v>31.548951126890948</c:v>
                </c:pt>
                <c:pt idx="5751">
                  <c:v>1.1792620060408265</c:v>
                </c:pt>
                <c:pt idx="5752">
                  <c:v>0.35181868594577703</c:v>
                </c:pt>
                <c:pt idx="5753">
                  <c:v>128.92595427390182</c:v>
                </c:pt>
                <c:pt idx="5754">
                  <c:v>4.4255105907475882E-2</c:v>
                </c:pt>
                <c:pt idx="5755">
                  <c:v>1.8123864401874929E-2</c:v>
                </c:pt>
                <c:pt idx="5756">
                  <c:v>483.45814684457116</c:v>
                </c:pt>
                <c:pt idx="5757">
                  <c:v>1.2536209599015786</c:v>
                </c:pt>
                <c:pt idx="5758">
                  <c:v>0.73736966229819456</c:v>
                </c:pt>
                <c:pt idx="5759">
                  <c:v>50.932006799897721</c:v>
                </c:pt>
                <c:pt idx="5760">
                  <c:v>5.5054390817021931E-2</c:v>
                </c:pt>
                <c:pt idx="5761">
                  <c:v>61.610270942118603</c:v>
                </c:pt>
                <c:pt idx="5762">
                  <c:v>1.6501348969890643</c:v>
                </c:pt>
                <c:pt idx="5763">
                  <c:v>290.50125774887056</c:v>
                </c:pt>
                <c:pt idx="5764">
                  <c:v>31.328364499762436</c:v>
                </c:pt>
                <c:pt idx="5765">
                  <c:v>28.535993170060056</c:v>
                </c:pt>
                <c:pt idx="5766">
                  <c:v>1.9048863112776668</c:v>
                </c:pt>
                <c:pt idx="5767">
                  <c:v>3.3024767853076589</c:v>
                </c:pt>
                <c:pt idx="5768">
                  <c:v>1.803332828005335E-2</c:v>
                </c:pt>
                <c:pt idx="5769">
                  <c:v>0.40913852055618372</c:v>
                </c:pt>
                <c:pt idx="5770">
                  <c:v>0.21030029909740375</c:v>
                </c:pt>
                <c:pt idx="5771">
                  <c:v>203.92752159929174</c:v>
                </c:pt>
                <c:pt idx="5772">
                  <c:v>72.146082286970142</c:v>
                </c:pt>
                <c:pt idx="5773">
                  <c:v>0.44520850414458357</c:v>
                </c:pt>
                <c:pt idx="5774">
                  <c:v>79.555748754016633</c:v>
                </c:pt>
                <c:pt idx="5775">
                  <c:v>0.17364719362130254</c:v>
                </c:pt>
                <c:pt idx="5776">
                  <c:v>0.22423723986812666</c:v>
                </c:pt>
                <c:pt idx="5777">
                  <c:v>4.5839866133518319</c:v>
                </c:pt>
                <c:pt idx="5778">
                  <c:v>0.65086190758071416</c:v>
                </c:pt>
                <c:pt idx="5779">
                  <c:v>5.13414725541121</c:v>
                </c:pt>
                <c:pt idx="5780">
                  <c:v>2.5298908919079186</c:v>
                </c:pt>
                <c:pt idx="5781">
                  <c:v>1.0301133276409776E-2</c:v>
                </c:pt>
                <c:pt idx="5782">
                  <c:v>0.2240547350248196</c:v>
                </c:pt>
                <c:pt idx="5783">
                  <c:v>0.86305611820764361</c:v>
                </c:pt>
                <c:pt idx="5784">
                  <c:v>14.546657999489188</c:v>
                </c:pt>
                <c:pt idx="5785">
                  <c:v>0.96359142926718366</c:v>
                </c:pt>
                <c:pt idx="5786">
                  <c:v>0.40680786573298416</c:v>
                </c:pt>
                <c:pt idx="5787">
                  <c:v>3.9317675589307637</c:v>
                </c:pt>
                <c:pt idx="5788">
                  <c:v>0.15556436911968044</c:v>
                </c:pt>
                <c:pt idx="5789">
                  <c:v>3.0786274415590526E-2</c:v>
                </c:pt>
                <c:pt idx="5790">
                  <c:v>0.80979058615994814</c:v>
                </c:pt>
                <c:pt idx="5791">
                  <c:v>2.5749094818228282</c:v>
                </c:pt>
                <c:pt idx="5792">
                  <c:v>4.1092370508456684</c:v>
                </c:pt>
                <c:pt idx="5793">
                  <c:v>1.5021855264028645</c:v>
                </c:pt>
                <c:pt idx="5794">
                  <c:v>1.2760107826480855</c:v>
                </c:pt>
                <c:pt idx="5795">
                  <c:v>273.80289165166221</c:v>
                </c:pt>
                <c:pt idx="5796">
                  <c:v>5.4775578507648897</c:v>
                </c:pt>
                <c:pt idx="5797">
                  <c:v>0.305882664278322</c:v>
                </c:pt>
                <c:pt idx="5798">
                  <c:v>2.8445852966600351</c:v>
                </c:pt>
                <c:pt idx="5799">
                  <c:v>41.277841385497368</c:v>
                </c:pt>
                <c:pt idx="5800">
                  <c:v>67.63548600265581</c:v>
                </c:pt>
                <c:pt idx="5801">
                  <c:v>0.11845224482182613</c:v>
                </c:pt>
                <c:pt idx="5802">
                  <c:v>0.23472981565559786</c:v>
                </c:pt>
                <c:pt idx="5803">
                  <c:v>0.1167239915940083</c:v>
                </c:pt>
                <c:pt idx="5804">
                  <c:v>1.9880082027721953</c:v>
                </c:pt>
                <c:pt idx="5805">
                  <c:v>13.324556327544684</c:v>
                </c:pt>
                <c:pt idx="5806">
                  <c:v>0.15301839452417235</c:v>
                </c:pt>
                <c:pt idx="5807">
                  <c:v>3.4238080016315711</c:v>
                </c:pt>
                <c:pt idx="5808">
                  <c:v>0.69401781945410557</c:v>
                </c:pt>
                <c:pt idx="5809">
                  <c:v>6.6132581184799761</c:v>
                </c:pt>
                <c:pt idx="5810">
                  <c:v>4.6303537348082306</c:v>
                </c:pt>
                <c:pt idx="5811">
                  <c:v>3.7259032599681166</c:v>
                </c:pt>
                <c:pt idx="5812">
                  <c:v>303.00289464406984</c:v>
                </c:pt>
                <c:pt idx="5813">
                  <c:v>0.31980504122407483</c:v>
                </c:pt>
                <c:pt idx="5814">
                  <c:v>0.14283503789375926</c:v>
                </c:pt>
                <c:pt idx="5815">
                  <c:v>21.634998516290104</c:v>
                </c:pt>
                <c:pt idx="5816">
                  <c:v>0.16753863438200797</c:v>
                </c:pt>
                <c:pt idx="5817">
                  <c:v>0.26085391883183884</c:v>
                </c:pt>
                <c:pt idx="5818">
                  <c:v>3.8023678680211916</c:v>
                </c:pt>
                <c:pt idx="5819">
                  <c:v>0.13990722114356591</c:v>
                </c:pt>
                <c:pt idx="5820">
                  <c:v>16.808231580615452</c:v>
                </c:pt>
                <c:pt idx="5821">
                  <c:v>7.5094896560033347E-2</c:v>
                </c:pt>
                <c:pt idx="5822">
                  <c:v>22.312837413127866</c:v>
                </c:pt>
                <c:pt idx="5823">
                  <c:v>0.31276385600428069</c:v>
                </c:pt>
                <c:pt idx="5824">
                  <c:v>0.51048504730104427</c:v>
                </c:pt>
                <c:pt idx="5825">
                  <c:v>40.973034273545899</c:v>
                </c:pt>
                <c:pt idx="5826">
                  <c:v>3.6519801763110369</c:v>
                </c:pt>
                <c:pt idx="5827">
                  <c:v>10.933712515167691</c:v>
                </c:pt>
                <c:pt idx="5828">
                  <c:v>4.4255105907475882E-2</c:v>
                </c:pt>
                <c:pt idx="5829">
                  <c:v>68.750580154263034</c:v>
                </c:pt>
                <c:pt idx="5830">
                  <c:v>0.63407289229828157</c:v>
                </c:pt>
                <c:pt idx="5831">
                  <c:v>57.541040535695267</c:v>
                </c:pt>
                <c:pt idx="5832">
                  <c:v>5.3428253414685559E-2</c:v>
                </c:pt>
                <c:pt idx="5833">
                  <c:v>32.7442142533191</c:v>
                </c:pt>
                <c:pt idx="5834">
                  <c:v>2.111789168625112</c:v>
                </c:pt>
                <c:pt idx="5835">
                  <c:v>0.94217056854885872</c:v>
                </c:pt>
                <c:pt idx="5836">
                  <c:v>2.5646321037347057</c:v>
                </c:pt>
                <c:pt idx="5837">
                  <c:v>1.7775892595428455</c:v>
                </c:pt>
                <c:pt idx="5838">
                  <c:v>3.2110823048782224</c:v>
                </c:pt>
                <c:pt idx="5839">
                  <c:v>0.71681375397759095</c:v>
                </c:pt>
                <c:pt idx="5840">
                  <c:v>1.3329700718381776</c:v>
                </c:pt>
                <c:pt idx="5841">
                  <c:v>40.444539095714681</c:v>
                </c:pt>
                <c:pt idx="5842">
                  <c:v>24.757907967287682</c:v>
                </c:pt>
                <c:pt idx="5843">
                  <c:v>3.0465801134790151</c:v>
                </c:pt>
                <c:pt idx="5844">
                  <c:v>108.59150541349017</c:v>
                </c:pt>
                <c:pt idx="5845">
                  <c:v>0.71681375397759095</c:v>
                </c:pt>
                <c:pt idx="5846">
                  <c:v>15.378842391843726</c:v>
                </c:pt>
                <c:pt idx="5847">
                  <c:v>0.86905113004052426</c:v>
                </c:pt>
                <c:pt idx="5848">
                  <c:v>95.315316174124206</c:v>
                </c:pt>
                <c:pt idx="5849">
                  <c:v>112.65885426711741</c:v>
                </c:pt>
                <c:pt idx="5850">
                  <c:v>62.879023257524409</c:v>
                </c:pt>
                <c:pt idx="5851">
                  <c:v>2.6862269145027744</c:v>
                </c:pt>
                <c:pt idx="5852">
                  <c:v>0.60886351145610162</c:v>
                </c:pt>
                <c:pt idx="5853">
                  <c:v>0.10558128108488717</c:v>
                </c:pt>
                <c:pt idx="5854">
                  <c:v>0.75521423449309233</c:v>
                </c:pt>
                <c:pt idx="5855">
                  <c:v>0.41828040881012329</c:v>
                </c:pt>
                <c:pt idx="5856">
                  <c:v>4.7945189962286848E-3</c:v>
                </c:pt>
                <c:pt idx="5857">
                  <c:v>0.20696726398815901</c:v>
                </c:pt>
                <c:pt idx="5858">
                  <c:v>16.92479314063279</c:v>
                </c:pt>
                <c:pt idx="5859">
                  <c:v>24.381773478273974</c:v>
                </c:pt>
                <c:pt idx="5860">
                  <c:v>7.8140673093140503E-2</c:v>
                </c:pt>
                <c:pt idx="5861">
                  <c:v>4.9390842103245047</c:v>
                </c:pt>
                <c:pt idx="5862">
                  <c:v>0.31980504122407483</c:v>
                </c:pt>
                <c:pt idx="5863">
                  <c:v>0.13306218208937354</c:v>
                </c:pt>
                <c:pt idx="5864">
                  <c:v>2.9584640090299654</c:v>
                </c:pt>
                <c:pt idx="5865">
                  <c:v>3.2352635522964392E-2</c:v>
                </c:pt>
                <c:pt idx="5866">
                  <c:v>197.07902772922625</c:v>
                </c:pt>
                <c:pt idx="5867">
                  <c:v>3.3617057082175668E-2</c:v>
                </c:pt>
                <c:pt idx="5868">
                  <c:v>4.5653498197381133</c:v>
                </c:pt>
                <c:pt idx="5869">
                  <c:v>340.87754478795097</c:v>
                </c:pt>
                <c:pt idx="5870">
                  <c:v>242.8453611975618</c:v>
                </c:pt>
                <c:pt idx="5871">
                  <c:v>6.2786875602452543</c:v>
                </c:pt>
                <c:pt idx="5872">
                  <c:v>1.8857058310687036</c:v>
                </c:pt>
                <c:pt idx="5873">
                  <c:v>4.8090893336530298</c:v>
                </c:pt>
                <c:pt idx="5874">
                  <c:v>0.10385601290079717</c:v>
                </c:pt>
                <c:pt idx="5875">
                  <c:v>0.14407445088622148</c:v>
                </c:pt>
                <c:pt idx="5876">
                  <c:v>45.451687222928228</c:v>
                </c:pt>
                <c:pt idx="5877">
                  <c:v>0.28169858589101998</c:v>
                </c:pt>
                <c:pt idx="5878">
                  <c:v>17.623326071500216</c:v>
                </c:pt>
                <c:pt idx="5879">
                  <c:v>11.938031980960746</c:v>
                </c:pt>
                <c:pt idx="5880">
                  <c:v>114.0173649949092</c:v>
                </c:pt>
                <c:pt idx="5881">
                  <c:v>33.456421700167944</c:v>
                </c:pt>
                <c:pt idx="5882">
                  <c:v>133.45192553005145</c:v>
                </c:pt>
                <c:pt idx="5883">
                  <c:v>0.57820610624326463</c:v>
                </c:pt>
                <c:pt idx="5884">
                  <c:v>1999.9347890993465</c:v>
                </c:pt>
                <c:pt idx="5885">
                  <c:v>0.198000755012576</c:v>
                </c:pt>
                <c:pt idx="5886">
                  <c:v>10.763695369780994</c:v>
                </c:pt>
                <c:pt idx="5887">
                  <c:v>1.1111809166037474</c:v>
                </c:pt>
                <c:pt idx="5888">
                  <c:v>1.2334241405558719</c:v>
                </c:pt>
                <c:pt idx="5889">
                  <c:v>0.47767806511459954</c:v>
                </c:pt>
                <c:pt idx="5890">
                  <c:v>0.93877200730092669</c:v>
                </c:pt>
                <c:pt idx="5891">
                  <c:v>0.37684678626172841</c:v>
                </c:pt>
                <c:pt idx="5892">
                  <c:v>3.083286033271067</c:v>
                </c:pt>
                <c:pt idx="5893">
                  <c:v>1.4802531408397407E-2</c:v>
                </c:pt>
                <c:pt idx="5894">
                  <c:v>4.2447546475324787</c:v>
                </c:pt>
                <c:pt idx="5895">
                  <c:v>1.1792620060408265</c:v>
                </c:pt>
                <c:pt idx="5896">
                  <c:v>0.37221937503206493</c:v>
                </c:pt>
                <c:pt idx="5897">
                  <c:v>2.4825166816311524</c:v>
                </c:pt>
                <c:pt idx="5898">
                  <c:v>19.244096605970899</c:v>
                </c:pt>
                <c:pt idx="5899">
                  <c:v>0.10801413803369443</c:v>
                </c:pt>
                <c:pt idx="5900">
                  <c:v>0.45180040546523126</c:v>
                </c:pt>
                <c:pt idx="5901">
                  <c:v>0.68767251235584381</c:v>
                </c:pt>
                <c:pt idx="5902">
                  <c:v>1.8946878088339454</c:v>
                </c:pt>
                <c:pt idx="5903">
                  <c:v>1.2197999920744307</c:v>
                </c:pt>
                <c:pt idx="5904">
                  <c:v>0.51865601411607953</c:v>
                </c:pt>
                <c:pt idx="5905">
                  <c:v>1.055858578259951</c:v>
                </c:pt>
                <c:pt idx="5906">
                  <c:v>0.25753327084644501</c:v>
                </c:pt>
                <c:pt idx="5907">
                  <c:v>0.46700068111259857</c:v>
                </c:pt>
                <c:pt idx="5908">
                  <c:v>1.8827153214394932</c:v>
                </c:pt>
                <c:pt idx="5909">
                  <c:v>0.20167518665146589</c:v>
                </c:pt>
                <c:pt idx="5910">
                  <c:v>4.5380663073519187</c:v>
                </c:pt>
                <c:pt idx="5911">
                  <c:v>1.2698822029085992</c:v>
                </c:pt>
                <c:pt idx="5912">
                  <c:v>0.49099684195084942</c:v>
                </c:pt>
                <c:pt idx="5913">
                  <c:v>0.21007748901087939</c:v>
                </c:pt>
                <c:pt idx="5914">
                  <c:v>3.4575049384379155</c:v>
                </c:pt>
                <c:pt idx="5915">
                  <c:v>12.692945932729835</c:v>
                </c:pt>
                <c:pt idx="5916">
                  <c:v>3.8963073632432117</c:v>
                </c:pt>
                <c:pt idx="5917">
                  <c:v>1578.1661589531632</c:v>
                </c:pt>
                <c:pt idx="5918">
                  <c:v>484.97149580399133</c:v>
                </c:pt>
                <c:pt idx="5919">
                  <c:v>13.732628322424841</c:v>
                </c:pt>
                <c:pt idx="5920">
                  <c:v>83.853396118372586</c:v>
                </c:pt>
                <c:pt idx="5921">
                  <c:v>5.0131211672233595</c:v>
                </c:pt>
                <c:pt idx="5922">
                  <c:v>2.3019088891392192</c:v>
                </c:pt>
                <c:pt idx="5923">
                  <c:v>25.828013265369783</c:v>
                </c:pt>
                <c:pt idx="5924">
                  <c:v>0.41598798780486129</c:v>
                </c:pt>
                <c:pt idx="5925">
                  <c:v>187.85972529729835</c:v>
                </c:pt>
                <c:pt idx="5926">
                  <c:v>220.23945153018218</c:v>
                </c:pt>
                <c:pt idx="5927">
                  <c:v>6.819219490047311E-2</c:v>
                </c:pt>
                <c:pt idx="5928">
                  <c:v>9.339458219710213E-2</c:v>
                </c:pt>
                <c:pt idx="5929">
                  <c:v>3.4264148716307434</c:v>
                </c:pt>
                <c:pt idx="5930">
                  <c:v>0.22478508161092403</c:v>
                </c:pt>
                <c:pt idx="5931">
                  <c:v>88.740488679342931</c:v>
                </c:pt>
                <c:pt idx="5932">
                  <c:v>0.17748473641727031</c:v>
                </c:pt>
                <c:pt idx="5933">
                  <c:v>0.25336867092290249</c:v>
                </c:pt>
                <c:pt idx="5934">
                  <c:v>58.939009897016561</c:v>
                </c:pt>
                <c:pt idx="5935">
                  <c:v>0.48795804873006993</c:v>
                </c:pt>
                <c:pt idx="5936">
                  <c:v>10.529343582798562</c:v>
                </c:pt>
                <c:pt idx="5937">
                  <c:v>2.5298908919079186</c:v>
                </c:pt>
                <c:pt idx="5938">
                  <c:v>3.9872785593599649</c:v>
                </c:pt>
                <c:pt idx="5939">
                  <c:v>0.17381340243652244</c:v>
                </c:pt>
                <c:pt idx="5940">
                  <c:v>43.539356843055991</c:v>
                </c:pt>
                <c:pt idx="5941">
                  <c:v>4.8346093642272929E-2</c:v>
                </c:pt>
                <c:pt idx="5942">
                  <c:v>13.856630053537661</c:v>
                </c:pt>
                <c:pt idx="5943">
                  <c:v>5.3644036681350239E-2</c:v>
                </c:pt>
                <c:pt idx="5944">
                  <c:v>3.928895072799389</c:v>
                </c:pt>
                <c:pt idx="5945">
                  <c:v>0.50383520400727155</c:v>
                </c:pt>
                <c:pt idx="5946">
                  <c:v>1.3709156966802059</c:v>
                </c:pt>
                <c:pt idx="5947">
                  <c:v>0.50322109793284364</c:v>
                </c:pt>
                <c:pt idx="5948">
                  <c:v>1.1078980110116312</c:v>
                </c:pt>
                <c:pt idx="5949">
                  <c:v>24.12838056744777</c:v>
                </c:pt>
                <c:pt idx="5950">
                  <c:v>19.511449443112856</c:v>
                </c:pt>
                <c:pt idx="5951">
                  <c:v>16.336579361068249</c:v>
                </c:pt>
                <c:pt idx="5952">
                  <c:v>0.35413649834205718</c:v>
                </c:pt>
                <c:pt idx="5953">
                  <c:v>0.12084378129767026</c:v>
                </c:pt>
                <c:pt idx="5954">
                  <c:v>0.44520850414458357</c:v>
                </c:pt>
                <c:pt idx="5955">
                  <c:v>57.891129782287578</c:v>
                </c:pt>
                <c:pt idx="5956">
                  <c:v>87.220596632771773</c:v>
                </c:pt>
                <c:pt idx="5957">
                  <c:v>8.4923220192384541</c:v>
                </c:pt>
                <c:pt idx="5958">
                  <c:v>0.65356307364163624</c:v>
                </c:pt>
                <c:pt idx="5959">
                  <c:v>107.08143252346069</c:v>
                </c:pt>
                <c:pt idx="5960">
                  <c:v>0.36455377318268156</c:v>
                </c:pt>
                <c:pt idx="5961">
                  <c:v>67.628064623994504</c:v>
                </c:pt>
                <c:pt idx="5962">
                  <c:v>7.5247656164086824E-2</c:v>
                </c:pt>
                <c:pt idx="5963">
                  <c:v>5.9690969562397793</c:v>
                </c:pt>
                <c:pt idx="5964">
                  <c:v>0.26404477998074466</c:v>
                </c:pt>
                <c:pt idx="5965">
                  <c:v>15.485838530393544</c:v>
                </c:pt>
                <c:pt idx="5966">
                  <c:v>4.7950362572111676</c:v>
                </c:pt>
                <c:pt idx="5967">
                  <c:v>3.1074469116675325</c:v>
                </c:pt>
                <c:pt idx="5968">
                  <c:v>4.5839866133518319</c:v>
                </c:pt>
                <c:pt idx="5969">
                  <c:v>8.9846476029194655E-2</c:v>
                </c:pt>
                <c:pt idx="5970">
                  <c:v>0.33237041668874817</c:v>
                </c:pt>
                <c:pt idx="5971">
                  <c:v>1.1218749612639196</c:v>
                </c:pt>
                <c:pt idx="5972">
                  <c:v>17.049704681562943</c:v>
                </c:pt>
                <c:pt idx="5973">
                  <c:v>40.289795680455654</c:v>
                </c:pt>
                <c:pt idx="5974">
                  <c:v>36.191282731353276</c:v>
                </c:pt>
                <c:pt idx="5975">
                  <c:v>32.242379810355466</c:v>
                </c:pt>
                <c:pt idx="5976">
                  <c:v>0.18101539951706186</c:v>
                </c:pt>
                <c:pt idx="5977">
                  <c:v>63.242489382601946</c:v>
                </c:pt>
                <c:pt idx="5978">
                  <c:v>42.605510852077515</c:v>
                </c:pt>
                <c:pt idx="5979">
                  <c:v>0.70496502667511207</c:v>
                </c:pt>
                <c:pt idx="5980">
                  <c:v>9.1119113807105006</c:v>
                </c:pt>
                <c:pt idx="5981">
                  <c:v>0.33079003610588975</c:v>
                </c:pt>
                <c:pt idx="5982">
                  <c:v>0.16852375062815267</c:v>
                </c:pt>
                <c:pt idx="5983">
                  <c:v>0.34896954226394833</c:v>
                </c:pt>
                <c:pt idx="5984">
                  <c:v>11.298595555403027</c:v>
                </c:pt>
                <c:pt idx="5985">
                  <c:v>2.8469047586122964</c:v>
                </c:pt>
                <c:pt idx="5986">
                  <c:v>3.4705934849138624</c:v>
                </c:pt>
                <c:pt idx="5987">
                  <c:v>17.630121294926528</c:v>
                </c:pt>
                <c:pt idx="5988">
                  <c:v>8.815618074710406E-2</c:v>
                </c:pt>
                <c:pt idx="5989">
                  <c:v>54.930012696079267</c:v>
                </c:pt>
                <c:pt idx="5990">
                  <c:v>626.92474091100632</c:v>
                </c:pt>
                <c:pt idx="5991">
                  <c:v>33.547312881375447</c:v>
                </c:pt>
                <c:pt idx="5992">
                  <c:v>11.219049605682891</c:v>
                </c:pt>
                <c:pt idx="5993">
                  <c:v>2.1514235556625931</c:v>
                </c:pt>
                <c:pt idx="5994">
                  <c:v>0.18017245094591886</c:v>
                </c:pt>
                <c:pt idx="5995">
                  <c:v>47.158132874542069</c:v>
                </c:pt>
                <c:pt idx="5996">
                  <c:v>36.105190112181916</c:v>
                </c:pt>
                <c:pt idx="5997">
                  <c:v>27.86500175060279</c:v>
                </c:pt>
                <c:pt idx="5998">
                  <c:v>29.184202860249655</c:v>
                </c:pt>
                <c:pt idx="5999">
                  <c:v>0.50383520400727155</c:v>
                </c:pt>
                <c:pt idx="6000">
                  <c:v>3.6875662995162801</c:v>
                </c:pt>
                <c:pt idx="6001">
                  <c:v>3.4730885991758167</c:v>
                </c:pt>
                <c:pt idx="6002">
                  <c:v>3.9983005446250663E-2</c:v>
                </c:pt>
                <c:pt idx="6003">
                  <c:v>0.15504597041785934</c:v>
                </c:pt>
                <c:pt idx="6004">
                  <c:v>0.32816221870487622</c:v>
                </c:pt>
                <c:pt idx="6005">
                  <c:v>4.9280135740916098</c:v>
                </c:pt>
                <c:pt idx="6006">
                  <c:v>6.348609313145138</c:v>
                </c:pt>
                <c:pt idx="6007">
                  <c:v>6.2786875602452543</c:v>
                </c:pt>
                <c:pt idx="6008">
                  <c:v>2.340650837920196</c:v>
                </c:pt>
                <c:pt idx="6009">
                  <c:v>2.6964529201206813</c:v>
                </c:pt>
                <c:pt idx="6010">
                  <c:v>709.07324130929624</c:v>
                </c:pt>
                <c:pt idx="6011">
                  <c:v>20.603921728616118</c:v>
                </c:pt>
                <c:pt idx="6012">
                  <c:v>22.609938145922893</c:v>
                </c:pt>
                <c:pt idx="6013">
                  <c:v>0.21007748901087939</c:v>
                </c:pt>
                <c:pt idx="6014">
                  <c:v>1537.2099566859447</c:v>
                </c:pt>
                <c:pt idx="6015">
                  <c:v>3.7259032599681166</c:v>
                </c:pt>
                <c:pt idx="6016">
                  <c:v>0.74178956434947529</c:v>
                </c:pt>
                <c:pt idx="6017">
                  <c:v>0.31980504122407483</c:v>
                </c:pt>
                <c:pt idx="6018">
                  <c:v>1.6767982362774121</c:v>
                </c:pt>
                <c:pt idx="6019">
                  <c:v>3.7233429361238666</c:v>
                </c:pt>
                <c:pt idx="6020">
                  <c:v>0.26695790217670601</c:v>
                </c:pt>
                <c:pt idx="6021">
                  <c:v>2.5301130377359708</c:v>
                </c:pt>
                <c:pt idx="6022">
                  <c:v>6.4833245242179011E-2</c:v>
                </c:pt>
                <c:pt idx="6023">
                  <c:v>2.4199368671275048</c:v>
                </c:pt>
                <c:pt idx="6024">
                  <c:v>81.133731677312738</c:v>
                </c:pt>
                <c:pt idx="6025">
                  <c:v>0.11845224482182613</c:v>
                </c:pt>
                <c:pt idx="6026">
                  <c:v>8.4938871311089834E-2</c:v>
                </c:pt>
                <c:pt idx="6027">
                  <c:v>2.5290023802004193</c:v>
                </c:pt>
                <c:pt idx="6028">
                  <c:v>0.29521221367242451</c:v>
                </c:pt>
                <c:pt idx="6029">
                  <c:v>0.10906300742174128</c:v>
                </c:pt>
                <c:pt idx="6030">
                  <c:v>16.877285917101204</c:v>
                </c:pt>
                <c:pt idx="6031">
                  <c:v>0.36455377318268156</c:v>
                </c:pt>
                <c:pt idx="6032">
                  <c:v>1.6491855387296948</c:v>
                </c:pt>
                <c:pt idx="6033">
                  <c:v>0.21770152012822236</c:v>
                </c:pt>
                <c:pt idx="6034">
                  <c:v>0.32313841350484246</c:v>
                </c:pt>
                <c:pt idx="6035">
                  <c:v>25.466181743922053</c:v>
                </c:pt>
                <c:pt idx="6036">
                  <c:v>1.104618672526144</c:v>
                </c:pt>
                <c:pt idx="6037">
                  <c:v>5.2274950902395991</c:v>
                </c:pt>
                <c:pt idx="6038">
                  <c:v>6.4321077713554713</c:v>
                </c:pt>
                <c:pt idx="6039">
                  <c:v>4.0785595837486179E-2</c:v>
                </c:pt>
                <c:pt idx="6040">
                  <c:v>127.23721591127142</c:v>
                </c:pt>
                <c:pt idx="6041">
                  <c:v>55.167414748911277</c:v>
                </c:pt>
                <c:pt idx="6042">
                  <c:v>0.198349631622011</c:v>
                </c:pt>
                <c:pt idx="6043">
                  <c:v>25.981418212728169</c:v>
                </c:pt>
                <c:pt idx="6044">
                  <c:v>0.56559382321141205</c:v>
                </c:pt>
                <c:pt idx="6045">
                  <c:v>16.756175559524841</c:v>
                </c:pt>
                <c:pt idx="6046">
                  <c:v>90.582501911479554</c:v>
                </c:pt>
                <c:pt idx="6047">
                  <c:v>0.23849969707914426</c:v>
                </c:pt>
                <c:pt idx="6048">
                  <c:v>258.44837935655971</c:v>
                </c:pt>
                <c:pt idx="6049">
                  <c:v>10.157595860165948</c:v>
                </c:pt>
                <c:pt idx="6050">
                  <c:v>1.7864766971775741</c:v>
                </c:pt>
                <c:pt idx="6051">
                  <c:v>20.719173961115342</c:v>
                </c:pt>
                <c:pt idx="6052">
                  <c:v>0.14828640524959988</c:v>
                </c:pt>
                <c:pt idx="6053">
                  <c:v>0.5691869093151084</c:v>
                </c:pt>
                <c:pt idx="6054">
                  <c:v>0.15319690398381705</c:v>
                </c:pt>
                <c:pt idx="6055">
                  <c:v>9.2750243421728627E-3</c:v>
                </c:pt>
                <c:pt idx="6056">
                  <c:v>3.2195725780348803</c:v>
                </c:pt>
                <c:pt idx="6057">
                  <c:v>0.13684942509413558</c:v>
                </c:pt>
                <c:pt idx="6058">
                  <c:v>0.86155974662249679</c:v>
                </c:pt>
                <c:pt idx="6059">
                  <c:v>0.56815946107485871</c:v>
                </c:pt>
                <c:pt idx="6060">
                  <c:v>7.4054944745616158</c:v>
                </c:pt>
                <c:pt idx="6061">
                  <c:v>0.20497683998778687</c:v>
                </c:pt>
                <c:pt idx="6062">
                  <c:v>215.68935376082663</c:v>
                </c:pt>
                <c:pt idx="6063">
                  <c:v>0.16118724595150102</c:v>
                </c:pt>
                <c:pt idx="6064">
                  <c:v>0.28169858589101998</c:v>
                </c:pt>
                <c:pt idx="6065">
                  <c:v>0.44333164294028071</c:v>
                </c:pt>
                <c:pt idx="6066">
                  <c:v>3.5356800415474137</c:v>
                </c:pt>
                <c:pt idx="6067">
                  <c:v>57.246172255433812</c:v>
                </c:pt>
                <c:pt idx="6068">
                  <c:v>6.3392339748390925E-2</c:v>
                </c:pt>
                <c:pt idx="6069">
                  <c:v>29.847634286962197</c:v>
                </c:pt>
                <c:pt idx="6070">
                  <c:v>0.27193708082602908</c:v>
                </c:pt>
                <c:pt idx="6071">
                  <c:v>8.3015075256503277</c:v>
                </c:pt>
                <c:pt idx="6072">
                  <c:v>2.1184394053209234E-2</c:v>
                </c:pt>
                <c:pt idx="6073">
                  <c:v>4.8450062297017642E-2</c:v>
                </c:pt>
                <c:pt idx="6074">
                  <c:v>8.3758495557824997</c:v>
                </c:pt>
                <c:pt idx="6075">
                  <c:v>20.505664121282244</c:v>
                </c:pt>
                <c:pt idx="6076">
                  <c:v>48.871085045721635</c:v>
                </c:pt>
                <c:pt idx="6077">
                  <c:v>2.5579375980549219</c:v>
                </c:pt>
                <c:pt idx="6078">
                  <c:v>0.12912773166014443</c:v>
                </c:pt>
                <c:pt idx="6079">
                  <c:v>11.904675302634633</c:v>
                </c:pt>
                <c:pt idx="6080">
                  <c:v>8.1617487719630457</c:v>
                </c:pt>
                <c:pt idx="6081">
                  <c:v>0.48069324567269495</c:v>
                </c:pt>
                <c:pt idx="6082">
                  <c:v>5.2782821644089394E-2</c:v>
                </c:pt>
                <c:pt idx="6083">
                  <c:v>0.43492185443894682</c:v>
                </c:pt>
                <c:pt idx="6084">
                  <c:v>0.44708827435773135</c:v>
                </c:pt>
                <c:pt idx="6085">
                  <c:v>9.4171479760058446E-3</c:v>
                </c:pt>
                <c:pt idx="6086">
                  <c:v>3.1549226349318102E-2</c:v>
                </c:pt>
                <c:pt idx="6087">
                  <c:v>0.60886351145610162</c:v>
                </c:pt>
                <c:pt idx="6088">
                  <c:v>5.6368142400327219E-2</c:v>
                </c:pt>
                <c:pt idx="6089">
                  <c:v>3.8632711414476411E-3</c:v>
                </c:pt>
                <c:pt idx="6090">
                  <c:v>20.748745316977619</c:v>
                </c:pt>
                <c:pt idx="6091">
                  <c:v>14.026211361965842</c:v>
                </c:pt>
                <c:pt idx="6092">
                  <c:v>0.94217056854885872</c:v>
                </c:pt>
                <c:pt idx="6093">
                  <c:v>2.5668650327264064</c:v>
                </c:pt>
                <c:pt idx="6094">
                  <c:v>1.2214999716111923</c:v>
                </c:pt>
                <c:pt idx="6095">
                  <c:v>0.18525175852437728</c:v>
                </c:pt>
                <c:pt idx="6096">
                  <c:v>3.0484234690002143</c:v>
                </c:pt>
                <c:pt idx="6097">
                  <c:v>0.1450065878092032</c:v>
                </c:pt>
                <c:pt idx="6098">
                  <c:v>3.0139348950301424E-2</c:v>
                </c:pt>
                <c:pt idx="6099">
                  <c:v>864.01035319930611</c:v>
                </c:pt>
                <c:pt idx="6100">
                  <c:v>244.67873304033176</c:v>
                </c:pt>
                <c:pt idx="6101">
                  <c:v>584.16724135180664</c:v>
                </c:pt>
                <c:pt idx="6102">
                  <c:v>4.5839866133518319</c:v>
                </c:pt>
                <c:pt idx="6103">
                  <c:v>1.8961863279605728</c:v>
                </c:pt>
                <c:pt idx="6104">
                  <c:v>26.004927979637397</c:v>
                </c:pt>
                <c:pt idx="6105">
                  <c:v>0.182536343236681</c:v>
                </c:pt>
                <c:pt idx="6106">
                  <c:v>0.3195971269609777</c:v>
                </c:pt>
                <c:pt idx="6107">
                  <c:v>2.1765949286268413</c:v>
                </c:pt>
                <c:pt idx="6108">
                  <c:v>4.991420855773105E-2</c:v>
                </c:pt>
                <c:pt idx="6109">
                  <c:v>8.1669338678807841E-3</c:v>
                </c:pt>
                <c:pt idx="6110">
                  <c:v>298.77516022046075</c:v>
                </c:pt>
                <c:pt idx="6111">
                  <c:v>4.9515851031905465</c:v>
                </c:pt>
                <c:pt idx="6112">
                  <c:v>0.25279620113517814</c:v>
                </c:pt>
                <c:pt idx="6113">
                  <c:v>318.95025995666111</c:v>
                </c:pt>
                <c:pt idx="6114">
                  <c:v>45.694371366707166</c:v>
                </c:pt>
                <c:pt idx="6115">
                  <c:v>1.0762393671431838</c:v>
                </c:pt>
                <c:pt idx="6116">
                  <c:v>594.66206346814147</c:v>
                </c:pt>
                <c:pt idx="6117">
                  <c:v>0.21096924940019468</c:v>
                </c:pt>
                <c:pt idx="6118">
                  <c:v>11.919975877781377</c:v>
                </c:pt>
                <c:pt idx="6119">
                  <c:v>0.44122365533040375</c:v>
                </c:pt>
                <c:pt idx="6120">
                  <c:v>39.412168516436857</c:v>
                </c:pt>
                <c:pt idx="6121">
                  <c:v>2.563962364150306</c:v>
                </c:pt>
                <c:pt idx="6122">
                  <c:v>1.9766336588361946</c:v>
                </c:pt>
                <c:pt idx="6123">
                  <c:v>0.3601997718766779</c:v>
                </c:pt>
                <c:pt idx="6124">
                  <c:v>1.1939832007632936</c:v>
                </c:pt>
                <c:pt idx="6125">
                  <c:v>0.14844325799023006</c:v>
                </c:pt>
                <c:pt idx="6126">
                  <c:v>2.5394249986551227E-2</c:v>
                </c:pt>
                <c:pt idx="6127">
                  <c:v>27.785455361117663</c:v>
                </c:pt>
                <c:pt idx="6128">
                  <c:v>1.396191234546345</c:v>
                </c:pt>
                <c:pt idx="6129">
                  <c:v>1.571557229565445</c:v>
                </c:pt>
                <c:pt idx="6130">
                  <c:v>2.3852945104518769E-2</c:v>
                </c:pt>
                <c:pt idx="6131">
                  <c:v>106.39306344465966</c:v>
                </c:pt>
                <c:pt idx="6132">
                  <c:v>9.290329362158344</c:v>
                </c:pt>
                <c:pt idx="6133">
                  <c:v>9.0515390010176464</c:v>
                </c:pt>
                <c:pt idx="6134">
                  <c:v>12.000913913408972</c:v>
                </c:pt>
                <c:pt idx="6135">
                  <c:v>0.55945370399301764</c:v>
                </c:pt>
                <c:pt idx="6136">
                  <c:v>2.5961822156517322</c:v>
                </c:pt>
                <c:pt idx="6137">
                  <c:v>0.70510400172723309</c:v>
                </c:pt>
                <c:pt idx="6138">
                  <c:v>13.290519780542635</c:v>
                </c:pt>
                <c:pt idx="6139">
                  <c:v>5.3366435536941799</c:v>
                </c:pt>
                <c:pt idx="6140">
                  <c:v>21.008335506524816</c:v>
                </c:pt>
                <c:pt idx="6141">
                  <c:v>12.281412184690048</c:v>
                </c:pt>
                <c:pt idx="6142">
                  <c:v>19.01302216120402</c:v>
                </c:pt>
                <c:pt idx="6143">
                  <c:v>5.6019602706225413</c:v>
                </c:pt>
                <c:pt idx="6144">
                  <c:v>0.33633345005233733</c:v>
                </c:pt>
                <c:pt idx="6145">
                  <c:v>0.14454024351117217</c:v>
                </c:pt>
                <c:pt idx="6146">
                  <c:v>0.14454024351117217</c:v>
                </c:pt>
                <c:pt idx="6147">
                  <c:v>1.0292267311690264</c:v>
                </c:pt>
                <c:pt idx="6148">
                  <c:v>12.876142852973024</c:v>
                </c:pt>
                <c:pt idx="6149">
                  <c:v>29.505381941738271</c:v>
                </c:pt>
                <c:pt idx="6150">
                  <c:v>31.471155778200927</c:v>
                </c:pt>
                <c:pt idx="6151">
                  <c:v>215.22661542170567</c:v>
                </c:pt>
                <c:pt idx="6152">
                  <c:v>3.4705934849138624</c:v>
                </c:pt>
                <c:pt idx="6153">
                  <c:v>1.5121960482181251</c:v>
                </c:pt>
                <c:pt idx="6154">
                  <c:v>1.4832420021173649</c:v>
                </c:pt>
                <c:pt idx="6155">
                  <c:v>28.41822110543481</c:v>
                </c:pt>
                <c:pt idx="6156">
                  <c:v>1.0967628307985429</c:v>
                </c:pt>
                <c:pt idx="6157">
                  <c:v>3.0811364443772153</c:v>
                </c:pt>
                <c:pt idx="6158">
                  <c:v>9.5892968936393874</c:v>
                </c:pt>
                <c:pt idx="6159">
                  <c:v>107.59316773382864</c:v>
                </c:pt>
                <c:pt idx="6160">
                  <c:v>27.249309356702501</c:v>
                </c:pt>
                <c:pt idx="6161">
                  <c:v>0.14547348330813539</c:v>
                </c:pt>
                <c:pt idx="6162">
                  <c:v>0.51122589315525835</c:v>
                </c:pt>
                <c:pt idx="6163">
                  <c:v>0.75813811806489961</c:v>
                </c:pt>
                <c:pt idx="6164">
                  <c:v>3.7326652606294031E-2</c:v>
                </c:pt>
                <c:pt idx="6165">
                  <c:v>0.33490477187900269</c:v>
                </c:pt>
                <c:pt idx="6166">
                  <c:v>9.8587659957569578</c:v>
                </c:pt>
                <c:pt idx="6167">
                  <c:v>5.4846389094063719</c:v>
                </c:pt>
                <c:pt idx="6168">
                  <c:v>0.41598798780486129</c:v>
                </c:pt>
                <c:pt idx="6169">
                  <c:v>0.17681512710525751</c:v>
                </c:pt>
                <c:pt idx="6170">
                  <c:v>0.78247208546708169</c:v>
                </c:pt>
                <c:pt idx="6171">
                  <c:v>2.1492286537538551E-2</c:v>
                </c:pt>
                <c:pt idx="6172">
                  <c:v>0.52799888651129767</c:v>
                </c:pt>
                <c:pt idx="6173">
                  <c:v>0.36673796768375322</c:v>
                </c:pt>
                <c:pt idx="6174">
                  <c:v>122.40012197998458</c:v>
                </c:pt>
                <c:pt idx="6175">
                  <c:v>370.52920776996712</c:v>
                </c:pt>
                <c:pt idx="6176">
                  <c:v>3.3491418066660126</c:v>
                </c:pt>
                <c:pt idx="6177">
                  <c:v>5.8206130744589162</c:v>
                </c:pt>
                <c:pt idx="6178">
                  <c:v>0.44380058534323547</c:v>
                </c:pt>
                <c:pt idx="6179">
                  <c:v>2.0993293267073176</c:v>
                </c:pt>
                <c:pt idx="6180">
                  <c:v>77.919977870192554</c:v>
                </c:pt>
                <c:pt idx="6181">
                  <c:v>5.2122804547767627</c:v>
                </c:pt>
                <c:pt idx="6182">
                  <c:v>0.20343361935436394</c:v>
                </c:pt>
                <c:pt idx="6183">
                  <c:v>134.00285505339784</c:v>
                </c:pt>
                <c:pt idx="6184">
                  <c:v>38.609295649363787</c:v>
                </c:pt>
                <c:pt idx="6185">
                  <c:v>4.7194109185242139</c:v>
                </c:pt>
                <c:pt idx="6186">
                  <c:v>2.4731474240249365</c:v>
                </c:pt>
                <c:pt idx="6187">
                  <c:v>0.80774438564890882</c:v>
                </c:pt>
                <c:pt idx="6188">
                  <c:v>5.6019602706225413</c:v>
                </c:pt>
                <c:pt idx="6189">
                  <c:v>35.620710526452086</c:v>
                </c:pt>
                <c:pt idx="6190">
                  <c:v>113.56640741173301</c:v>
                </c:pt>
                <c:pt idx="6191">
                  <c:v>0.6835458056478817</c:v>
                </c:pt>
                <c:pt idx="6192">
                  <c:v>0.50383520400727155</c:v>
                </c:pt>
                <c:pt idx="6193">
                  <c:v>5.4320414536964096E-2</c:v>
                </c:pt>
                <c:pt idx="6194">
                  <c:v>2.7500866814405249</c:v>
                </c:pt>
                <c:pt idx="6195">
                  <c:v>28.052546185691408</c:v>
                </c:pt>
                <c:pt idx="6196">
                  <c:v>2.4966502024244042</c:v>
                </c:pt>
                <c:pt idx="6197">
                  <c:v>2.089484493692265</c:v>
                </c:pt>
                <c:pt idx="6198">
                  <c:v>1.4665684395453675</c:v>
                </c:pt>
                <c:pt idx="6199">
                  <c:v>3.9930554843113049</c:v>
                </c:pt>
                <c:pt idx="6200">
                  <c:v>287.70188176609389</c:v>
                </c:pt>
                <c:pt idx="6201">
                  <c:v>1.14420555005855</c:v>
                </c:pt>
                <c:pt idx="6202">
                  <c:v>65.413721838241855</c:v>
                </c:pt>
                <c:pt idx="6203">
                  <c:v>16.423893609203542</c:v>
                </c:pt>
                <c:pt idx="6204">
                  <c:v>7.4211140619961105E-2</c:v>
                </c:pt>
                <c:pt idx="6205">
                  <c:v>1.46866022074457</c:v>
                </c:pt>
                <c:pt idx="6206">
                  <c:v>0.48335236123807834</c:v>
                </c:pt>
                <c:pt idx="6207">
                  <c:v>1.7347504042550956</c:v>
                </c:pt>
                <c:pt idx="6208">
                  <c:v>1.4755799728043382</c:v>
                </c:pt>
                <c:pt idx="6209">
                  <c:v>819.72277025949779</c:v>
                </c:pt>
                <c:pt idx="6210">
                  <c:v>161.71821433047865</c:v>
                </c:pt>
                <c:pt idx="6211">
                  <c:v>2.2029292190921712</c:v>
                </c:pt>
                <c:pt idx="6212">
                  <c:v>0.28917746842037217</c:v>
                </c:pt>
                <c:pt idx="6213">
                  <c:v>2.763842466524761</c:v>
                </c:pt>
                <c:pt idx="6214">
                  <c:v>7.3119417042751128E-2</c:v>
                </c:pt>
                <c:pt idx="6215">
                  <c:v>2.3212501931244738</c:v>
                </c:pt>
                <c:pt idx="6216">
                  <c:v>2.0108290760937151</c:v>
                </c:pt>
                <c:pt idx="6217">
                  <c:v>0.63373875678906422</c:v>
                </c:pt>
                <c:pt idx="6218">
                  <c:v>6.1051305115167018</c:v>
                </c:pt>
                <c:pt idx="6219">
                  <c:v>11.920368295077013</c:v>
                </c:pt>
                <c:pt idx="6220">
                  <c:v>0.35748828479998424</c:v>
                </c:pt>
                <c:pt idx="6221">
                  <c:v>1.7354273867057715</c:v>
                </c:pt>
                <c:pt idx="6222">
                  <c:v>2.570439202654577</c:v>
                </c:pt>
                <c:pt idx="6223">
                  <c:v>0.15444860776267683</c:v>
                </c:pt>
                <c:pt idx="6224">
                  <c:v>14.608766546435463</c:v>
                </c:pt>
                <c:pt idx="6225">
                  <c:v>2.2216440995462476</c:v>
                </c:pt>
                <c:pt idx="6226">
                  <c:v>23.01930303588961</c:v>
                </c:pt>
                <c:pt idx="6227">
                  <c:v>3.5241324227058493</c:v>
                </c:pt>
                <c:pt idx="6228">
                  <c:v>4.9714967831076837</c:v>
                </c:pt>
                <c:pt idx="6229">
                  <c:v>1.6623043838640814</c:v>
                </c:pt>
                <c:pt idx="6230">
                  <c:v>0.64547190665596776</c:v>
                </c:pt>
                <c:pt idx="6231">
                  <c:v>10.537593585204105</c:v>
                </c:pt>
                <c:pt idx="6232">
                  <c:v>0.31980504122407483</c:v>
                </c:pt>
                <c:pt idx="6233">
                  <c:v>2.4913466806914903</c:v>
                </c:pt>
                <c:pt idx="6234">
                  <c:v>297.86598184919012</c:v>
                </c:pt>
                <c:pt idx="6235">
                  <c:v>2.987336977950974</c:v>
                </c:pt>
                <c:pt idx="6236">
                  <c:v>1.7779795741918956</c:v>
                </c:pt>
                <c:pt idx="6237">
                  <c:v>0.51667080153476885</c:v>
                </c:pt>
                <c:pt idx="6238">
                  <c:v>9.5187453712522494</c:v>
                </c:pt>
                <c:pt idx="6239">
                  <c:v>32.242379810355466</c:v>
                </c:pt>
                <c:pt idx="6240">
                  <c:v>0.14422965376832628</c:v>
                </c:pt>
                <c:pt idx="6241">
                  <c:v>17.800314137836025</c:v>
                </c:pt>
                <c:pt idx="6242">
                  <c:v>0.28917746842037217</c:v>
                </c:pt>
                <c:pt idx="6243">
                  <c:v>0.48644125055522003</c:v>
                </c:pt>
                <c:pt idx="6244">
                  <c:v>5.6019602706225413</c:v>
                </c:pt>
                <c:pt idx="6245">
                  <c:v>0.39275873071335488</c:v>
                </c:pt>
                <c:pt idx="6246">
                  <c:v>0.18995316953241542</c:v>
                </c:pt>
                <c:pt idx="6247">
                  <c:v>1.1379864090700786</c:v>
                </c:pt>
                <c:pt idx="6248">
                  <c:v>5.310517757657307E-2</c:v>
                </c:pt>
                <c:pt idx="6249">
                  <c:v>48.256625080700509</c:v>
                </c:pt>
                <c:pt idx="6250">
                  <c:v>7.8326691427321071E-2</c:v>
                </c:pt>
                <c:pt idx="6251">
                  <c:v>1.1688569526966234E-2</c:v>
                </c:pt>
                <c:pt idx="6252">
                  <c:v>1.8144160874767188</c:v>
                </c:pt>
                <c:pt idx="6253">
                  <c:v>12.814231365530219</c:v>
                </c:pt>
                <c:pt idx="6254">
                  <c:v>0.37112070635484534</c:v>
                </c:pt>
                <c:pt idx="6255">
                  <c:v>0.1093433339089179</c:v>
                </c:pt>
                <c:pt idx="6256">
                  <c:v>2.0763711180802728E-2</c:v>
                </c:pt>
                <c:pt idx="6257">
                  <c:v>35.731035513017652</c:v>
                </c:pt>
                <c:pt idx="6258">
                  <c:v>0.41484351241458706</c:v>
                </c:pt>
                <c:pt idx="6259">
                  <c:v>0.13684942509413558</c:v>
                </c:pt>
                <c:pt idx="6260">
                  <c:v>0.20325752399058927</c:v>
                </c:pt>
                <c:pt idx="6261">
                  <c:v>1.055858578259951</c:v>
                </c:pt>
                <c:pt idx="6262">
                  <c:v>44.574827357567045</c:v>
                </c:pt>
                <c:pt idx="6263">
                  <c:v>0.79158833169037346</c:v>
                </c:pt>
                <c:pt idx="6264">
                  <c:v>0.59672688541440033</c:v>
                </c:pt>
                <c:pt idx="6265">
                  <c:v>2.1184394053209234E-2</c:v>
                </c:pt>
                <c:pt idx="6266">
                  <c:v>7.5556428791148011</c:v>
                </c:pt>
                <c:pt idx="6267">
                  <c:v>25.672341700028095</c:v>
                </c:pt>
                <c:pt idx="6268">
                  <c:v>0.40148288783754754</c:v>
                </c:pt>
                <c:pt idx="6269">
                  <c:v>0.99968401832851328</c:v>
                </c:pt>
                <c:pt idx="6270">
                  <c:v>204.18799116241118</c:v>
                </c:pt>
                <c:pt idx="6271">
                  <c:v>10.75708132066036</c:v>
                </c:pt>
                <c:pt idx="6272">
                  <c:v>5.4004750114993412</c:v>
                </c:pt>
                <c:pt idx="6273">
                  <c:v>0.15756412249439575</c:v>
                </c:pt>
                <c:pt idx="6274">
                  <c:v>42.370868289162921</c:v>
                </c:pt>
                <c:pt idx="6275">
                  <c:v>0.46837535456539137</c:v>
                </c:pt>
                <c:pt idx="6276">
                  <c:v>3.4575049384379155</c:v>
                </c:pt>
                <c:pt idx="6277">
                  <c:v>2.3948517817473065</c:v>
                </c:pt>
                <c:pt idx="6278">
                  <c:v>0.35543258899014657</c:v>
                </c:pt>
                <c:pt idx="6279">
                  <c:v>0.16557477048442548</c:v>
                </c:pt>
                <c:pt idx="6280">
                  <c:v>4.8658245452167952E-2</c:v>
                </c:pt>
                <c:pt idx="6281">
                  <c:v>2.0922807707937738</c:v>
                </c:pt>
                <c:pt idx="6282">
                  <c:v>7.3653350779746427</c:v>
                </c:pt>
                <c:pt idx="6283">
                  <c:v>24.757907967287682</c:v>
                </c:pt>
                <c:pt idx="6284">
                  <c:v>65.289136929296646</c:v>
                </c:pt>
                <c:pt idx="6285">
                  <c:v>84.109722724153599</c:v>
                </c:pt>
                <c:pt idx="6286">
                  <c:v>16.959394930841647</c:v>
                </c:pt>
                <c:pt idx="6287">
                  <c:v>54.515978479017569</c:v>
                </c:pt>
                <c:pt idx="6288">
                  <c:v>12.387111766829406</c:v>
                </c:pt>
                <c:pt idx="6289">
                  <c:v>140.569961254796</c:v>
                </c:pt>
                <c:pt idx="6290">
                  <c:v>27.753874248803015</c:v>
                </c:pt>
                <c:pt idx="6291">
                  <c:v>92.452519479196027</c:v>
                </c:pt>
                <c:pt idx="6292">
                  <c:v>3.5241324227058493</c:v>
                </c:pt>
                <c:pt idx="6293">
                  <c:v>2.1086716710095703</c:v>
                </c:pt>
                <c:pt idx="6294">
                  <c:v>0.75749593471346754</c:v>
                </c:pt>
                <c:pt idx="6295">
                  <c:v>386.99025632111778</c:v>
                </c:pt>
                <c:pt idx="6296">
                  <c:v>92.929509665996804</c:v>
                </c:pt>
                <c:pt idx="6297">
                  <c:v>7.3824423952987939</c:v>
                </c:pt>
                <c:pt idx="6298">
                  <c:v>0.8600643284649544</c:v>
                </c:pt>
                <c:pt idx="6299">
                  <c:v>0.50107389274207892</c:v>
                </c:pt>
                <c:pt idx="6300">
                  <c:v>0.46354070476602388</c:v>
                </c:pt>
                <c:pt idx="6301">
                  <c:v>0.19003904962112025</c:v>
                </c:pt>
                <c:pt idx="6302">
                  <c:v>12.313166563835788</c:v>
                </c:pt>
                <c:pt idx="6303">
                  <c:v>2.6631008230074222</c:v>
                </c:pt>
                <c:pt idx="6304">
                  <c:v>5.9141457664283206E-2</c:v>
                </c:pt>
                <c:pt idx="6305">
                  <c:v>0.27291734664090761</c:v>
                </c:pt>
                <c:pt idx="6306">
                  <c:v>4.5794283791523522</c:v>
                </c:pt>
                <c:pt idx="6307">
                  <c:v>1.331741213665083</c:v>
                </c:pt>
                <c:pt idx="6308">
                  <c:v>81.944500507761376</c:v>
                </c:pt>
                <c:pt idx="6309">
                  <c:v>77.770328326141879</c:v>
                </c:pt>
                <c:pt idx="6310">
                  <c:v>0.21625879360223454</c:v>
                </c:pt>
                <c:pt idx="6311">
                  <c:v>6.2786875602452543</c:v>
                </c:pt>
                <c:pt idx="6312">
                  <c:v>68.293833318660347</c:v>
                </c:pt>
                <c:pt idx="6313">
                  <c:v>0.2120858985871994</c:v>
                </c:pt>
                <c:pt idx="6314">
                  <c:v>8.235630198813789</c:v>
                </c:pt>
                <c:pt idx="6315">
                  <c:v>12.378754977618618</c:v>
                </c:pt>
                <c:pt idx="6316">
                  <c:v>7.5775626225403192</c:v>
                </c:pt>
                <c:pt idx="6317">
                  <c:v>0.23417319165638317</c:v>
                </c:pt>
                <c:pt idx="6318">
                  <c:v>0.99842045826417092</c:v>
                </c:pt>
                <c:pt idx="6319">
                  <c:v>0.77641614873345433</c:v>
                </c:pt>
                <c:pt idx="6320">
                  <c:v>0.11845224482182613</c:v>
                </c:pt>
                <c:pt idx="6321">
                  <c:v>7.482021656021122E-2</c:v>
                </c:pt>
                <c:pt idx="6322">
                  <c:v>0.21860501125396248</c:v>
                </c:pt>
                <c:pt idx="6323">
                  <c:v>2.2045129713053089</c:v>
                </c:pt>
                <c:pt idx="6324">
                  <c:v>0.75208102447235381</c:v>
                </c:pt>
                <c:pt idx="6325">
                  <c:v>13.822638991596616</c:v>
                </c:pt>
                <c:pt idx="6326">
                  <c:v>0.18995316953241542</c:v>
                </c:pt>
                <c:pt idx="6327">
                  <c:v>20.784106997377496</c:v>
                </c:pt>
                <c:pt idx="6328">
                  <c:v>0.30972715413408664</c:v>
                </c:pt>
                <c:pt idx="6329">
                  <c:v>17.831694963516956</c:v>
                </c:pt>
                <c:pt idx="6330">
                  <c:v>2.2368064335710187</c:v>
                </c:pt>
                <c:pt idx="6331">
                  <c:v>1.1591821832951239</c:v>
                </c:pt>
                <c:pt idx="6332">
                  <c:v>0.20630300489581505</c:v>
                </c:pt>
                <c:pt idx="6333">
                  <c:v>0.62474156852131468</c:v>
                </c:pt>
                <c:pt idx="6334">
                  <c:v>1.3833542846161033</c:v>
                </c:pt>
                <c:pt idx="6335">
                  <c:v>0.29018008000718271</c:v>
                </c:pt>
                <c:pt idx="6336">
                  <c:v>1.2919436400708746</c:v>
                </c:pt>
                <c:pt idx="6337">
                  <c:v>29.403644964257371</c:v>
                </c:pt>
                <c:pt idx="6338">
                  <c:v>3.4631120925187329</c:v>
                </c:pt>
                <c:pt idx="6339">
                  <c:v>14.930352389126098</c:v>
                </c:pt>
                <c:pt idx="6340">
                  <c:v>2187.8886648883949</c:v>
                </c:pt>
                <c:pt idx="6341">
                  <c:v>8.6323787444571618</c:v>
                </c:pt>
                <c:pt idx="6342">
                  <c:v>5.6623057222888393</c:v>
                </c:pt>
                <c:pt idx="6343">
                  <c:v>0.6495128650994223</c:v>
                </c:pt>
                <c:pt idx="6344">
                  <c:v>2.3818020380352647</c:v>
                </c:pt>
                <c:pt idx="6345">
                  <c:v>69.875733300267612</c:v>
                </c:pt>
                <c:pt idx="6346">
                  <c:v>0.46240931922212014</c:v>
                </c:pt>
                <c:pt idx="6347">
                  <c:v>0.15270123306145975</c:v>
                </c:pt>
                <c:pt idx="6348">
                  <c:v>0.89621662751158215</c:v>
                </c:pt>
                <c:pt idx="6349">
                  <c:v>0.81198505196424009</c:v>
                </c:pt>
                <c:pt idx="6350">
                  <c:v>4.8316056403153267</c:v>
                </c:pt>
                <c:pt idx="6351">
                  <c:v>32.383286185171883</c:v>
                </c:pt>
                <c:pt idx="6352">
                  <c:v>1.1827728669957096E-2</c:v>
                </c:pt>
                <c:pt idx="6353">
                  <c:v>8.4779160505358567E-2</c:v>
                </c:pt>
                <c:pt idx="6354">
                  <c:v>29.133522394113054</c:v>
                </c:pt>
                <c:pt idx="6355">
                  <c:v>3.2244278567817171</c:v>
                </c:pt>
                <c:pt idx="6356">
                  <c:v>0.32606550939651335</c:v>
                </c:pt>
                <c:pt idx="6357">
                  <c:v>0.50383520400727155</c:v>
                </c:pt>
                <c:pt idx="6358">
                  <c:v>5.6368142400327219E-2</c:v>
                </c:pt>
                <c:pt idx="6359">
                  <c:v>3.3733049751659454</c:v>
                </c:pt>
                <c:pt idx="6360">
                  <c:v>1.7161232594974127</c:v>
                </c:pt>
                <c:pt idx="6361">
                  <c:v>1.46866022074457</c:v>
                </c:pt>
                <c:pt idx="6362">
                  <c:v>8.1399049440137201</c:v>
                </c:pt>
                <c:pt idx="6363">
                  <c:v>172.04918172140196</c:v>
                </c:pt>
                <c:pt idx="6364">
                  <c:v>1.5063153522922019</c:v>
                </c:pt>
                <c:pt idx="6365">
                  <c:v>1.0486144399234658</c:v>
                </c:pt>
                <c:pt idx="6366">
                  <c:v>17.003410116359468</c:v>
                </c:pt>
                <c:pt idx="6367">
                  <c:v>5.6004732635720726</c:v>
                </c:pt>
                <c:pt idx="6368">
                  <c:v>6.6842031668904847</c:v>
                </c:pt>
                <c:pt idx="6369">
                  <c:v>0.92522291082940367</c:v>
                </c:pt>
                <c:pt idx="6370">
                  <c:v>5.2005545769449961</c:v>
                </c:pt>
                <c:pt idx="6371">
                  <c:v>3.2244278567817171</c:v>
                </c:pt>
                <c:pt idx="6372">
                  <c:v>5.844355005918727E-2</c:v>
                </c:pt>
                <c:pt idx="6373">
                  <c:v>33.895942866113259</c:v>
                </c:pt>
                <c:pt idx="6374">
                  <c:v>64.986100911404975</c:v>
                </c:pt>
                <c:pt idx="6375">
                  <c:v>4.248112856210768</c:v>
                </c:pt>
                <c:pt idx="6376">
                  <c:v>3.6573364842229991E-2</c:v>
                </c:pt>
                <c:pt idx="6377">
                  <c:v>0.20696726398815901</c:v>
                </c:pt>
                <c:pt idx="6378">
                  <c:v>4.2528159859813908</c:v>
                </c:pt>
                <c:pt idx="6379">
                  <c:v>22.395632847563483</c:v>
                </c:pt>
                <c:pt idx="6380">
                  <c:v>1.4133747743477347</c:v>
                </c:pt>
                <c:pt idx="6381">
                  <c:v>24.129016014752082</c:v>
                </c:pt>
                <c:pt idx="6382">
                  <c:v>8.7953761671532824</c:v>
                </c:pt>
                <c:pt idx="6383">
                  <c:v>0.73028281435947107</c:v>
                </c:pt>
                <c:pt idx="6384">
                  <c:v>1.333145656967929</c:v>
                </c:pt>
                <c:pt idx="6385">
                  <c:v>2.0288267535780005</c:v>
                </c:pt>
                <c:pt idx="6386">
                  <c:v>2.9227035981478081E-2</c:v>
                </c:pt>
                <c:pt idx="6387">
                  <c:v>0.12193663458558902</c:v>
                </c:pt>
                <c:pt idx="6388">
                  <c:v>15.852441763132338</c:v>
                </c:pt>
                <c:pt idx="6389">
                  <c:v>25.564511952755719</c:v>
                </c:pt>
                <c:pt idx="6390">
                  <c:v>0.16852375062815267</c:v>
                </c:pt>
                <c:pt idx="6391">
                  <c:v>0.20387410261947908</c:v>
                </c:pt>
                <c:pt idx="6392">
                  <c:v>4.679643157038272E-2</c:v>
                </c:pt>
                <c:pt idx="6393">
                  <c:v>0.3744202866314415</c:v>
                </c:pt>
                <c:pt idx="6394">
                  <c:v>37.557435177248784</c:v>
                </c:pt>
                <c:pt idx="6395">
                  <c:v>0.26235088298140991</c:v>
                </c:pt>
                <c:pt idx="6396">
                  <c:v>0.42057745115504014</c:v>
                </c:pt>
                <c:pt idx="6397">
                  <c:v>4.0395729869289562E-2</c:v>
                </c:pt>
                <c:pt idx="6398">
                  <c:v>119.31659856754258</c:v>
                </c:pt>
                <c:pt idx="6399">
                  <c:v>0.46509056058584508</c:v>
                </c:pt>
                <c:pt idx="6400">
                  <c:v>15.628634215774994</c:v>
                </c:pt>
                <c:pt idx="6401">
                  <c:v>17.181459926704157</c:v>
                </c:pt>
                <c:pt idx="6402">
                  <c:v>2.5168978153750698E-2</c:v>
                </c:pt>
                <c:pt idx="6403">
                  <c:v>7.8792447155445172E-2</c:v>
                </c:pt>
                <c:pt idx="6404">
                  <c:v>10.529343582798562</c:v>
                </c:pt>
                <c:pt idx="6405">
                  <c:v>66.451873900260168</c:v>
                </c:pt>
                <c:pt idx="6406">
                  <c:v>8.04883744713465</c:v>
                </c:pt>
                <c:pt idx="6407">
                  <c:v>136.77718361993823</c:v>
                </c:pt>
                <c:pt idx="6408">
                  <c:v>1.2556816135043609</c:v>
                </c:pt>
                <c:pt idx="6409">
                  <c:v>1.331741213665083</c:v>
                </c:pt>
                <c:pt idx="6410">
                  <c:v>7.8512872073872225E-2</c:v>
                </c:pt>
                <c:pt idx="6411">
                  <c:v>2.8066452595066069</c:v>
                </c:pt>
                <c:pt idx="6412">
                  <c:v>4.4520653515544293</c:v>
                </c:pt>
                <c:pt idx="6413">
                  <c:v>4.130492160796563</c:v>
                </c:pt>
                <c:pt idx="6414">
                  <c:v>0.13990722114356591</c:v>
                </c:pt>
                <c:pt idx="6415">
                  <c:v>3.2219998816832467</c:v>
                </c:pt>
                <c:pt idx="6416">
                  <c:v>4.844006058879037</c:v>
                </c:pt>
                <c:pt idx="6417">
                  <c:v>4.9704066055803152E-2</c:v>
                </c:pt>
                <c:pt idx="6418">
                  <c:v>0.387725446011918</c:v>
                </c:pt>
                <c:pt idx="6419">
                  <c:v>33.465019510931057</c:v>
                </c:pt>
                <c:pt idx="6420">
                  <c:v>0.15696321218441139</c:v>
                </c:pt>
                <c:pt idx="6421">
                  <c:v>28.450077548026268</c:v>
                </c:pt>
                <c:pt idx="6422">
                  <c:v>5.0825386469863441</c:v>
                </c:pt>
                <c:pt idx="6423">
                  <c:v>46.484101917306077</c:v>
                </c:pt>
                <c:pt idx="6424">
                  <c:v>0.31980504122407483</c:v>
                </c:pt>
                <c:pt idx="6425">
                  <c:v>4667.7170849914437</c:v>
                </c:pt>
                <c:pt idx="6426">
                  <c:v>5.3833108813390811E-2</c:v>
                </c:pt>
                <c:pt idx="6427">
                  <c:v>0.11845224482182613</c:v>
                </c:pt>
                <c:pt idx="6428">
                  <c:v>5.8524665051440588</c:v>
                </c:pt>
                <c:pt idx="6429">
                  <c:v>0.50580219028742446</c:v>
                </c:pt>
                <c:pt idx="6430">
                  <c:v>147.89504063425008</c:v>
                </c:pt>
                <c:pt idx="6431">
                  <c:v>0.19689021635384485</c:v>
                </c:pt>
                <c:pt idx="6432">
                  <c:v>39.585175046869104</c:v>
                </c:pt>
                <c:pt idx="6433">
                  <c:v>0.43213174882037347</c:v>
                </c:pt>
                <c:pt idx="6434">
                  <c:v>10.857396600331914</c:v>
                </c:pt>
                <c:pt idx="6435">
                  <c:v>0.80979058615994814</c:v>
                </c:pt>
                <c:pt idx="6436">
                  <c:v>50.236572401692179</c:v>
                </c:pt>
                <c:pt idx="6437">
                  <c:v>24.4348667802211</c:v>
                </c:pt>
                <c:pt idx="6438">
                  <c:v>155.36888931031959</c:v>
                </c:pt>
                <c:pt idx="6439">
                  <c:v>70.14631537865489</c:v>
                </c:pt>
                <c:pt idx="6440">
                  <c:v>0.79885100127441055</c:v>
                </c:pt>
                <c:pt idx="6441">
                  <c:v>4.2447546475324787</c:v>
                </c:pt>
                <c:pt idx="6442">
                  <c:v>0.91985418728739377</c:v>
                </c:pt>
                <c:pt idx="6443">
                  <c:v>0.4728682795541998</c:v>
                </c:pt>
                <c:pt idx="6444">
                  <c:v>3.1242326584105711</c:v>
                </c:pt>
                <c:pt idx="6445">
                  <c:v>6.5180828903417087E-2</c:v>
                </c:pt>
                <c:pt idx="6446">
                  <c:v>4.4910818109072022</c:v>
                </c:pt>
                <c:pt idx="6447">
                  <c:v>1.2233128148416282E-2</c:v>
                </c:pt>
                <c:pt idx="6448">
                  <c:v>9.0107566265408612E-2</c:v>
                </c:pt>
                <c:pt idx="6449">
                  <c:v>0.12560548430898466</c:v>
                </c:pt>
                <c:pt idx="6450">
                  <c:v>1.2334241405558719</c:v>
                </c:pt>
                <c:pt idx="6451">
                  <c:v>5.9421471444876382E-2</c:v>
                </c:pt>
                <c:pt idx="6452">
                  <c:v>8.7953761671532824</c:v>
                </c:pt>
                <c:pt idx="6453">
                  <c:v>2.0725621039101555E-2</c:v>
                </c:pt>
                <c:pt idx="6454">
                  <c:v>1.728661926947755</c:v>
                </c:pt>
                <c:pt idx="6455">
                  <c:v>0.88259551159216132</c:v>
                </c:pt>
                <c:pt idx="6456">
                  <c:v>6.9133131954288274</c:v>
                </c:pt>
                <c:pt idx="6457">
                  <c:v>0.23417319165638317</c:v>
                </c:pt>
                <c:pt idx="6458">
                  <c:v>2.3852945104518769E-2</c:v>
                </c:pt>
                <c:pt idx="6459">
                  <c:v>0.20563953000509896</c:v>
                </c:pt>
                <c:pt idx="6460">
                  <c:v>0.8916677488306376</c:v>
                </c:pt>
                <c:pt idx="6461">
                  <c:v>3.5993129756690414</c:v>
                </c:pt>
                <c:pt idx="6462">
                  <c:v>19.478543738174654</c:v>
                </c:pt>
                <c:pt idx="6463">
                  <c:v>2.6432079439329192</c:v>
                </c:pt>
                <c:pt idx="6464">
                  <c:v>0.17514517283354569</c:v>
                </c:pt>
                <c:pt idx="6465">
                  <c:v>3.2877904497657773</c:v>
                </c:pt>
                <c:pt idx="6466">
                  <c:v>2.337413281809019</c:v>
                </c:pt>
                <c:pt idx="6467">
                  <c:v>514.14701213089245</c:v>
                </c:pt>
                <c:pt idx="6468">
                  <c:v>77.919977870192554</c:v>
                </c:pt>
                <c:pt idx="6469">
                  <c:v>2.5545927544664617</c:v>
                </c:pt>
                <c:pt idx="6470">
                  <c:v>6.5939864391877139</c:v>
                </c:pt>
                <c:pt idx="6471">
                  <c:v>5.269600963909518</c:v>
                </c:pt>
                <c:pt idx="6472">
                  <c:v>4.2696284663341313</c:v>
                </c:pt>
                <c:pt idx="6473">
                  <c:v>130.19786416676001</c:v>
                </c:pt>
                <c:pt idx="6474">
                  <c:v>1.996554823735778</c:v>
                </c:pt>
                <c:pt idx="6475">
                  <c:v>3.2285401765993538E-2</c:v>
                </c:pt>
                <c:pt idx="6476">
                  <c:v>3.9813512706633442E-2</c:v>
                </c:pt>
                <c:pt idx="6477">
                  <c:v>13.323820506161086</c:v>
                </c:pt>
                <c:pt idx="6478">
                  <c:v>0.22478508161092403</c:v>
                </c:pt>
                <c:pt idx="6479">
                  <c:v>54.768519338006236</c:v>
                </c:pt>
                <c:pt idx="6480">
                  <c:v>0.46009018301613025</c:v>
                </c:pt>
                <c:pt idx="6481">
                  <c:v>17.137500147450144</c:v>
                </c:pt>
                <c:pt idx="6482">
                  <c:v>4.9732048631716577</c:v>
                </c:pt>
                <c:pt idx="6483">
                  <c:v>35.756874336782978</c:v>
                </c:pt>
                <c:pt idx="6484">
                  <c:v>2.9109613701285628</c:v>
                </c:pt>
                <c:pt idx="6485">
                  <c:v>1.2197999920744307</c:v>
                </c:pt>
                <c:pt idx="6486">
                  <c:v>152.13140926964832</c:v>
                </c:pt>
                <c:pt idx="6487">
                  <c:v>0.16612624784623822</c:v>
                </c:pt>
                <c:pt idx="6488">
                  <c:v>23.557210334844456</c:v>
                </c:pt>
                <c:pt idx="6489">
                  <c:v>0.71681375397759095</c:v>
                </c:pt>
                <c:pt idx="6490">
                  <c:v>4.5210102529351754</c:v>
                </c:pt>
                <c:pt idx="6491">
                  <c:v>22.819761906321983</c:v>
                </c:pt>
                <c:pt idx="6492">
                  <c:v>0.98896247385762681</c:v>
                </c:pt>
                <c:pt idx="6493">
                  <c:v>17.497562107114881</c:v>
                </c:pt>
                <c:pt idx="6494">
                  <c:v>0.44614802582885799</c:v>
                </c:pt>
                <c:pt idx="6495">
                  <c:v>0.22478508161092403</c:v>
                </c:pt>
                <c:pt idx="6496">
                  <c:v>0.51172000946549734</c:v>
                </c:pt>
                <c:pt idx="6497">
                  <c:v>0.35965687289363368</c:v>
                </c:pt>
                <c:pt idx="6498">
                  <c:v>6.8411619628113609</c:v>
                </c:pt>
                <c:pt idx="6499">
                  <c:v>21.622789716261593</c:v>
                </c:pt>
                <c:pt idx="6500">
                  <c:v>3.6050034365150445</c:v>
                </c:pt>
                <c:pt idx="6501">
                  <c:v>61.077549874240077</c:v>
                </c:pt>
                <c:pt idx="6502">
                  <c:v>1.4331589375077929</c:v>
                </c:pt>
                <c:pt idx="6503">
                  <c:v>0.31467377195434809</c:v>
                </c:pt>
                <c:pt idx="6504">
                  <c:v>229.38567444800364</c:v>
                </c:pt>
                <c:pt idx="6505">
                  <c:v>4.1078896440790574E-2</c:v>
                </c:pt>
                <c:pt idx="6506">
                  <c:v>0.31193926904190755</c:v>
                </c:pt>
                <c:pt idx="6507">
                  <c:v>28.435497550058006</c:v>
                </c:pt>
                <c:pt idx="6508">
                  <c:v>21.627672932698015</c:v>
                </c:pt>
                <c:pt idx="6509">
                  <c:v>1.4385721227307378</c:v>
                </c:pt>
                <c:pt idx="6510">
                  <c:v>0.77425750254811387</c:v>
                </c:pt>
                <c:pt idx="6511">
                  <c:v>0.44262857063424904</c:v>
                </c:pt>
                <c:pt idx="6512">
                  <c:v>0.13990722114356591</c:v>
                </c:pt>
                <c:pt idx="6513">
                  <c:v>22.492163295056379</c:v>
                </c:pt>
                <c:pt idx="6514">
                  <c:v>13.363903588943231</c:v>
                </c:pt>
                <c:pt idx="6515">
                  <c:v>14.608766546435463</c:v>
                </c:pt>
                <c:pt idx="6516">
                  <c:v>59.288656135560828</c:v>
                </c:pt>
                <c:pt idx="6517">
                  <c:v>4.2065400324079034</c:v>
                </c:pt>
                <c:pt idx="6518">
                  <c:v>4.8711019933268096</c:v>
                </c:pt>
                <c:pt idx="6519">
                  <c:v>1.4036002969531926E-2</c:v>
                </c:pt>
                <c:pt idx="6520">
                  <c:v>2352.2896409644031</c:v>
                </c:pt>
                <c:pt idx="6521">
                  <c:v>24.472415012690774</c:v>
                </c:pt>
                <c:pt idx="6522">
                  <c:v>1.7050593176045328</c:v>
                </c:pt>
                <c:pt idx="6523">
                  <c:v>0.11329555061785773</c:v>
                </c:pt>
                <c:pt idx="6524">
                  <c:v>1.8973854563590054</c:v>
                </c:pt>
                <c:pt idx="6525">
                  <c:v>4.6220098277033494E-2</c:v>
                </c:pt>
                <c:pt idx="6526">
                  <c:v>0.10179949887395319</c:v>
                </c:pt>
                <c:pt idx="6527">
                  <c:v>483.45814684457116</c:v>
                </c:pt>
                <c:pt idx="6528">
                  <c:v>14.40295748959878</c:v>
                </c:pt>
                <c:pt idx="6529">
                  <c:v>6.2762114545096198E-2</c:v>
                </c:pt>
                <c:pt idx="6530">
                  <c:v>3.0885400759922185E-2</c:v>
                </c:pt>
                <c:pt idx="6531">
                  <c:v>9.141718325821202E-2</c:v>
                </c:pt>
                <c:pt idx="6532">
                  <c:v>7.4681972748378547</c:v>
                </c:pt>
                <c:pt idx="6533">
                  <c:v>38.011431163675418</c:v>
                </c:pt>
                <c:pt idx="6534">
                  <c:v>543.10448068215396</c:v>
                </c:pt>
                <c:pt idx="6535">
                  <c:v>1449.9185522239168</c:v>
                </c:pt>
                <c:pt idx="6536">
                  <c:v>27.86500175060279</c:v>
                </c:pt>
                <c:pt idx="6537">
                  <c:v>4.1432645392640852</c:v>
                </c:pt>
                <c:pt idx="6538">
                  <c:v>8.8493121055619586</c:v>
                </c:pt>
                <c:pt idx="6539">
                  <c:v>23.010809566792236</c:v>
                </c:pt>
                <c:pt idx="6540">
                  <c:v>2.6251710656221774</c:v>
                </c:pt>
                <c:pt idx="6541">
                  <c:v>7.2316149202279689</c:v>
                </c:pt>
                <c:pt idx="6542">
                  <c:v>4.7950362572111676</c:v>
                </c:pt>
                <c:pt idx="6543">
                  <c:v>0.74817124054937922</c:v>
                </c:pt>
                <c:pt idx="6544">
                  <c:v>1.8070481904553071</c:v>
                </c:pt>
                <c:pt idx="6545">
                  <c:v>3.7895309751574145E-2</c:v>
                </c:pt>
                <c:pt idx="6546">
                  <c:v>0.46939237056157568</c:v>
                </c:pt>
                <c:pt idx="6547">
                  <c:v>78.735715379135769</c:v>
                </c:pt>
                <c:pt idx="6548">
                  <c:v>0.27017586769586371</c:v>
                </c:pt>
                <c:pt idx="6549">
                  <c:v>8.5773679580628297</c:v>
                </c:pt>
                <c:pt idx="6550">
                  <c:v>27.727655890423222</c:v>
                </c:pt>
                <c:pt idx="6551">
                  <c:v>0.17681512710525751</c:v>
                </c:pt>
                <c:pt idx="6552">
                  <c:v>8.8413986167320751</c:v>
                </c:pt>
                <c:pt idx="6553">
                  <c:v>26.718591339632837</c:v>
                </c:pt>
                <c:pt idx="6554">
                  <c:v>55.002225706229702</c:v>
                </c:pt>
                <c:pt idx="6555">
                  <c:v>2.4335842077228553E-2</c:v>
                </c:pt>
                <c:pt idx="6556">
                  <c:v>8.9487931279433178E-2</c:v>
                </c:pt>
                <c:pt idx="6557">
                  <c:v>0.45866515088610588</c:v>
                </c:pt>
                <c:pt idx="6558">
                  <c:v>314.23021535015499</c:v>
                </c:pt>
                <c:pt idx="6559">
                  <c:v>41.05023953368751</c:v>
                </c:pt>
                <c:pt idx="6560">
                  <c:v>1.803332828005335E-2</c:v>
                </c:pt>
                <c:pt idx="6561">
                  <c:v>0.75992300861231976</c:v>
                </c:pt>
                <c:pt idx="6562">
                  <c:v>0.23835967890388424</c:v>
                </c:pt>
                <c:pt idx="6563">
                  <c:v>12.143828829803862</c:v>
                </c:pt>
                <c:pt idx="6564">
                  <c:v>8.8804899438345131E-2</c:v>
                </c:pt>
                <c:pt idx="6565">
                  <c:v>130.32058619811656</c:v>
                </c:pt>
                <c:pt idx="6566">
                  <c:v>17.409994786666825</c:v>
                </c:pt>
                <c:pt idx="6567">
                  <c:v>6.5412930150974546E-2</c:v>
                </c:pt>
                <c:pt idx="6568">
                  <c:v>1.4036002969531926E-2</c:v>
                </c:pt>
                <c:pt idx="6569">
                  <c:v>26.33567078788559</c:v>
                </c:pt>
                <c:pt idx="6570">
                  <c:v>8.0167559198693699</c:v>
                </c:pt>
                <c:pt idx="6571">
                  <c:v>15.639038116204961</c:v>
                </c:pt>
                <c:pt idx="6572">
                  <c:v>0.14844325799023006</c:v>
                </c:pt>
                <c:pt idx="6573">
                  <c:v>65.318443181444536</c:v>
                </c:pt>
                <c:pt idx="6574">
                  <c:v>26.712258675707609</c:v>
                </c:pt>
                <c:pt idx="6575">
                  <c:v>174.5252396867414</c:v>
                </c:pt>
                <c:pt idx="6576">
                  <c:v>9.8690158785850475</c:v>
                </c:pt>
                <c:pt idx="6577">
                  <c:v>10.199440988255061</c:v>
                </c:pt>
                <c:pt idx="6578">
                  <c:v>163.74752028800097</c:v>
                </c:pt>
                <c:pt idx="6579">
                  <c:v>5.9141457664283206E-2</c:v>
                </c:pt>
                <c:pt idx="6580">
                  <c:v>8.3982263131234899E-2</c:v>
                </c:pt>
                <c:pt idx="6581">
                  <c:v>4.3845974598522144</c:v>
                </c:pt>
                <c:pt idx="6582">
                  <c:v>10.763695369780994</c:v>
                </c:pt>
                <c:pt idx="6583">
                  <c:v>4.3845974598522144</c:v>
                </c:pt>
                <c:pt idx="6584">
                  <c:v>20.666320726985031</c:v>
                </c:pt>
                <c:pt idx="6585">
                  <c:v>9.141718325821202E-2</c:v>
                </c:pt>
                <c:pt idx="6586">
                  <c:v>0.32606550939651335</c:v>
                </c:pt>
                <c:pt idx="6587">
                  <c:v>24.506916723109867</c:v>
                </c:pt>
                <c:pt idx="6588">
                  <c:v>0.21096924940019468</c:v>
                </c:pt>
                <c:pt idx="6589">
                  <c:v>16.046768047485287</c:v>
                </c:pt>
                <c:pt idx="6590">
                  <c:v>0.11032655497154685</c:v>
                </c:pt>
                <c:pt idx="6591">
                  <c:v>0.7970330516350328</c:v>
                </c:pt>
                <c:pt idx="6592">
                  <c:v>0.32921242234814801</c:v>
                </c:pt>
                <c:pt idx="6593">
                  <c:v>0.7580667544944153</c:v>
                </c:pt>
                <c:pt idx="6594">
                  <c:v>6.1227898701579555</c:v>
                </c:pt>
                <c:pt idx="6595">
                  <c:v>0.14454024351117217</c:v>
                </c:pt>
                <c:pt idx="6596">
                  <c:v>4.1569442860471498E-2</c:v>
                </c:pt>
                <c:pt idx="6597">
                  <c:v>4.8112154222124297E-3</c:v>
                </c:pt>
                <c:pt idx="6598">
                  <c:v>1.9994066873102978</c:v>
                </c:pt>
                <c:pt idx="6599">
                  <c:v>1.9337903962136425</c:v>
                </c:pt>
                <c:pt idx="6600">
                  <c:v>7.8030764317262795</c:v>
                </c:pt>
                <c:pt idx="6601">
                  <c:v>16.944211596649623</c:v>
                </c:pt>
                <c:pt idx="6602">
                  <c:v>0.22725643570057666</c:v>
                </c:pt>
                <c:pt idx="6603">
                  <c:v>7.7638135876456502</c:v>
                </c:pt>
                <c:pt idx="6604">
                  <c:v>4.9127854344873732E-2</c:v>
                </c:pt>
                <c:pt idx="6605">
                  <c:v>1.2197999920744307</c:v>
                </c:pt>
                <c:pt idx="6606">
                  <c:v>13.856630053537661</c:v>
                </c:pt>
                <c:pt idx="6607">
                  <c:v>51.498934963964061</c:v>
                </c:pt>
                <c:pt idx="6608">
                  <c:v>33.896806739655482</c:v>
                </c:pt>
                <c:pt idx="6609">
                  <c:v>3.5898362096344987</c:v>
                </c:pt>
                <c:pt idx="6610">
                  <c:v>0.31607018644984797</c:v>
                </c:pt>
                <c:pt idx="6611">
                  <c:v>11.918406256021965</c:v>
                </c:pt>
                <c:pt idx="6612">
                  <c:v>0.36947493987599622</c:v>
                </c:pt>
                <c:pt idx="6613">
                  <c:v>49.044106509687055</c:v>
                </c:pt>
                <c:pt idx="6614">
                  <c:v>13.723329198761562</c:v>
                </c:pt>
                <c:pt idx="6615">
                  <c:v>16.92479314063279</c:v>
                </c:pt>
                <c:pt idx="6616">
                  <c:v>0.40289659060903649</c:v>
                </c:pt>
                <c:pt idx="6617">
                  <c:v>14.766372641496543</c:v>
                </c:pt>
                <c:pt idx="6618">
                  <c:v>0.71681375397759095</c:v>
                </c:pt>
                <c:pt idx="6619">
                  <c:v>13.729528357614953</c:v>
                </c:pt>
                <c:pt idx="6620">
                  <c:v>1540.211607613451</c:v>
                </c:pt>
                <c:pt idx="6621">
                  <c:v>14.040794020996799</c:v>
                </c:pt>
                <c:pt idx="6622">
                  <c:v>1.0752656124228797</c:v>
                </c:pt>
                <c:pt idx="6623">
                  <c:v>1.8222873011420793</c:v>
                </c:pt>
                <c:pt idx="6624">
                  <c:v>4.4184885817321709</c:v>
                </c:pt>
                <c:pt idx="6625">
                  <c:v>12.646796122872265</c:v>
                </c:pt>
                <c:pt idx="6626">
                  <c:v>3499.4210174294512</c:v>
                </c:pt>
                <c:pt idx="6627">
                  <c:v>0.16852375062815267</c:v>
                </c:pt>
                <c:pt idx="6628">
                  <c:v>21.622789716261593</c:v>
                </c:pt>
                <c:pt idx="6629">
                  <c:v>6.922680135711233E-2</c:v>
                </c:pt>
                <c:pt idx="6630">
                  <c:v>91.702829501307704</c:v>
                </c:pt>
                <c:pt idx="6631">
                  <c:v>390.54060198353272</c:v>
                </c:pt>
                <c:pt idx="6632">
                  <c:v>1.6292953947613737</c:v>
                </c:pt>
                <c:pt idx="6633">
                  <c:v>12.715642133844424</c:v>
                </c:pt>
                <c:pt idx="6634">
                  <c:v>2.3417843711529738</c:v>
                </c:pt>
                <c:pt idx="6635">
                  <c:v>77.376977596491372</c:v>
                </c:pt>
                <c:pt idx="6636">
                  <c:v>5.8326826931848545</c:v>
                </c:pt>
                <c:pt idx="6637">
                  <c:v>6.3535894909094101E-2</c:v>
                </c:pt>
                <c:pt idx="6638">
                  <c:v>4.7630517338031382</c:v>
                </c:pt>
                <c:pt idx="6639">
                  <c:v>281.94501493502423</c:v>
                </c:pt>
                <c:pt idx="6640">
                  <c:v>6.1189492864863135</c:v>
                </c:pt>
                <c:pt idx="6641">
                  <c:v>2.9767186210080059</c:v>
                </c:pt>
                <c:pt idx="6642">
                  <c:v>6.690551052356172</c:v>
                </c:pt>
                <c:pt idx="6643">
                  <c:v>43.939042345540031</c:v>
                </c:pt>
                <c:pt idx="6644">
                  <c:v>7.2335748721864768</c:v>
                </c:pt>
                <c:pt idx="6645">
                  <c:v>6.7121504028255403</c:v>
                </c:pt>
                <c:pt idx="6646">
                  <c:v>65.464130196453155</c:v>
                </c:pt>
                <c:pt idx="6647">
                  <c:v>3.4238080016315711</c:v>
                </c:pt>
                <c:pt idx="6648">
                  <c:v>1.1052742547198449</c:v>
                </c:pt>
                <c:pt idx="6649">
                  <c:v>26.720702350058719</c:v>
                </c:pt>
                <c:pt idx="6650">
                  <c:v>1.243678662022514</c:v>
                </c:pt>
                <c:pt idx="6651">
                  <c:v>0.36630074568119042</c:v>
                </c:pt>
                <c:pt idx="6652">
                  <c:v>0.35413649834205718</c:v>
                </c:pt>
                <c:pt idx="6653">
                  <c:v>14.091877117008375</c:v>
                </c:pt>
                <c:pt idx="6654">
                  <c:v>28.535993170060056</c:v>
                </c:pt>
                <c:pt idx="6655">
                  <c:v>0.70260398985943429</c:v>
                </c:pt>
                <c:pt idx="6656">
                  <c:v>1.4755799728043382</c:v>
                </c:pt>
                <c:pt idx="6657">
                  <c:v>0.12339938233446489</c:v>
                </c:pt>
                <c:pt idx="6658">
                  <c:v>2.3505895964169903</c:v>
                </c:pt>
                <c:pt idx="6659">
                  <c:v>36.071893651797751</c:v>
                </c:pt>
                <c:pt idx="6660">
                  <c:v>0.9866031444642559</c:v>
                </c:pt>
                <c:pt idx="6661">
                  <c:v>5.226045376040247</c:v>
                </c:pt>
                <c:pt idx="6662">
                  <c:v>45.451687222928228</c:v>
                </c:pt>
                <c:pt idx="6663">
                  <c:v>31.744801912978257</c:v>
                </c:pt>
                <c:pt idx="6664">
                  <c:v>18.273152215207688</c:v>
                </c:pt>
                <c:pt idx="6665">
                  <c:v>14.766372641496543</c:v>
                </c:pt>
                <c:pt idx="6666">
                  <c:v>1.1148784457103915</c:v>
                </c:pt>
                <c:pt idx="6667">
                  <c:v>5.2033463997034554E-2</c:v>
                </c:pt>
                <c:pt idx="6668">
                  <c:v>0.25873459979062535</c:v>
                </c:pt>
                <c:pt idx="6669">
                  <c:v>3.4382169520177093</c:v>
                </c:pt>
                <c:pt idx="6670">
                  <c:v>0.62940088234514679</c:v>
                </c:pt>
                <c:pt idx="6671">
                  <c:v>1.4033416648978883</c:v>
                </c:pt>
                <c:pt idx="6672">
                  <c:v>19.938705297567939</c:v>
                </c:pt>
                <c:pt idx="6673">
                  <c:v>2.3104976897823239</c:v>
                </c:pt>
                <c:pt idx="6674">
                  <c:v>0.12856921205942598</c:v>
                </c:pt>
                <c:pt idx="6675">
                  <c:v>3.2232137853096234</c:v>
                </c:pt>
                <c:pt idx="6676">
                  <c:v>0.32789986030150781</c:v>
                </c:pt>
                <c:pt idx="6677">
                  <c:v>37.0533642824035</c:v>
                </c:pt>
                <c:pt idx="6678">
                  <c:v>1.2846609410730268</c:v>
                </c:pt>
                <c:pt idx="6679">
                  <c:v>0.12819735961832449</c:v>
                </c:pt>
                <c:pt idx="6680">
                  <c:v>2.9849761437158935</c:v>
                </c:pt>
                <c:pt idx="6681">
                  <c:v>7.8030764317262795</c:v>
                </c:pt>
                <c:pt idx="6682">
                  <c:v>2.2269125608841596E-2</c:v>
                </c:pt>
                <c:pt idx="6683">
                  <c:v>0.33553946433168558</c:v>
                </c:pt>
                <c:pt idx="6684">
                  <c:v>10.76804255744886</c:v>
                </c:pt>
                <c:pt idx="6685">
                  <c:v>1.0619900963168087</c:v>
                </c:pt>
                <c:pt idx="6686">
                  <c:v>0.17182275296116559</c:v>
                </c:pt>
                <c:pt idx="6687">
                  <c:v>192.85644662740489</c:v>
                </c:pt>
                <c:pt idx="6688">
                  <c:v>5.0846911624566697</c:v>
                </c:pt>
                <c:pt idx="6689">
                  <c:v>0.15238431323291687</c:v>
                </c:pt>
                <c:pt idx="6690">
                  <c:v>0.27134954306753445</c:v>
                </c:pt>
                <c:pt idx="6691">
                  <c:v>8.5773679580628297</c:v>
                </c:pt>
                <c:pt idx="6692">
                  <c:v>50.296471414185042</c:v>
                </c:pt>
                <c:pt idx="6693">
                  <c:v>9.3728274121863429</c:v>
                </c:pt>
                <c:pt idx="6694">
                  <c:v>1.3325311461579674</c:v>
                </c:pt>
                <c:pt idx="6695">
                  <c:v>40.322936650562774</c:v>
                </c:pt>
                <c:pt idx="6696">
                  <c:v>0.8182879265655183</c:v>
                </c:pt>
                <c:pt idx="6697">
                  <c:v>1.6520342151005396</c:v>
                </c:pt>
                <c:pt idx="6698">
                  <c:v>0.24304318966257615</c:v>
                </c:pt>
                <c:pt idx="6699">
                  <c:v>15.349552334265161</c:v>
                </c:pt>
                <c:pt idx="6700">
                  <c:v>1.4385721227307378</c:v>
                </c:pt>
                <c:pt idx="6701">
                  <c:v>9.2166673397645962</c:v>
                </c:pt>
                <c:pt idx="6702">
                  <c:v>5.5381761952124783E-2</c:v>
                </c:pt>
                <c:pt idx="6703">
                  <c:v>14.52766460422054</c:v>
                </c:pt>
                <c:pt idx="6704">
                  <c:v>4.2631336144868845E-2</c:v>
                </c:pt>
                <c:pt idx="6705">
                  <c:v>7.5656035091582083</c:v>
                </c:pt>
                <c:pt idx="6706">
                  <c:v>57.492090269038755</c:v>
                </c:pt>
                <c:pt idx="6707">
                  <c:v>7.6013161831569961E-2</c:v>
                </c:pt>
                <c:pt idx="6708">
                  <c:v>133.0502162476794</c:v>
                </c:pt>
                <c:pt idx="6709">
                  <c:v>15.897343329626162</c:v>
                </c:pt>
                <c:pt idx="6710">
                  <c:v>20.902138814698048</c:v>
                </c:pt>
                <c:pt idx="6711">
                  <c:v>0.11032655497154685</c:v>
                </c:pt>
                <c:pt idx="6712">
                  <c:v>19.997036253688595</c:v>
                </c:pt>
                <c:pt idx="6713">
                  <c:v>1.7174719671735241</c:v>
                </c:pt>
                <c:pt idx="6714">
                  <c:v>0.97108353043596929</c:v>
                </c:pt>
                <c:pt idx="6715">
                  <c:v>3.9375148427717996</c:v>
                </c:pt>
                <c:pt idx="6716">
                  <c:v>0.63474135725430436</c:v>
                </c:pt>
                <c:pt idx="6717">
                  <c:v>0.50383520400727155</c:v>
                </c:pt>
                <c:pt idx="6718">
                  <c:v>8.9312368738187597</c:v>
                </c:pt>
                <c:pt idx="6719">
                  <c:v>0.80774438564890882</c:v>
                </c:pt>
                <c:pt idx="6720">
                  <c:v>8.0675308805462151</c:v>
                </c:pt>
                <c:pt idx="6721">
                  <c:v>0.4263402313402857</c:v>
                </c:pt>
                <c:pt idx="6722">
                  <c:v>0.25251014453358966</c:v>
                </c:pt>
                <c:pt idx="6723">
                  <c:v>0.20829813210031697</c:v>
                </c:pt>
                <c:pt idx="6724">
                  <c:v>0.12029871012814967</c:v>
                </c:pt>
                <c:pt idx="6725">
                  <c:v>0.13137068205105396</c:v>
                </c:pt>
                <c:pt idx="6726">
                  <c:v>0.35327340389179607</c:v>
                </c:pt>
                <c:pt idx="6727">
                  <c:v>10.503109359585507</c:v>
                </c:pt>
                <c:pt idx="6728">
                  <c:v>1.4450778280453294</c:v>
                </c:pt>
                <c:pt idx="6729">
                  <c:v>5.1620334617788886E-2</c:v>
                </c:pt>
                <c:pt idx="6730">
                  <c:v>80.512566269932918</c:v>
                </c:pt>
                <c:pt idx="6731">
                  <c:v>0.35413649834205718</c:v>
                </c:pt>
                <c:pt idx="6732">
                  <c:v>10.534593309890115</c:v>
                </c:pt>
                <c:pt idx="6733">
                  <c:v>0.71793265775600446</c:v>
                </c:pt>
                <c:pt idx="6734">
                  <c:v>0.14329935707162206</c:v>
                </c:pt>
                <c:pt idx="6735">
                  <c:v>5.2144529773509234</c:v>
                </c:pt>
                <c:pt idx="6736">
                  <c:v>68.293833318660347</c:v>
                </c:pt>
                <c:pt idx="6737">
                  <c:v>8.1279681923695417</c:v>
                </c:pt>
                <c:pt idx="6738">
                  <c:v>1.3352533406326383</c:v>
                </c:pt>
                <c:pt idx="6739">
                  <c:v>4.4311712677944284</c:v>
                </c:pt>
                <c:pt idx="6740">
                  <c:v>32.156475592275157</c:v>
                </c:pt>
                <c:pt idx="6741">
                  <c:v>0.17748473641727031</c:v>
                </c:pt>
                <c:pt idx="6742">
                  <c:v>5.8338901597817499</c:v>
                </c:pt>
                <c:pt idx="6743">
                  <c:v>0.84219383892143185</c:v>
                </c:pt>
                <c:pt idx="6744">
                  <c:v>50.703477539343666</c:v>
                </c:pt>
                <c:pt idx="6745">
                  <c:v>0.44380058534323547</c:v>
                </c:pt>
                <c:pt idx="6746">
                  <c:v>77.919977870192554</c:v>
                </c:pt>
                <c:pt idx="6747">
                  <c:v>0.21123704783295427</c:v>
                </c:pt>
                <c:pt idx="6748">
                  <c:v>0.28169858589101998</c:v>
                </c:pt>
                <c:pt idx="6749">
                  <c:v>5.4495616318843521</c:v>
                </c:pt>
                <c:pt idx="6750">
                  <c:v>5.8206130744589162</c:v>
                </c:pt>
                <c:pt idx="6751">
                  <c:v>9.0434319980842823E-2</c:v>
                </c:pt>
                <c:pt idx="6752">
                  <c:v>1.996554823735778</c:v>
                </c:pt>
                <c:pt idx="6753">
                  <c:v>7.8016751094561562E-2</c:v>
                </c:pt>
                <c:pt idx="6754">
                  <c:v>21.061507904539809</c:v>
                </c:pt>
                <c:pt idx="6755">
                  <c:v>1.3076002458022669</c:v>
                </c:pt>
                <c:pt idx="6756">
                  <c:v>56.321880237170078</c:v>
                </c:pt>
                <c:pt idx="6757">
                  <c:v>37.41102713725715</c:v>
                </c:pt>
                <c:pt idx="6758">
                  <c:v>3.1062492003360593</c:v>
                </c:pt>
                <c:pt idx="6759">
                  <c:v>0.73000127087716038</c:v>
                </c:pt>
                <c:pt idx="6760">
                  <c:v>20.784106997377496</c:v>
                </c:pt>
                <c:pt idx="6761">
                  <c:v>18.524420533899807</c:v>
                </c:pt>
                <c:pt idx="6762">
                  <c:v>0.60952209823370129</c:v>
                </c:pt>
                <c:pt idx="6763">
                  <c:v>0.81594058113120349</c:v>
                </c:pt>
                <c:pt idx="6764">
                  <c:v>263.75355399574096</c:v>
                </c:pt>
                <c:pt idx="6765">
                  <c:v>26.33567078788559</c:v>
                </c:pt>
                <c:pt idx="6766">
                  <c:v>0.22955355901345503</c:v>
                </c:pt>
                <c:pt idx="6767">
                  <c:v>0.20255370252787183</c:v>
                </c:pt>
                <c:pt idx="6768">
                  <c:v>12.337995610129402</c:v>
                </c:pt>
                <c:pt idx="6769">
                  <c:v>0.82446147638752676</c:v>
                </c:pt>
                <c:pt idx="6770">
                  <c:v>40.973034273545899</c:v>
                </c:pt>
                <c:pt idx="6771">
                  <c:v>0.16944922115740421</c:v>
                </c:pt>
                <c:pt idx="6772">
                  <c:v>7.4211140619961105E-2</c:v>
                </c:pt>
                <c:pt idx="6773">
                  <c:v>2.815443315243275E-2</c:v>
                </c:pt>
                <c:pt idx="6774">
                  <c:v>0.95612065116694767</c:v>
                </c:pt>
                <c:pt idx="6775">
                  <c:v>0.27429189275892008</c:v>
                </c:pt>
                <c:pt idx="6776">
                  <c:v>3.8221222356782469</c:v>
                </c:pt>
                <c:pt idx="6777">
                  <c:v>45.780837650688703</c:v>
                </c:pt>
                <c:pt idx="6778">
                  <c:v>30.087079734559207</c:v>
                </c:pt>
                <c:pt idx="6779">
                  <c:v>0.20696726398815901</c:v>
                </c:pt>
                <c:pt idx="6780">
                  <c:v>0.16443311316034401</c:v>
                </c:pt>
                <c:pt idx="6781">
                  <c:v>1.8222873011420793</c:v>
                </c:pt>
                <c:pt idx="6782">
                  <c:v>0.33702212807275284</c:v>
                </c:pt>
                <c:pt idx="6783">
                  <c:v>0.91266281731318255</c:v>
                </c:pt>
                <c:pt idx="6784">
                  <c:v>7.1231436874519192</c:v>
                </c:pt>
                <c:pt idx="6785">
                  <c:v>19.239418299179292</c:v>
                </c:pt>
                <c:pt idx="6786">
                  <c:v>0.35413649834205718</c:v>
                </c:pt>
                <c:pt idx="6787">
                  <c:v>6.4328900186709701</c:v>
                </c:pt>
                <c:pt idx="6788">
                  <c:v>2.4172055810931554</c:v>
                </c:pt>
                <c:pt idx="6789">
                  <c:v>7.298362577140364</c:v>
                </c:pt>
                <c:pt idx="6790">
                  <c:v>8.3664278323205055E-2</c:v>
                </c:pt>
                <c:pt idx="6791">
                  <c:v>0.11152480407067862</c:v>
                </c:pt>
                <c:pt idx="6792">
                  <c:v>2.0466777141822146</c:v>
                </c:pt>
                <c:pt idx="6793">
                  <c:v>0.37464063968359451</c:v>
                </c:pt>
                <c:pt idx="6794">
                  <c:v>16.959394930841647</c:v>
                </c:pt>
                <c:pt idx="6795">
                  <c:v>0.79173334637051629</c:v>
                </c:pt>
                <c:pt idx="6796">
                  <c:v>0.33723413302230226</c:v>
                </c:pt>
                <c:pt idx="6797">
                  <c:v>2.4234945707871738E-2</c:v>
                </c:pt>
                <c:pt idx="6798">
                  <c:v>7.6781507975830346E-2</c:v>
                </c:pt>
                <c:pt idx="6799">
                  <c:v>0.82611799663474406</c:v>
                </c:pt>
                <c:pt idx="6800">
                  <c:v>20.4278995684904</c:v>
                </c:pt>
                <c:pt idx="6801">
                  <c:v>1.2096183805157363</c:v>
                </c:pt>
                <c:pt idx="6802">
                  <c:v>4.3073766995208915</c:v>
                </c:pt>
                <c:pt idx="6803">
                  <c:v>1.3324433673897944</c:v>
                </c:pt>
                <c:pt idx="6804">
                  <c:v>4.2521439933449683</c:v>
                </c:pt>
                <c:pt idx="6805">
                  <c:v>0.11117188472090446</c:v>
                </c:pt>
                <c:pt idx="6806">
                  <c:v>2.4822282476888207E-2</c:v>
                </c:pt>
                <c:pt idx="6807">
                  <c:v>4.1448621042268172</c:v>
                </c:pt>
                <c:pt idx="6808">
                  <c:v>0.3995067703168152</c:v>
                </c:pt>
                <c:pt idx="6809">
                  <c:v>2.5087243939707859E-2</c:v>
                </c:pt>
                <c:pt idx="6810">
                  <c:v>0.16088416510609829</c:v>
                </c:pt>
                <c:pt idx="6811">
                  <c:v>5.1863806767397698</c:v>
                </c:pt>
                <c:pt idx="6812">
                  <c:v>0.29098308608689732</c:v>
                </c:pt>
                <c:pt idx="6813">
                  <c:v>6.2776021349869584</c:v>
                </c:pt>
                <c:pt idx="6814">
                  <c:v>17.092909823696971</c:v>
                </c:pt>
                <c:pt idx="6815">
                  <c:v>5.310517757657307E-2</c:v>
                </c:pt>
                <c:pt idx="6816">
                  <c:v>0.28070684478792401</c:v>
                </c:pt>
                <c:pt idx="6817">
                  <c:v>1049.469379493941</c:v>
                </c:pt>
                <c:pt idx="6818">
                  <c:v>6.679345041607913E-3</c:v>
                </c:pt>
                <c:pt idx="6819">
                  <c:v>7.8140673093140503E-2</c:v>
                </c:pt>
                <c:pt idx="6820">
                  <c:v>5.1863806767397698</c:v>
                </c:pt>
                <c:pt idx="6821">
                  <c:v>1.6345044871610464E-2</c:v>
                </c:pt>
                <c:pt idx="6822">
                  <c:v>9.6636724458420318</c:v>
                </c:pt>
                <c:pt idx="6823">
                  <c:v>4.1504553617308879</c:v>
                </c:pt>
                <c:pt idx="6824">
                  <c:v>31.98830240813291</c:v>
                </c:pt>
                <c:pt idx="6825">
                  <c:v>0.71961221428422406</c:v>
                </c:pt>
                <c:pt idx="6826">
                  <c:v>14884.81256060124</c:v>
                </c:pt>
                <c:pt idx="6827">
                  <c:v>99.630776187362883</c:v>
                </c:pt>
                <c:pt idx="6828">
                  <c:v>0.78688066571322812</c:v>
                </c:pt>
                <c:pt idx="6829">
                  <c:v>0.7721010633735419</c:v>
                </c:pt>
                <c:pt idx="6830">
                  <c:v>12.51331101494684</c:v>
                </c:pt>
                <c:pt idx="6831">
                  <c:v>0.27037135054834893</c:v>
                </c:pt>
                <c:pt idx="6832">
                  <c:v>7.8885719894689246E-2</c:v>
                </c:pt>
                <c:pt idx="6833">
                  <c:v>7.7376787709164745</c:v>
                </c:pt>
                <c:pt idx="6834">
                  <c:v>0.5653374939239737</c:v>
                </c:pt>
                <c:pt idx="6835">
                  <c:v>8.2982434411264734</c:v>
                </c:pt>
                <c:pt idx="6836">
                  <c:v>0.40913852055618372</c:v>
                </c:pt>
                <c:pt idx="6837">
                  <c:v>0.13230942362809986</c:v>
                </c:pt>
                <c:pt idx="6838">
                  <c:v>353.58295016892328</c:v>
                </c:pt>
                <c:pt idx="6839">
                  <c:v>33.785146185878595</c:v>
                </c:pt>
                <c:pt idx="6840">
                  <c:v>0.20856468134816905</c:v>
                </c:pt>
                <c:pt idx="6841">
                  <c:v>0.35316557145281918</c:v>
                </c:pt>
                <c:pt idx="6842">
                  <c:v>0.13646894680304464</c:v>
                </c:pt>
                <c:pt idx="6843">
                  <c:v>2.3072755135929239</c:v>
                </c:pt>
                <c:pt idx="6844">
                  <c:v>177.07554248687111</c:v>
                </c:pt>
                <c:pt idx="6845">
                  <c:v>50.457996344351528</c:v>
                </c:pt>
                <c:pt idx="6846">
                  <c:v>0.70427030227211185</c:v>
                </c:pt>
                <c:pt idx="6847">
                  <c:v>1.70131316597928</c:v>
                </c:pt>
                <c:pt idx="6848">
                  <c:v>2.8066452595066069</c:v>
                </c:pt>
                <c:pt idx="6849">
                  <c:v>1.8936890377119011</c:v>
                </c:pt>
                <c:pt idx="6850">
                  <c:v>328.44572054631453</c:v>
                </c:pt>
                <c:pt idx="6851">
                  <c:v>4.6671534139482125</c:v>
                </c:pt>
                <c:pt idx="6852">
                  <c:v>2.0006293719409092</c:v>
                </c:pt>
                <c:pt idx="6853">
                  <c:v>53.232864899523413</c:v>
                </c:pt>
                <c:pt idx="6854">
                  <c:v>33.320397811303827</c:v>
                </c:pt>
                <c:pt idx="6855">
                  <c:v>1.2028480590659165</c:v>
                </c:pt>
                <c:pt idx="6856">
                  <c:v>11.045691763257953</c:v>
                </c:pt>
                <c:pt idx="6857">
                  <c:v>0.57369000137880022</c:v>
                </c:pt>
                <c:pt idx="6858">
                  <c:v>6.922680135711233E-2</c:v>
                </c:pt>
                <c:pt idx="6859">
                  <c:v>0.12819735961832449</c:v>
                </c:pt>
                <c:pt idx="6860">
                  <c:v>21.019207664575749</c:v>
                </c:pt>
                <c:pt idx="6861">
                  <c:v>0.41828040881012329</c:v>
                </c:pt>
                <c:pt idx="6862">
                  <c:v>14.608766546435463</c:v>
                </c:pt>
                <c:pt idx="6863">
                  <c:v>0.11845224482182613</c:v>
                </c:pt>
                <c:pt idx="6864">
                  <c:v>0.16264494621391462</c:v>
                </c:pt>
                <c:pt idx="6865">
                  <c:v>3.7259032599681166</c:v>
                </c:pt>
                <c:pt idx="6866">
                  <c:v>18.663709512836409</c:v>
                </c:pt>
                <c:pt idx="6867">
                  <c:v>0.70232641201553681</c:v>
                </c:pt>
                <c:pt idx="6868">
                  <c:v>863.50417608145437</c:v>
                </c:pt>
                <c:pt idx="6869">
                  <c:v>0.16852375062815267</c:v>
                </c:pt>
                <c:pt idx="6870">
                  <c:v>1.3128344854668987</c:v>
                </c:pt>
                <c:pt idx="6871">
                  <c:v>0.14828640524959988</c:v>
                </c:pt>
                <c:pt idx="6872">
                  <c:v>3.7184981971400806E-2</c:v>
                </c:pt>
                <c:pt idx="6873">
                  <c:v>0.12597456165502857</c:v>
                </c:pt>
                <c:pt idx="6874">
                  <c:v>5.6717141115287699</c:v>
                </c:pt>
                <c:pt idx="6875">
                  <c:v>0.47767806511459954</c:v>
                </c:pt>
                <c:pt idx="6876">
                  <c:v>357.75969777071253</c:v>
                </c:pt>
                <c:pt idx="6877">
                  <c:v>6.546370010983515</c:v>
                </c:pt>
                <c:pt idx="6878">
                  <c:v>4.1569442860471498E-2</c:v>
                </c:pt>
                <c:pt idx="6879">
                  <c:v>484.97149580399133</c:v>
                </c:pt>
                <c:pt idx="6880">
                  <c:v>0.71681375397759095</c:v>
                </c:pt>
                <c:pt idx="6881">
                  <c:v>450.81497071249885</c:v>
                </c:pt>
                <c:pt idx="6882">
                  <c:v>7.7955202391097123</c:v>
                </c:pt>
                <c:pt idx="6883">
                  <c:v>5.2463548024710267</c:v>
                </c:pt>
                <c:pt idx="6884">
                  <c:v>717.56721842741513</c:v>
                </c:pt>
                <c:pt idx="6885">
                  <c:v>0.88622031920250965</c:v>
                </c:pt>
                <c:pt idx="6886">
                  <c:v>19.236611515530804</c:v>
                </c:pt>
                <c:pt idx="6887">
                  <c:v>0.30972715413408664</c:v>
                </c:pt>
                <c:pt idx="6888">
                  <c:v>2.6062811827832872</c:v>
                </c:pt>
                <c:pt idx="6889">
                  <c:v>3.9668214869833571</c:v>
                </c:pt>
                <c:pt idx="6890">
                  <c:v>1.4661138493369705</c:v>
                </c:pt>
                <c:pt idx="6891">
                  <c:v>5.2274950902395991</c:v>
                </c:pt>
                <c:pt idx="6892">
                  <c:v>0.50383520400727155</c:v>
                </c:pt>
                <c:pt idx="6893">
                  <c:v>0.34297673791090599</c:v>
                </c:pt>
                <c:pt idx="6894">
                  <c:v>39.833595074165494</c:v>
                </c:pt>
                <c:pt idx="6895">
                  <c:v>0.79086340456991788</c:v>
                </c:pt>
                <c:pt idx="6896">
                  <c:v>17.472945721606916</c:v>
                </c:pt>
                <c:pt idx="6897">
                  <c:v>0.12601149124986027</c:v>
                </c:pt>
                <c:pt idx="6898">
                  <c:v>72.652289786070511</c:v>
                </c:pt>
                <c:pt idx="6899">
                  <c:v>7.3361508817380669E-2</c:v>
                </c:pt>
                <c:pt idx="6900">
                  <c:v>64.683947782673982</c:v>
                </c:pt>
                <c:pt idx="6901">
                  <c:v>644.86311841225358</c:v>
                </c:pt>
                <c:pt idx="6902">
                  <c:v>0.23510116776222054</c:v>
                </c:pt>
                <c:pt idx="6903">
                  <c:v>4.4607750363076341E-2</c:v>
                </c:pt>
                <c:pt idx="6904">
                  <c:v>16.508725023026283</c:v>
                </c:pt>
                <c:pt idx="6905">
                  <c:v>0.12413315479595825</c:v>
                </c:pt>
                <c:pt idx="6906">
                  <c:v>1.0510271183138533</c:v>
                </c:pt>
                <c:pt idx="6907">
                  <c:v>162.11801265898626</c:v>
                </c:pt>
                <c:pt idx="6908">
                  <c:v>0.20696726398815901</c:v>
                </c:pt>
                <c:pt idx="6909">
                  <c:v>1.2532541637511439E-2</c:v>
                </c:pt>
                <c:pt idx="6910">
                  <c:v>5.3746746551344247</c:v>
                </c:pt>
                <c:pt idx="6911">
                  <c:v>11.391080739627837</c:v>
                </c:pt>
                <c:pt idx="6912">
                  <c:v>8.8994911880228962</c:v>
                </c:pt>
                <c:pt idx="6913">
                  <c:v>1.7009291163406164</c:v>
                </c:pt>
                <c:pt idx="6914">
                  <c:v>6.6082012544764233</c:v>
                </c:pt>
                <c:pt idx="6915">
                  <c:v>0.28080596111322847</c:v>
                </c:pt>
                <c:pt idx="6916">
                  <c:v>5.97762316848294</c:v>
                </c:pt>
                <c:pt idx="6917">
                  <c:v>276.40515855576655</c:v>
                </c:pt>
                <c:pt idx="6918">
                  <c:v>0.59509368870964952</c:v>
                </c:pt>
                <c:pt idx="6919">
                  <c:v>0.46354070476602388</c:v>
                </c:pt>
                <c:pt idx="6920">
                  <c:v>31.73636906870405</c:v>
                </c:pt>
                <c:pt idx="6921">
                  <c:v>0.25825382194177993</c:v>
                </c:pt>
                <c:pt idx="6922">
                  <c:v>52.652885970087539</c:v>
                </c:pt>
                <c:pt idx="6923">
                  <c:v>6.922680135711233E-2</c:v>
                </c:pt>
                <c:pt idx="6924">
                  <c:v>0.43620285459983604</c:v>
                </c:pt>
                <c:pt idx="6925">
                  <c:v>88.212196052588638</c:v>
                </c:pt>
                <c:pt idx="6926">
                  <c:v>0.305882664278322</c:v>
                </c:pt>
                <c:pt idx="6927">
                  <c:v>3.8366067572454403</c:v>
                </c:pt>
                <c:pt idx="6928">
                  <c:v>0.386888883909351</c:v>
                </c:pt>
                <c:pt idx="6929">
                  <c:v>127.97362628110547</c:v>
                </c:pt>
                <c:pt idx="6930">
                  <c:v>0.33395356059345294</c:v>
                </c:pt>
                <c:pt idx="6931">
                  <c:v>0.17962530927269918</c:v>
                </c:pt>
                <c:pt idx="6932">
                  <c:v>0.44579561999828748</c:v>
                </c:pt>
                <c:pt idx="6933">
                  <c:v>0.70232641201553681</c:v>
                </c:pt>
                <c:pt idx="6934">
                  <c:v>1.0632826023274728</c:v>
                </c:pt>
                <c:pt idx="6935">
                  <c:v>3.9862285392589327</c:v>
                </c:pt>
                <c:pt idx="6936">
                  <c:v>3.2458229697353045</c:v>
                </c:pt>
                <c:pt idx="6937">
                  <c:v>0.86695114321688727</c:v>
                </c:pt>
                <c:pt idx="6938">
                  <c:v>50.664758540004257</c:v>
                </c:pt>
                <c:pt idx="6939">
                  <c:v>4.4137189846504334</c:v>
                </c:pt>
                <c:pt idx="6940">
                  <c:v>0.58208738985313779</c:v>
                </c:pt>
                <c:pt idx="6941">
                  <c:v>94.945208678263796</c:v>
                </c:pt>
                <c:pt idx="6942">
                  <c:v>2.340650837920196</c:v>
                </c:pt>
                <c:pt idx="6943">
                  <c:v>76.75256140197277</c:v>
                </c:pt>
                <c:pt idx="6944">
                  <c:v>0.13230942362809986</c:v>
                </c:pt>
                <c:pt idx="6945">
                  <c:v>58.234972943026364</c:v>
                </c:pt>
                <c:pt idx="6946">
                  <c:v>1.2358872999000105E-2</c:v>
                </c:pt>
                <c:pt idx="6947">
                  <c:v>14.892222626369787</c:v>
                </c:pt>
                <c:pt idx="6948">
                  <c:v>6.2870631559761421</c:v>
                </c:pt>
                <c:pt idx="6949">
                  <c:v>1.8187437071964419</c:v>
                </c:pt>
                <c:pt idx="6950">
                  <c:v>2.9881634317916732</c:v>
                </c:pt>
                <c:pt idx="6951">
                  <c:v>50.709486633035013</c:v>
                </c:pt>
                <c:pt idx="6952">
                  <c:v>0.14547348330813539</c:v>
                </c:pt>
                <c:pt idx="6953">
                  <c:v>1.5864113056252338</c:v>
                </c:pt>
                <c:pt idx="6954">
                  <c:v>54.768519338006236</c:v>
                </c:pt>
                <c:pt idx="6955">
                  <c:v>0.37057181920629717</c:v>
                </c:pt>
                <c:pt idx="6956">
                  <c:v>0.86155974662249679</c:v>
                </c:pt>
                <c:pt idx="6957">
                  <c:v>1.5021855264028645</c:v>
                </c:pt>
                <c:pt idx="6958">
                  <c:v>0.22382668069024961</c:v>
                </c:pt>
                <c:pt idx="6959">
                  <c:v>7.8030764317262795</c:v>
                </c:pt>
                <c:pt idx="6960">
                  <c:v>0.16852375062815267</c:v>
                </c:pt>
                <c:pt idx="6961">
                  <c:v>7.5553517085639219E-2</c:v>
                </c:pt>
                <c:pt idx="6962">
                  <c:v>0.11543393091020709</c:v>
                </c:pt>
                <c:pt idx="6963">
                  <c:v>0.39781580583605081</c:v>
                </c:pt>
                <c:pt idx="6964">
                  <c:v>0.44908871397725791</c:v>
                </c:pt>
                <c:pt idx="6965">
                  <c:v>2.7558151965766222</c:v>
                </c:pt>
                <c:pt idx="6966">
                  <c:v>5.6093506860753539E-2</c:v>
                </c:pt>
                <c:pt idx="6967">
                  <c:v>1.9036854445335747</c:v>
                </c:pt>
                <c:pt idx="6968">
                  <c:v>119.3211690639646</c:v>
                </c:pt>
                <c:pt idx="6969">
                  <c:v>0.47136888862548687</c:v>
                </c:pt>
                <c:pt idx="6970">
                  <c:v>0.16167261069283892</c:v>
                </c:pt>
                <c:pt idx="6971">
                  <c:v>3.5749446732717347</c:v>
                </c:pt>
                <c:pt idx="6972">
                  <c:v>49.369332924325334</c:v>
                </c:pt>
                <c:pt idx="6973">
                  <c:v>0.28767594098546895</c:v>
                </c:pt>
                <c:pt idx="6974">
                  <c:v>0.69401781945410557</c:v>
                </c:pt>
                <c:pt idx="6975">
                  <c:v>4.8658245452167952E-2</c:v>
                </c:pt>
                <c:pt idx="6976">
                  <c:v>76.325420281547025</c:v>
                </c:pt>
                <c:pt idx="6977">
                  <c:v>1.8966859309741906</c:v>
                </c:pt>
                <c:pt idx="6978">
                  <c:v>1.3722464292424288</c:v>
                </c:pt>
                <c:pt idx="6979">
                  <c:v>8.4923220192384541</c:v>
                </c:pt>
                <c:pt idx="6980">
                  <c:v>4.8866756090462531E-2</c:v>
                </c:pt>
                <c:pt idx="6981">
                  <c:v>0.64076916673043449</c:v>
                </c:pt>
                <c:pt idx="6982">
                  <c:v>0.44908871397725791</c:v>
                </c:pt>
                <c:pt idx="6983">
                  <c:v>9.1089128892978599E-2</c:v>
                </c:pt>
                <c:pt idx="6984">
                  <c:v>34.585268571789541</c:v>
                </c:pt>
                <c:pt idx="6985">
                  <c:v>0.61876971812945691</c:v>
                </c:pt>
                <c:pt idx="6986">
                  <c:v>0.14844325799023006</c:v>
                </c:pt>
                <c:pt idx="6987">
                  <c:v>0.51865601411607953</c:v>
                </c:pt>
                <c:pt idx="6988">
                  <c:v>203.92752159929174</c:v>
                </c:pt>
                <c:pt idx="6989">
                  <c:v>4.9624392756987936E-3</c:v>
                </c:pt>
                <c:pt idx="6990">
                  <c:v>1.1805211945733669</c:v>
                </c:pt>
                <c:pt idx="6991">
                  <c:v>15.446977808631118</c:v>
                </c:pt>
                <c:pt idx="6992">
                  <c:v>11.391080739627837</c:v>
                </c:pt>
                <c:pt idx="6993">
                  <c:v>19.938705297567939</c:v>
                </c:pt>
                <c:pt idx="6994">
                  <c:v>0.56597839711264897</c:v>
                </c:pt>
                <c:pt idx="6995">
                  <c:v>0.67122049649111259</c:v>
                </c:pt>
                <c:pt idx="6996">
                  <c:v>0.1869563566620277</c:v>
                </c:pt>
                <c:pt idx="6997">
                  <c:v>10.379011746067009</c:v>
                </c:pt>
                <c:pt idx="6998">
                  <c:v>0.16852375062815267</c:v>
                </c:pt>
                <c:pt idx="6999">
                  <c:v>13.574858008208045</c:v>
                </c:pt>
                <c:pt idx="7000">
                  <c:v>0.4989300599140532</c:v>
                </c:pt>
                <c:pt idx="7001">
                  <c:v>33.146584263490141</c:v>
                </c:pt>
                <c:pt idx="7002">
                  <c:v>22.778934784395883</c:v>
                </c:pt>
                <c:pt idx="7003">
                  <c:v>2.3913692910749051</c:v>
                </c:pt>
                <c:pt idx="7004">
                  <c:v>3.9620130568347955E-2</c:v>
                </c:pt>
                <c:pt idx="7005">
                  <c:v>13.239300598252235</c:v>
                </c:pt>
                <c:pt idx="7006">
                  <c:v>8.7250911444764254E-2</c:v>
                </c:pt>
                <c:pt idx="7007">
                  <c:v>0.16581978842822148</c:v>
                </c:pt>
                <c:pt idx="7008">
                  <c:v>71.85523650300658</c:v>
                </c:pt>
                <c:pt idx="7009">
                  <c:v>0.50580219028742446</c:v>
                </c:pt>
                <c:pt idx="7010">
                  <c:v>0.28219493777372895</c:v>
                </c:pt>
                <c:pt idx="7011">
                  <c:v>3.7895309751574145E-2</c:v>
                </c:pt>
                <c:pt idx="7012">
                  <c:v>13.546057503362062</c:v>
                </c:pt>
                <c:pt idx="7013">
                  <c:v>7.9240871284989636</c:v>
                </c:pt>
                <c:pt idx="7014">
                  <c:v>7.7980386713851058</c:v>
                </c:pt>
                <c:pt idx="7015">
                  <c:v>0.73648684589209756</c:v>
                </c:pt>
                <c:pt idx="7016">
                  <c:v>69.875733300267612</c:v>
                </c:pt>
                <c:pt idx="7017">
                  <c:v>0.21096924940019468</c:v>
                </c:pt>
                <c:pt idx="7018">
                  <c:v>0.50107389274207892</c:v>
                </c:pt>
                <c:pt idx="7019">
                  <c:v>0.22478508161092403</c:v>
                </c:pt>
                <c:pt idx="7020">
                  <c:v>6.0828806551266774E-2</c:v>
                </c:pt>
                <c:pt idx="7021">
                  <c:v>2.8667445184067136E-2</c:v>
                </c:pt>
                <c:pt idx="7022">
                  <c:v>7.5377258874268698</c:v>
                </c:pt>
                <c:pt idx="7023">
                  <c:v>0.67203962070086631</c:v>
                </c:pt>
                <c:pt idx="7024">
                  <c:v>15.10912072349598</c:v>
                </c:pt>
                <c:pt idx="7025">
                  <c:v>15.583147042995238</c:v>
                </c:pt>
                <c:pt idx="7026">
                  <c:v>1.2573997737038185</c:v>
                </c:pt>
                <c:pt idx="7027">
                  <c:v>4.0055726075892056E-2</c:v>
                </c:pt>
                <c:pt idx="7028">
                  <c:v>0.76994683284661269</c:v>
                </c:pt>
                <c:pt idx="7029">
                  <c:v>0.57369000137880022</c:v>
                </c:pt>
                <c:pt idx="7030">
                  <c:v>0.84664854218122354</c:v>
                </c:pt>
                <c:pt idx="7031">
                  <c:v>3.7888327035861744</c:v>
                </c:pt>
                <c:pt idx="7032">
                  <c:v>17.596833889868225</c:v>
                </c:pt>
                <c:pt idx="7033">
                  <c:v>1.6543144553462179</c:v>
                </c:pt>
                <c:pt idx="7034">
                  <c:v>0.8182879265655183</c:v>
                </c:pt>
                <c:pt idx="7035">
                  <c:v>58.14227225714918</c:v>
                </c:pt>
                <c:pt idx="7036">
                  <c:v>50.70881894304901</c:v>
                </c:pt>
                <c:pt idx="7037">
                  <c:v>0.16852375062815267</c:v>
                </c:pt>
                <c:pt idx="7038">
                  <c:v>0.28169858589101998</c:v>
                </c:pt>
                <c:pt idx="7039">
                  <c:v>9.5386251520385112</c:v>
                </c:pt>
                <c:pt idx="7040">
                  <c:v>0.47035030160270552</c:v>
                </c:pt>
                <c:pt idx="7041">
                  <c:v>6.0026184784409287</c:v>
                </c:pt>
                <c:pt idx="7042">
                  <c:v>72.142282566705518</c:v>
                </c:pt>
                <c:pt idx="7043">
                  <c:v>12.590697079691552</c:v>
                </c:pt>
                <c:pt idx="7044">
                  <c:v>9.7799261707979188E-2</c:v>
                </c:pt>
                <c:pt idx="7045">
                  <c:v>9.8878249901008158E-2</c:v>
                </c:pt>
                <c:pt idx="7046">
                  <c:v>4.2261007939715673</c:v>
                </c:pt>
                <c:pt idx="7047">
                  <c:v>38.012932813799473</c:v>
                </c:pt>
                <c:pt idx="7048">
                  <c:v>0.22478508161092403</c:v>
                </c:pt>
                <c:pt idx="7049">
                  <c:v>0.20290550123494602</c:v>
                </c:pt>
                <c:pt idx="7050">
                  <c:v>13.694413382459803</c:v>
                </c:pt>
                <c:pt idx="7051">
                  <c:v>0.4263402313402857</c:v>
                </c:pt>
                <c:pt idx="7052">
                  <c:v>0.66781142832930662</c:v>
                </c:pt>
                <c:pt idx="7053">
                  <c:v>5.6705190776264542</c:v>
                </c:pt>
                <c:pt idx="7054">
                  <c:v>32.7442142533191</c:v>
                </c:pt>
                <c:pt idx="7055">
                  <c:v>0.83952515996464272</c:v>
                </c:pt>
                <c:pt idx="7056">
                  <c:v>5.8756039070019739</c:v>
                </c:pt>
                <c:pt idx="7057">
                  <c:v>135.02876508904697</c:v>
                </c:pt>
                <c:pt idx="7058">
                  <c:v>1.4326180310953975</c:v>
                </c:pt>
                <c:pt idx="7059">
                  <c:v>3.1941264624236845</c:v>
                </c:pt>
                <c:pt idx="7060">
                  <c:v>4.8242206998476089E-2</c:v>
                </c:pt>
                <c:pt idx="7061">
                  <c:v>0.15206763517202751</c:v>
                </c:pt>
                <c:pt idx="7062">
                  <c:v>0.5625206882369439</c:v>
                </c:pt>
                <c:pt idx="7063">
                  <c:v>5.2675529846989956E-2</c:v>
                </c:pt>
                <c:pt idx="7064">
                  <c:v>0.72627458382207177</c:v>
                </c:pt>
                <c:pt idx="7065">
                  <c:v>233.37514439678193</c:v>
                </c:pt>
                <c:pt idx="7066">
                  <c:v>0.95612065116694767</c:v>
                </c:pt>
                <c:pt idx="7067">
                  <c:v>8.5488708779991648E-3</c:v>
                </c:pt>
                <c:pt idx="7068">
                  <c:v>3.1480291212376961</c:v>
                </c:pt>
                <c:pt idx="7069">
                  <c:v>4.965158129683811E-2</c:v>
                </c:pt>
                <c:pt idx="7070">
                  <c:v>9.8878249901008158E-2</c:v>
                </c:pt>
                <c:pt idx="7071">
                  <c:v>3.1106100000912622E-2</c:v>
                </c:pt>
                <c:pt idx="7072">
                  <c:v>3.9620130568347955E-2</c:v>
                </c:pt>
                <c:pt idx="7073">
                  <c:v>10.383487765841082</c:v>
                </c:pt>
                <c:pt idx="7074">
                  <c:v>3.4531065257800253E-2</c:v>
                </c:pt>
                <c:pt idx="7075">
                  <c:v>0.17648067098720482</c:v>
                </c:pt>
                <c:pt idx="7076">
                  <c:v>1.6491855387296948</c:v>
                </c:pt>
                <c:pt idx="7077">
                  <c:v>0.41458616499066364</c:v>
                </c:pt>
                <c:pt idx="7078">
                  <c:v>25.344952853506491</c:v>
                </c:pt>
                <c:pt idx="7079">
                  <c:v>0.32022101863634461</c:v>
                </c:pt>
                <c:pt idx="7080">
                  <c:v>49.468212520193696</c:v>
                </c:pt>
                <c:pt idx="7081">
                  <c:v>164.96482161121006</c:v>
                </c:pt>
                <c:pt idx="7082">
                  <c:v>0.26404477998074466</c:v>
                </c:pt>
                <c:pt idx="7083">
                  <c:v>2.1492286537538551E-2</c:v>
                </c:pt>
                <c:pt idx="7084">
                  <c:v>348.6556357826683</c:v>
                </c:pt>
                <c:pt idx="7085">
                  <c:v>8.8075213724271559E-2</c:v>
                </c:pt>
                <c:pt idx="7086">
                  <c:v>11.814196840432825</c:v>
                </c:pt>
                <c:pt idx="7087">
                  <c:v>4.2447546475324787</c:v>
                </c:pt>
                <c:pt idx="7088">
                  <c:v>2.951996479047819</c:v>
                </c:pt>
                <c:pt idx="7089">
                  <c:v>5.6705190776264542</c:v>
                </c:pt>
                <c:pt idx="7090">
                  <c:v>4.6859415058436733</c:v>
                </c:pt>
                <c:pt idx="7091">
                  <c:v>9.2438185595562921</c:v>
                </c:pt>
                <c:pt idx="7092">
                  <c:v>1.1111809166037474</c:v>
                </c:pt>
                <c:pt idx="7093">
                  <c:v>1.493023046834187</c:v>
                </c:pt>
                <c:pt idx="7094">
                  <c:v>50.703477539343666</c:v>
                </c:pt>
                <c:pt idx="7095">
                  <c:v>7.7919949356299529</c:v>
                </c:pt>
                <c:pt idx="7096">
                  <c:v>21.248484685183517</c:v>
                </c:pt>
                <c:pt idx="7097">
                  <c:v>0.48553200397520996</c:v>
                </c:pt>
                <c:pt idx="7098">
                  <c:v>26.585721165103372</c:v>
                </c:pt>
                <c:pt idx="7099">
                  <c:v>14.009552278315372</c:v>
                </c:pt>
                <c:pt idx="7100">
                  <c:v>0.43073916930951905</c:v>
                </c:pt>
                <c:pt idx="7101">
                  <c:v>0.32522820774211708</c:v>
                </c:pt>
                <c:pt idx="7102">
                  <c:v>5.7610082559931962E-2</c:v>
                </c:pt>
                <c:pt idx="7103">
                  <c:v>41.235749732510541</c:v>
                </c:pt>
                <c:pt idx="7104">
                  <c:v>104.84202847654792</c:v>
                </c:pt>
                <c:pt idx="7105">
                  <c:v>0.9523932720562851</c:v>
                </c:pt>
                <c:pt idx="7106">
                  <c:v>5.848386913834104</c:v>
                </c:pt>
                <c:pt idx="7107">
                  <c:v>0.50567917123219563</c:v>
                </c:pt>
                <c:pt idx="7108">
                  <c:v>1.9223208957013335E-2</c:v>
                </c:pt>
                <c:pt idx="7109">
                  <c:v>47.394021317294992</c:v>
                </c:pt>
                <c:pt idx="7110">
                  <c:v>7.4942250942501773E-2</c:v>
                </c:pt>
                <c:pt idx="7111">
                  <c:v>2.5290023802004193</c:v>
                </c:pt>
                <c:pt idx="7112">
                  <c:v>1.6491855387296948</c:v>
                </c:pt>
                <c:pt idx="7113">
                  <c:v>9.9419372140484075E-2</c:v>
                </c:pt>
                <c:pt idx="7114">
                  <c:v>369.08919729259463</c:v>
                </c:pt>
                <c:pt idx="7115">
                  <c:v>4.638632520299129E-2</c:v>
                </c:pt>
                <c:pt idx="7116">
                  <c:v>1.996554823735778</c:v>
                </c:pt>
                <c:pt idx="7117">
                  <c:v>4.6947887829991162E-3</c:v>
                </c:pt>
                <c:pt idx="7118">
                  <c:v>0.28169858589101998</c:v>
                </c:pt>
                <c:pt idx="7119">
                  <c:v>0.18832415744275699</c:v>
                </c:pt>
                <c:pt idx="7120">
                  <c:v>2.2694854138677996</c:v>
                </c:pt>
                <c:pt idx="7121">
                  <c:v>1.0744543973479337</c:v>
                </c:pt>
                <c:pt idx="7122">
                  <c:v>7.3989054742817917</c:v>
                </c:pt>
                <c:pt idx="7123">
                  <c:v>0.11223187376188347</c:v>
                </c:pt>
                <c:pt idx="7124">
                  <c:v>7.5775626225403192</c:v>
                </c:pt>
                <c:pt idx="7125">
                  <c:v>0.28169858589101998</c:v>
                </c:pt>
                <c:pt idx="7126">
                  <c:v>0.18802463832680139</c:v>
                </c:pt>
                <c:pt idx="7127">
                  <c:v>0.24563335454899365</c:v>
                </c:pt>
                <c:pt idx="7128">
                  <c:v>0.33237041668874817</c:v>
                </c:pt>
                <c:pt idx="7129">
                  <c:v>0.81594058113120349</c:v>
                </c:pt>
                <c:pt idx="7130">
                  <c:v>5.9058993802786963</c:v>
                </c:pt>
                <c:pt idx="7131">
                  <c:v>19.008364556084366</c:v>
                </c:pt>
                <c:pt idx="7132">
                  <c:v>438.42974982030103</c:v>
                </c:pt>
                <c:pt idx="7133">
                  <c:v>0.55194023694895289</c:v>
                </c:pt>
                <c:pt idx="7134">
                  <c:v>3.5999450861286211</c:v>
                </c:pt>
                <c:pt idx="7135">
                  <c:v>120.15177789119726</c:v>
                </c:pt>
                <c:pt idx="7136">
                  <c:v>6.7016805656469489E-2</c:v>
                </c:pt>
                <c:pt idx="7137">
                  <c:v>0.26939445545633806</c:v>
                </c:pt>
                <c:pt idx="7138">
                  <c:v>2.0435958679605992</c:v>
                </c:pt>
                <c:pt idx="7139">
                  <c:v>22.917457375731029</c:v>
                </c:pt>
                <c:pt idx="7140">
                  <c:v>5.1970821048268201</c:v>
                </c:pt>
                <c:pt idx="7141">
                  <c:v>6.8579723900116454</c:v>
                </c:pt>
                <c:pt idx="7142">
                  <c:v>5.026690796918249</c:v>
                </c:pt>
                <c:pt idx="7143">
                  <c:v>108.51204355529408</c:v>
                </c:pt>
                <c:pt idx="7144">
                  <c:v>0.15504597041785934</c:v>
                </c:pt>
                <c:pt idx="7145">
                  <c:v>8.4805443209322764</c:v>
                </c:pt>
                <c:pt idx="7146">
                  <c:v>1.1326065581952323</c:v>
                </c:pt>
                <c:pt idx="7147">
                  <c:v>3.7888327035861744</c:v>
                </c:pt>
                <c:pt idx="7148">
                  <c:v>1.5395034874582458</c:v>
                </c:pt>
                <c:pt idx="7149">
                  <c:v>154.58707963218419</c:v>
                </c:pt>
                <c:pt idx="7150">
                  <c:v>7.3989054742817917</c:v>
                </c:pt>
                <c:pt idx="7151">
                  <c:v>11.008509375167248</c:v>
                </c:pt>
                <c:pt idx="7152">
                  <c:v>3.5236306669418536</c:v>
                </c:pt>
                <c:pt idx="7153">
                  <c:v>1.5640097977236334</c:v>
                </c:pt>
                <c:pt idx="7154">
                  <c:v>21.138937614593125</c:v>
                </c:pt>
                <c:pt idx="7155">
                  <c:v>8.7536459894858076</c:v>
                </c:pt>
                <c:pt idx="7156">
                  <c:v>3.6362519843565512E-2</c:v>
                </c:pt>
                <c:pt idx="7157">
                  <c:v>3.4705934849138624</c:v>
                </c:pt>
                <c:pt idx="7158">
                  <c:v>4.965158129683811E-2</c:v>
                </c:pt>
                <c:pt idx="7159">
                  <c:v>15.037263260488743</c:v>
                </c:pt>
                <c:pt idx="7160">
                  <c:v>0.23510116776222054</c:v>
                </c:pt>
                <c:pt idx="7161">
                  <c:v>0.384383180089238</c:v>
                </c:pt>
                <c:pt idx="7162">
                  <c:v>0.22588223649438954</c:v>
                </c:pt>
                <c:pt idx="7163">
                  <c:v>17.84580020012827</c:v>
                </c:pt>
                <c:pt idx="7164">
                  <c:v>0.11032655497154685</c:v>
                </c:pt>
                <c:pt idx="7165">
                  <c:v>2.3948517817473065</c:v>
                </c:pt>
                <c:pt idx="7166">
                  <c:v>0.13990722114356591</c:v>
                </c:pt>
                <c:pt idx="7167">
                  <c:v>95.753397018769121</c:v>
                </c:pt>
                <c:pt idx="7168">
                  <c:v>16.572896682435484</c:v>
                </c:pt>
                <c:pt idx="7169">
                  <c:v>9.8690158785850475</c:v>
                </c:pt>
                <c:pt idx="7170">
                  <c:v>7.7145864869630421</c:v>
                </c:pt>
                <c:pt idx="7171">
                  <c:v>4.8013582733515925</c:v>
                </c:pt>
                <c:pt idx="7172">
                  <c:v>7.5642751468421574</c:v>
                </c:pt>
                <c:pt idx="7173">
                  <c:v>644.86311841225358</c:v>
                </c:pt>
                <c:pt idx="7174">
                  <c:v>2.6631008230074222</c:v>
                </c:pt>
                <c:pt idx="7175">
                  <c:v>3.4238080016315711</c:v>
                </c:pt>
                <c:pt idx="7176">
                  <c:v>0.71095002794348316</c:v>
                </c:pt>
                <c:pt idx="7177">
                  <c:v>1.0242278268232902E-2</c:v>
                </c:pt>
                <c:pt idx="7178">
                  <c:v>0.10139001014471508</c:v>
                </c:pt>
                <c:pt idx="7179">
                  <c:v>3.5993129756690414</c:v>
                </c:pt>
                <c:pt idx="7180">
                  <c:v>0.16484051501891162</c:v>
                </c:pt>
                <c:pt idx="7181">
                  <c:v>1</c:v>
                </c:pt>
                <c:pt idx="7182">
                  <c:v>0.42403166498693173</c:v>
                </c:pt>
                <c:pt idx="7183">
                  <c:v>139.04015955054126</c:v>
                </c:pt>
                <c:pt idx="7184">
                  <c:v>4.4154539166581179E-2</c:v>
                </c:pt>
                <c:pt idx="7185">
                  <c:v>7.8885719894689246E-2</c:v>
                </c:pt>
                <c:pt idx="7186">
                  <c:v>2.6766955173212144</c:v>
                </c:pt>
                <c:pt idx="7187">
                  <c:v>0.25355959980133919</c:v>
                </c:pt>
                <c:pt idx="7188">
                  <c:v>0.9554990502070051</c:v>
                </c:pt>
                <c:pt idx="7189">
                  <c:v>13.118378152976062</c:v>
                </c:pt>
                <c:pt idx="7190">
                  <c:v>86.773301291909604</c:v>
                </c:pt>
                <c:pt idx="7191">
                  <c:v>4.2111508736287662E-2</c:v>
                </c:pt>
                <c:pt idx="7192">
                  <c:v>0.66767519817464904</c:v>
                </c:pt>
                <c:pt idx="7193">
                  <c:v>259.85648492653911</c:v>
                </c:pt>
                <c:pt idx="7194">
                  <c:v>0.23324656350928868</c:v>
                </c:pt>
                <c:pt idx="7195">
                  <c:v>0.32240815440537057</c:v>
                </c:pt>
                <c:pt idx="7196">
                  <c:v>0.37221937503206493</c:v>
                </c:pt>
                <c:pt idx="7197">
                  <c:v>0.16118724595150102</c:v>
                </c:pt>
                <c:pt idx="7198">
                  <c:v>0.14844325799023006</c:v>
                </c:pt>
                <c:pt idx="7199">
                  <c:v>7.0754516931656042</c:v>
                </c:pt>
                <c:pt idx="7200">
                  <c:v>5.433377376183115</c:v>
                </c:pt>
                <c:pt idx="7201">
                  <c:v>28.191690750887904</c:v>
                </c:pt>
                <c:pt idx="7202">
                  <c:v>104.12029470157474</c:v>
                </c:pt>
                <c:pt idx="7203">
                  <c:v>9.0368934507135734E-2</c:v>
                </c:pt>
                <c:pt idx="7204">
                  <c:v>5.0969792897869355E-2</c:v>
                </c:pt>
                <c:pt idx="7205">
                  <c:v>0.26988274074598018</c:v>
                </c:pt>
                <c:pt idx="7206">
                  <c:v>33.492251261464908</c:v>
                </c:pt>
                <c:pt idx="7207">
                  <c:v>1.5928232242264612E-2</c:v>
                </c:pt>
                <c:pt idx="7208">
                  <c:v>0.35413649834205718</c:v>
                </c:pt>
                <c:pt idx="7209">
                  <c:v>0.10433803586775164</c:v>
                </c:pt>
                <c:pt idx="7210">
                  <c:v>0.64076916673043449</c:v>
                </c:pt>
                <c:pt idx="7211">
                  <c:v>1.4975100906016141</c:v>
                </c:pt>
                <c:pt idx="7212">
                  <c:v>0.13442109332943164</c:v>
                </c:pt>
                <c:pt idx="7213">
                  <c:v>0.20630300489581505</c:v>
                </c:pt>
                <c:pt idx="7214">
                  <c:v>0.24445475740730455</c:v>
                </c:pt>
                <c:pt idx="7215">
                  <c:v>0.50383520400727155</c:v>
                </c:pt>
                <c:pt idx="7216">
                  <c:v>9.1745670344149099E-2</c:v>
                </c:pt>
                <c:pt idx="7217">
                  <c:v>2.0239124588164144</c:v>
                </c:pt>
                <c:pt idx="7218">
                  <c:v>29.403644964257371</c:v>
                </c:pt>
                <c:pt idx="7219">
                  <c:v>1.4033416648978883</c:v>
                </c:pt>
                <c:pt idx="7220">
                  <c:v>20.971023481732619</c:v>
                </c:pt>
                <c:pt idx="7221">
                  <c:v>7.0705917783671888</c:v>
                </c:pt>
                <c:pt idx="7222">
                  <c:v>1.0269921065273619</c:v>
                </c:pt>
                <c:pt idx="7223">
                  <c:v>4.9714967831076837</c:v>
                </c:pt>
                <c:pt idx="7224">
                  <c:v>8.2099492313899471</c:v>
                </c:pt>
                <c:pt idx="7225">
                  <c:v>0.66169118001581773</c:v>
                </c:pt>
                <c:pt idx="7226">
                  <c:v>5.9690969562397793</c:v>
                </c:pt>
                <c:pt idx="7227">
                  <c:v>250.69637236607437</c:v>
                </c:pt>
                <c:pt idx="7228">
                  <c:v>3.5830186187483015</c:v>
                </c:pt>
                <c:pt idx="7229">
                  <c:v>0.41227267754733904</c:v>
                </c:pt>
                <c:pt idx="7230">
                  <c:v>0.66440873657884059</c:v>
                </c:pt>
                <c:pt idx="7231">
                  <c:v>48.256625080700509</c:v>
                </c:pt>
                <c:pt idx="7232">
                  <c:v>0.54118146791886623</c:v>
                </c:pt>
                <c:pt idx="7233">
                  <c:v>5.2028700313355278</c:v>
                </c:pt>
                <c:pt idx="7234">
                  <c:v>0.16852375062815267</c:v>
                </c:pt>
                <c:pt idx="7235">
                  <c:v>2.3913692910749051</c:v>
                </c:pt>
                <c:pt idx="7236">
                  <c:v>8.8804899438345131E-2</c:v>
                </c:pt>
                <c:pt idx="7237">
                  <c:v>29.681674867847889</c:v>
                </c:pt>
                <c:pt idx="7238">
                  <c:v>1.1608506637318539</c:v>
                </c:pt>
                <c:pt idx="7239">
                  <c:v>0.99053650908556723</c:v>
                </c:pt>
                <c:pt idx="7240">
                  <c:v>2.2251397390402081</c:v>
                </c:pt>
                <c:pt idx="7241">
                  <c:v>3.7849687689060918</c:v>
                </c:pt>
                <c:pt idx="7242">
                  <c:v>0.4502669739271436</c:v>
                </c:pt>
                <c:pt idx="7243">
                  <c:v>1690.1224580561518</c:v>
                </c:pt>
                <c:pt idx="7244">
                  <c:v>1.402983824993149</c:v>
                </c:pt>
                <c:pt idx="7245">
                  <c:v>31.471155778200927</c:v>
                </c:pt>
                <c:pt idx="7246">
                  <c:v>0.21499929891659697</c:v>
                </c:pt>
                <c:pt idx="7247">
                  <c:v>24.444315702676867</c:v>
                </c:pt>
                <c:pt idx="7248">
                  <c:v>1.1906966735532505</c:v>
                </c:pt>
                <c:pt idx="7249">
                  <c:v>5.6720128844479918</c:v>
                </c:pt>
                <c:pt idx="7250">
                  <c:v>159.15783664372972</c:v>
                </c:pt>
                <c:pt idx="7251">
                  <c:v>9.8338212563318997E-2</c:v>
                </c:pt>
                <c:pt idx="7252">
                  <c:v>2.340650837920196</c:v>
                </c:pt>
                <c:pt idx="7253">
                  <c:v>32.860863836775266</c:v>
                </c:pt>
                <c:pt idx="7254">
                  <c:v>1.3076002458022669</c:v>
                </c:pt>
                <c:pt idx="7255">
                  <c:v>1.4119398669535874</c:v>
                </c:pt>
                <c:pt idx="7256">
                  <c:v>4.4255105907475882E-2</c:v>
                </c:pt>
                <c:pt idx="7257">
                  <c:v>77.753924097258945</c:v>
                </c:pt>
                <c:pt idx="7258">
                  <c:v>0.20563953000509896</c:v>
                </c:pt>
                <c:pt idx="7259">
                  <c:v>1.2197999920744307</c:v>
                </c:pt>
                <c:pt idx="7260">
                  <c:v>6.1273997381398821</c:v>
                </c:pt>
                <c:pt idx="7261">
                  <c:v>0.20563953000509896</c:v>
                </c:pt>
                <c:pt idx="7262">
                  <c:v>0.72732859611349987</c:v>
                </c:pt>
                <c:pt idx="7263">
                  <c:v>0.69180832984382479</c:v>
                </c:pt>
                <c:pt idx="7264">
                  <c:v>10.942837971855118</c:v>
                </c:pt>
                <c:pt idx="7265">
                  <c:v>8.5332440860777456</c:v>
                </c:pt>
                <c:pt idx="7266">
                  <c:v>0.17823915688211012</c:v>
                </c:pt>
                <c:pt idx="7267">
                  <c:v>2.2663910367422062</c:v>
                </c:pt>
                <c:pt idx="7268">
                  <c:v>3.5739359002734972</c:v>
                </c:pt>
                <c:pt idx="7269">
                  <c:v>26.167619849274004</c:v>
                </c:pt>
                <c:pt idx="7270">
                  <c:v>20.871523341881961</c:v>
                </c:pt>
                <c:pt idx="7271">
                  <c:v>0.27037135054834893</c:v>
                </c:pt>
                <c:pt idx="7272">
                  <c:v>0.35068876277451522</c:v>
                </c:pt>
                <c:pt idx="7273">
                  <c:v>2.7296463585956641E-2</c:v>
                </c:pt>
                <c:pt idx="7274">
                  <c:v>29.403644964257371</c:v>
                </c:pt>
                <c:pt idx="7275">
                  <c:v>2.1003666128576421</c:v>
                </c:pt>
                <c:pt idx="7276">
                  <c:v>113.64720811023707</c:v>
                </c:pt>
                <c:pt idx="7277">
                  <c:v>0.84605408339427046</c:v>
                </c:pt>
                <c:pt idx="7278">
                  <c:v>36.523678167452125</c:v>
                </c:pt>
                <c:pt idx="7279">
                  <c:v>11.293593846296604</c:v>
                </c:pt>
                <c:pt idx="7280">
                  <c:v>706.18286890047727</c:v>
                </c:pt>
                <c:pt idx="7281">
                  <c:v>72.145132350016752</c:v>
                </c:pt>
                <c:pt idx="7282">
                  <c:v>1.7013043244461609E-2</c:v>
                </c:pt>
                <c:pt idx="7283">
                  <c:v>0.50383520400727155</c:v>
                </c:pt>
                <c:pt idx="7284">
                  <c:v>2.2120150659068298</c:v>
                </c:pt>
                <c:pt idx="7285">
                  <c:v>1.2625594266646187</c:v>
                </c:pt>
                <c:pt idx="7286">
                  <c:v>6.2248197046391139E-2</c:v>
                </c:pt>
                <c:pt idx="7287">
                  <c:v>1.7835449749935941</c:v>
                </c:pt>
                <c:pt idx="7288">
                  <c:v>64.643797088476333</c:v>
                </c:pt>
                <c:pt idx="7289">
                  <c:v>24.772022019675838</c:v>
                </c:pt>
                <c:pt idx="7290">
                  <c:v>1.4581215337055404</c:v>
                </c:pt>
                <c:pt idx="7291">
                  <c:v>0.5066020818578425</c:v>
                </c:pt>
                <c:pt idx="7292">
                  <c:v>81.675506174647083</c:v>
                </c:pt>
                <c:pt idx="7293">
                  <c:v>1.897185582301206</c:v>
                </c:pt>
                <c:pt idx="7294">
                  <c:v>0.34084569776928814</c:v>
                </c:pt>
                <c:pt idx="7295">
                  <c:v>0.91602641105901772</c:v>
                </c:pt>
                <c:pt idx="7296">
                  <c:v>4.3153500852259968E-2</c:v>
                </c:pt>
                <c:pt idx="7297">
                  <c:v>2.8283685050852743</c:v>
                </c:pt>
                <c:pt idx="7298">
                  <c:v>23.135829427360818</c:v>
                </c:pt>
                <c:pt idx="7299">
                  <c:v>8.7250911444764254E-2</c:v>
                </c:pt>
                <c:pt idx="7300">
                  <c:v>41.703352731081488</c:v>
                </c:pt>
                <c:pt idx="7301">
                  <c:v>1.5755729269529756E-2</c:v>
                </c:pt>
                <c:pt idx="7302">
                  <c:v>35.310362788356763</c:v>
                </c:pt>
                <c:pt idx="7303">
                  <c:v>4.0657900684793331</c:v>
                </c:pt>
                <c:pt idx="7304">
                  <c:v>0.11845224482182613</c:v>
                </c:pt>
                <c:pt idx="7305">
                  <c:v>134.71920911340365</c:v>
                </c:pt>
                <c:pt idx="7306">
                  <c:v>2.5312238742749358</c:v>
                </c:pt>
                <c:pt idx="7307">
                  <c:v>5.223726140356387</c:v>
                </c:pt>
                <c:pt idx="7308">
                  <c:v>8.773800634362301</c:v>
                </c:pt>
                <c:pt idx="7309">
                  <c:v>0.19318341072178899</c:v>
                </c:pt>
                <c:pt idx="7310">
                  <c:v>2.1404449102600704</c:v>
                </c:pt>
                <c:pt idx="7311">
                  <c:v>7.9248025039028811E-3</c:v>
                </c:pt>
                <c:pt idx="7312">
                  <c:v>0.13408089044388183</c:v>
                </c:pt>
                <c:pt idx="7313">
                  <c:v>0.89834234419388193</c:v>
                </c:pt>
                <c:pt idx="7314">
                  <c:v>22.426555496611133</c:v>
                </c:pt>
                <c:pt idx="7315">
                  <c:v>1.1591821832951239</c:v>
                </c:pt>
                <c:pt idx="7316">
                  <c:v>7.4171952516052855</c:v>
                </c:pt>
                <c:pt idx="7317">
                  <c:v>0.32418269246705739</c:v>
                </c:pt>
                <c:pt idx="7318">
                  <c:v>2.7962931575841503E-2</c:v>
                </c:pt>
                <c:pt idx="7319">
                  <c:v>156.62006611023727</c:v>
                </c:pt>
                <c:pt idx="7320">
                  <c:v>6.8579723900116454</c:v>
                </c:pt>
                <c:pt idx="7321">
                  <c:v>9.3130032132302629E-2</c:v>
                </c:pt>
                <c:pt idx="7322">
                  <c:v>4.3073766995208915</c:v>
                </c:pt>
                <c:pt idx="7323">
                  <c:v>1.0785127195020465</c:v>
                </c:pt>
                <c:pt idx="7324">
                  <c:v>0.10231221126733914</c:v>
                </c:pt>
                <c:pt idx="7325">
                  <c:v>38.139149142909126</c:v>
                </c:pt>
                <c:pt idx="7326">
                  <c:v>0.59483252974214584</c:v>
                </c:pt>
                <c:pt idx="7327">
                  <c:v>5.0159768123037276</c:v>
                </c:pt>
                <c:pt idx="7328">
                  <c:v>238.84701107221511</c:v>
                </c:pt>
                <c:pt idx="7329">
                  <c:v>429.70326238809548</c:v>
                </c:pt>
                <c:pt idx="7330">
                  <c:v>0.41004936963907035</c:v>
                </c:pt>
                <c:pt idx="7331">
                  <c:v>1.9753149516206499</c:v>
                </c:pt>
                <c:pt idx="7332">
                  <c:v>3.0750489316983818</c:v>
                </c:pt>
                <c:pt idx="7333">
                  <c:v>2.2783502967000002</c:v>
                </c:pt>
                <c:pt idx="7334">
                  <c:v>1.6315640682326378</c:v>
                </c:pt>
                <c:pt idx="7335">
                  <c:v>123.67586968135427</c:v>
                </c:pt>
                <c:pt idx="7336">
                  <c:v>45.725865146238604</c:v>
                </c:pt>
                <c:pt idx="7337">
                  <c:v>0.22382668069024961</c:v>
                </c:pt>
                <c:pt idx="7338">
                  <c:v>11.940584195762781</c:v>
                </c:pt>
                <c:pt idx="7339">
                  <c:v>4.679643157038272E-2</c:v>
                </c:pt>
                <c:pt idx="7340">
                  <c:v>2.3062018217221163</c:v>
                </c:pt>
                <c:pt idx="7341">
                  <c:v>9.1947177556006121</c:v>
                </c:pt>
                <c:pt idx="7342">
                  <c:v>0.49740081759283672</c:v>
                </c:pt>
                <c:pt idx="7343">
                  <c:v>11.910559285463441</c:v>
                </c:pt>
                <c:pt idx="7344">
                  <c:v>96.630711252642797</c:v>
                </c:pt>
                <c:pt idx="7345">
                  <c:v>2.618868874488812</c:v>
                </c:pt>
                <c:pt idx="7346">
                  <c:v>0.18152186162957193</c:v>
                </c:pt>
                <c:pt idx="7347">
                  <c:v>2.1422210061509053</c:v>
                </c:pt>
                <c:pt idx="7348">
                  <c:v>10.463054924218104</c:v>
                </c:pt>
                <c:pt idx="7349">
                  <c:v>0.95379041287841859</c:v>
                </c:pt>
                <c:pt idx="7350">
                  <c:v>0.38605298530020182</c:v>
                </c:pt>
                <c:pt idx="7351">
                  <c:v>5.0724979994473722</c:v>
                </c:pt>
                <c:pt idx="7352">
                  <c:v>45.064252452977613</c:v>
                </c:pt>
                <c:pt idx="7353">
                  <c:v>0.24728688368973767</c:v>
                </c:pt>
                <c:pt idx="7354">
                  <c:v>0.63140161915471393</c:v>
                </c:pt>
                <c:pt idx="7355">
                  <c:v>5.4069321851278556</c:v>
                </c:pt>
                <c:pt idx="7356">
                  <c:v>5.0528616628555626E-3</c:v>
                </c:pt>
                <c:pt idx="7357">
                  <c:v>9.7973488549245467</c:v>
                </c:pt>
                <c:pt idx="7358">
                  <c:v>18.317239953909951</c:v>
                </c:pt>
                <c:pt idx="7359">
                  <c:v>58.207578461720161</c:v>
                </c:pt>
                <c:pt idx="7360">
                  <c:v>0.31980504122407483</c:v>
                </c:pt>
                <c:pt idx="7361">
                  <c:v>12.153905521981381</c:v>
                </c:pt>
                <c:pt idx="7362">
                  <c:v>0.86995169520494808</c:v>
                </c:pt>
                <c:pt idx="7363">
                  <c:v>29.433988461944388</c:v>
                </c:pt>
                <c:pt idx="7364">
                  <c:v>0.16264494621391462</c:v>
                </c:pt>
                <c:pt idx="7365">
                  <c:v>6.2077236114991656E-2</c:v>
                </c:pt>
                <c:pt idx="7366">
                  <c:v>0.72185386320342126</c:v>
                </c:pt>
                <c:pt idx="7367">
                  <c:v>30.482451555325724</c:v>
                </c:pt>
                <c:pt idx="7368">
                  <c:v>0.22519628487316623</c:v>
                </c:pt>
                <c:pt idx="7369">
                  <c:v>3.2892351069219561E-2</c:v>
                </c:pt>
                <c:pt idx="7370">
                  <c:v>19.01302216120402</c:v>
                </c:pt>
                <c:pt idx="7371">
                  <c:v>8.3955081407590271</c:v>
                </c:pt>
                <c:pt idx="7372">
                  <c:v>1.9489078052237194</c:v>
                </c:pt>
                <c:pt idx="7373">
                  <c:v>4.9525799903935672</c:v>
                </c:pt>
                <c:pt idx="7374">
                  <c:v>7.6935517393313252E-2</c:v>
                </c:pt>
                <c:pt idx="7375">
                  <c:v>0.84754051771150485</c:v>
                </c:pt>
                <c:pt idx="7376">
                  <c:v>1.6224963302211675</c:v>
                </c:pt>
                <c:pt idx="7377">
                  <c:v>3.7618155711732113</c:v>
                </c:pt>
                <c:pt idx="7378">
                  <c:v>0.1167239915940083</c:v>
                </c:pt>
                <c:pt idx="7379">
                  <c:v>1.0293864154327472</c:v>
                </c:pt>
                <c:pt idx="7380">
                  <c:v>0.19904806095098729</c:v>
                </c:pt>
                <c:pt idx="7381">
                  <c:v>8.0675308805462151</c:v>
                </c:pt>
                <c:pt idx="7382">
                  <c:v>0.25633399551815261</c:v>
                </c:pt>
                <c:pt idx="7383">
                  <c:v>0.27355521351195849</c:v>
                </c:pt>
                <c:pt idx="7384">
                  <c:v>34.768204021477494</c:v>
                </c:pt>
                <c:pt idx="7385">
                  <c:v>0.27429189275892008</c:v>
                </c:pt>
                <c:pt idx="7386">
                  <c:v>34.055896969545188</c:v>
                </c:pt>
                <c:pt idx="7387">
                  <c:v>255.70862063300322</c:v>
                </c:pt>
                <c:pt idx="7388">
                  <c:v>0.63373875678906422</c:v>
                </c:pt>
                <c:pt idx="7389">
                  <c:v>36.582591280121576</c:v>
                </c:pt>
                <c:pt idx="7390">
                  <c:v>4.3560891177497236</c:v>
                </c:pt>
                <c:pt idx="7391">
                  <c:v>2.6631008230074222</c:v>
                </c:pt>
                <c:pt idx="7392">
                  <c:v>0.22817426723973316</c:v>
                </c:pt>
                <c:pt idx="7393">
                  <c:v>1.8737542517207408</c:v>
                </c:pt>
                <c:pt idx="7394">
                  <c:v>0.78796613512247404</c:v>
                </c:pt>
                <c:pt idx="7395">
                  <c:v>25.828013265369783</c:v>
                </c:pt>
                <c:pt idx="7396">
                  <c:v>128.98379714776394</c:v>
                </c:pt>
                <c:pt idx="7397">
                  <c:v>112.63603189426136</c:v>
                </c:pt>
                <c:pt idx="7398">
                  <c:v>0.84130393382526791</c:v>
                </c:pt>
                <c:pt idx="7399">
                  <c:v>0.44145769401346668</c:v>
                </c:pt>
                <c:pt idx="7400">
                  <c:v>1.1264106748541125</c:v>
                </c:pt>
                <c:pt idx="7401">
                  <c:v>0.66406881843965493</c:v>
                </c:pt>
                <c:pt idx="7402">
                  <c:v>2.4275904896630918</c:v>
                </c:pt>
                <c:pt idx="7403">
                  <c:v>55.801889843784075</c:v>
                </c:pt>
                <c:pt idx="7404">
                  <c:v>5.8924108320078146</c:v>
                </c:pt>
                <c:pt idx="7405">
                  <c:v>4.0912018771183893</c:v>
                </c:pt>
                <c:pt idx="7406">
                  <c:v>96.731616057546148</c:v>
                </c:pt>
                <c:pt idx="7407">
                  <c:v>0.13990722114356591</c:v>
                </c:pt>
                <c:pt idx="7408">
                  <c:v>9.6400671179754287</c:v>
                </c:pt>
                <c:pt idx="7409">
                  <c:v>10.030414007140392</c:v>
                </c:pt>
                <c:pt idx="7410">
                  <c:v>4.2521439933449683</c:v>
                </c:pt>
                <c:pt idx="7411">
                  <c:v>8.6567918576864731</c:v>
                </c:pt>
                <c:pt idx="7412">
                  <c:v>0.82299003886395405</c:v>
                </c:pt>
                <c:pt idx="7413">
                  <c:v>0.18169079774290803</c:v>
                </c:pt>
                <c:pt idx="7414">
                  <c:v>36.038019453233979</c:v>
                </c:pt>
                <c:pt idx="7415">
                  <c:v>35.053473759411155</c:v>
                </c:pt>
                <c:pt idx="7416">
                  <c:v>61.067899257865449</c:v>
                </c:pt>
                <c:pt idx="7417">
                  <c:v>1.0494184398877722</c:v>
                </c:pt>
                <c:pt idx="7418">
                  <c:v>1.5089330608358447</c:v>
                </c:pt>
                <c:pt idx="7419">
                  <c:v>63.343890496671904</c:v>
                </c:pt>
                <c:pt idx="7420">
                  <c:v>0.42172770322767089</c:v>
                </c:pt>
                <c:pt idx="7421">
                  <c:v>6.1343169278055552</c:v>
                </c:pt>
                <c:pt idx="7422">
                  <c:v>45.650678912169646</c:v>
                </c:pt>
                <c:pt idx="7423">
                  <c:v>12.22829106700709</c:v>
                </c:pt>
                <c:pt idx="7424">
                  <c:v>0.87175385249157478</c:v>
                </c:pt>
                <c:pt idx="7425">
                  <c:v>3.30529440961682</c:v>
                </c:pt>
                <c:pt idx="7426">
                  <c:v>0.72775035812214017</c:v>
                </c:pt>
                <c:pt idx="7427">
                  <c:v>0.13818415836251308</c:v>
                </c:pt>
                <c:pt idx="7428">
                  <c:v>0.6495128650994223</c:v>
                </c:pt>
                <c:pt idx="7429">
                  <c:v>0.16852375062815267</c:v>
                </c:pt>
                <c:pt idx="7430">
                  <c:v>0.23510116776222054</c:v>
                </c:pt>
                <c:pt idx="7431">
                  <c:v>0.72627458382207177</c:v>
                </c:pt>
                <c:pt idx="7432">
                  <c:v>3.128307439420093E-2</c:v>
                </c:pt>
                <c:pt idx="7433">
                  <c:v>0.10052186018410258</c:v>
                </c:pt>
                <c:pt idx="7434">
                  <c:v>9.7127103425147798E-2</c:v>
                </c:pt>
                <c:pt idx="7435">
                  <c:v>0.42103741359258468</c:v>
                </c:pt>
                <c:pt idx="7436">
                  <c:v>4.1998488018402931</c:v>
                </c:pt>
                <c:pt idx="7437">
                  <c:v>0.37112070635484534</c:v>
                </c:pt>
                <c:pt idx="7438">
                  <c:v>1.2858736745791799</c:v>
                </c:pt>
                <c:pt idx="7439">
                  <c:v>0.30129258799185071</c:v>
                </c:pt>
                <c:pt idx="7440">
                  <c:v>16.575996936651194</c:v>
                </c:pt>
                <c:pt idx="7441">
                  <c:v>0.305882664278322</c:v>
                </c:pt>
                <c:pt idx="7442">
                  <c:v>0.12428010085229767</c:v>
                </c:pt>
                <c:pt idx="7443">
                  <c:v>16.638933751535028</c:v>
                </c:pt>
                <c:pt idx="7444">
                  <c:v>3.9620130568347955E-2</c:v>
                </c:pt>
                <c:pt idx="7445">
                  <c:v>2.1841672819390712</c:v>
                </c:pt>
                <c:pt idx="7446">
                  <c:v>0.39444178304859207</c:v>
                </c:pt>
                <c:pt idx="7447">
                  <c:v>40.973034273545899</c:v>
                </c:pt>
                <c:pt idx="7448">
                  <c:v>3.5331685100812882</c:v>
                </c:pt>
                <c:pt idx="7449">
                  <c:v>0.11032655497154685</c:v>
                </c:pt>
                <c:pt idx="7450">
                  <c:v>26.515956453542195</c:v>
                </c:pt>
                <c:pt idx="7451">
                  <c:v>4.7310925467014146E-2</c:v>
                </c:pt>
                <c:pt idx="7452">
                  <c:v>280.09724782020299</c:v>
                </c:pt>
                <c:pt idx="7453">
                  <c:v>7.9429273213173808</c:v>
                </c:pt>
                <c:pt idx="7454">
                  <c:v>9.8878249901008158E-2</c:v>
                </c:pt>
                <c:pt idx="7455">
                  <c:v>171.16966614923084</c:v>
                </c:pt>
                <c:pt idx="7456">
                  <c:v>66.465146840978093</c:v>
                </c:pt>
                <c:pt idx="7457">
                  <c:v>9.7059981222912067E-2</c:v>
                </c:pt>
                <c:pt idx="7458">
                  <c:v>214.8096121966542</c:v>
                </c:pt>
                <c:pt idx="7459">
                  <c:v>58.119105557267467</c:v>
                </c:pt>
                <c:pt idx="7460">
                  <c:v>79.886843661966182</c:v>
                </c:pt>
                <c:pt idx="7461">
                  <c:v>1.548769462551679</c:v>
                </c:pt>
                <c:pt idx="7462">
                  <c:v>60.891070526363478</c:v>
                </c:pt>
                <c:pt idx="7463">
                  <c:v>0.20963212900599323</c:v>
                </c:pt>
                <c:pt idx="7464">
                  <c:v>0.78218331598717616</c:v>
                </c:pt>
                <c:pt idx="7465">
                  <c:v>19.45270356179455</c:v>
                </c:pt>
                <c:pt idx="7466">
                  <c:v>3.4656052314594463</c:v>
                </c:pt>
                <c:pt idx="7467">
                  <c:v>0.80686802444733285</c:v>
                </c:pt>
                <c:pt idx="7468">
                  <c:v>0.21096924940019468</c:v>
                </c:pt>
                <c:pt idx="7469">
                  <c:v>0.20255370252787183</c:v>
                </c:pt>
                <c:pt idx="7470">
                  <c:v>2.2035011408403197E-2</c:v>
                </c:pt>
                <c:pt idx="7471">
                  <c:v>7.8336644357392657</c:v>
                </c:pt>
                <c:pt idx="7472">
                  <c:v>306.86441545292917</c:v>
                </c:pt>
                <c:pt idx="7473">
                  <c:v>0.18118416250236599</c:v>
                </c:pt>
                <c:pt idx="7474">
                  <c:v>720.20929870472776</c:v>
                </c:pt>
                <c:pt idx="7475">
                  <c:v>74.05320421153823</c:v>
                </c:pt>
                <c:pt idx="7476">
                  <c:v>4.325322516984946E-2</c:v>
                </c:pt>
                <c:pt idx="7477">
                  <c:v>36.821560437512943</c:v>
                </c:pt>
                <c:pt idx="7478">
                  <c:v>103.93775774611574</c:v>
                </c:pt>
                <c:pt idx="7479">
                  <c:v>0.67258590721772016</c:v>
                </c:pt>
                <c:pt idx="7480">
                  <c:v>5.719499891018763E-2</c:v>
                </c:pt>
                <c:pt idx="7481">
                  <c:v>0.16484051501891162</c:v>
                </c:pt>
                <c:pt idx="7482">
                  <c:v>0.29480847499729207</c:v>
                </c:pt>
                <c:pt idx="7483">
                  <c:v>45.122130110365973</c:v>
                </c:pt>
                <c:pt idx="7484">
                  <c:v>1.2358872999000105E-2</c:v>
                </c:pt>
                <c:pt idx="7485">
                  <c:v>0.50322109793284364</c:v>
                </c:pt>
                <c:pt idx="7486">
                  <c:v>0.63140161915471393</c:v>
                </c:pt>
                <c:pt idx="7487">
                  <c:v>582.32595066503393</c:v>
                </c:pt>
                <c:pt idx="7488">
                  <c:v>175.50476093691501</c:v>
                </c:pt>
                <c:pt idx="7489">
                  <c:v>0.16852375062815267</c:v>
                </c:pt>
                <c:pt idx="7490">
                  <c:v>4.7110353688975861</c:v>
                </c:pt>
                <c:pt idx="7491">
                  <c:v>5.6690254152474102</c:v>
                </c:pt>
                <c:pt idx="7492">
                  <c:v>0.1167239915940083</c:v>
                </c:pt>
                <c:pt idx="7493">
                  <c:v>56.188358393732933</c:v>
                </c:pt>
                <c:pt idx="7494">
                  <c:v>5.9172561553286034E-3</c:v>
                </c:pt>
                <c:pt idx="7495">
                  <c:v>3.1106100000912622E-2</c:v>
                </c:pt>
                <c:pt idx="7496">
                  <c:v>21.237084047434713</c:v>
                </c:pt>
                <c:pt idx="7497">
                  <c:v>3.694930403305987E-2</c:v>
                </c:pt>
                <c:pt idx="7498">
                  <c:v>2.5267816022231409</c:v>
                </c:pt>
                <c:pt idx="7499">
                  <c:v>0.30434980880628437</c:v>
                </c:pt>
                <c:pt idx="7500">
                  <c:v>7.3175449569039994</c:v>
                </c:pt>
                <c:pt idx="7501">
                  <c:v>49.11436777983279</c:v>
                </c:pt>
                <c:pt idx="7502">
                  <c:v>5.0969792897869355E-2</c:v>
                </c:pt>
                <c:pt idx="7503">
                  <c:v>9.3649247181037385</c:v>
                </c:pt>
                <c:pt idx="7504">
                  <c:v>0.42749623916315937</c:v>
                </c:pt>
                <c:pt idx="7505">
                  <c:v>0.15270123306145975</c:v>
                </c:pt>
                <c:pt idx="7506">
                  <c:v>1.2635922877641126</c:v>
                </c:pt>
                <c:pt idx="7507">
                  <c:v>32.602164859345983</c:v>
                </c:pt>
                <c:pt idx="7508">
                  <c:v>9.8878249901008158E-2</c:v>
                </c:pt>
                <c:pt idx="7509">
                  <c:v>442.11500905928477</c:v>
                </c:pt>
                <c:pt idx="7510">
                  <c:v>2.0006293719409092</c:v>
                </c:pt>
                <c:pt idx="7511">
                  <c:v>37.557435177248784</c:v>
                </c:pt>
                <c:pt idx="7512">
                  <c:v>16.901367960453499</c:v>
                </c:pt>
                <c:pt idx="7513">
                  <c:v>0.17182275296116559</c:v>
                </c:pt>
                <c:pt idx="7514">
                  <c:v>0.61347910408594408</c:v>
                </c:pt>
                <c:pt idx="7515">
                  <c:v>14.245534543891802</c:v>
                </c:pt>
                <c:pt idx="7516">
                  <c:v>0.23324656350928868</c:v>
                </c:pt>
                <c:pt idx="7517">
                  <c:v>7.7720292752928728</c:v>
                </c:pt>
                <c:pt idx="7518">
                  <c:v>0.21544880840858732</c:v>
                </c:pt>
                <c:pt idx="7519">
                  <c:v>4.679643157038272E-2</c:v>
                </c:pt>
                <c:pt idx="7520">
                  <c:v>275.18053290414417</c:v>
                </c:pt>
                <c:pt idx="7521">
                  <c:v>9.3924508230396442E-2</c:v>
                </c:pt>
                <c:pt idx="7522">
                  <c:v>9.2338036239517224E-2</c:v>
                </c:pt>
                <c:pt idx="7523">
                  <c:v>3.30529440961682</c:v>
                </c:pt>
                <c:pt idx="7524">
                  <c:v>0.38127332586876889</c:v>
                </c:pt>
                <c:pt idx="7525">
                  <c:v>302.70179894810275</c:v>
                </c:pt>
                <c:pt idx="7526">
                  <c:v>2.5245615405103479</c:v>
                </c:pt>
                <c:pt idx="7527">
                  <c:v>9.8743138795435559E-2</c:v>
                </c:pt>
                <c:pt idx="7528">
                  <c:v>0.84219383892143185</c:v>
                </c:pt>
                <c:pt idx="7529">
                  <c:v>0.2596971398428502</c:v>
                </c:pt>
                <c:pt idx="7530">
                  <c:v>144.4825562033688</c:v>
                </c:pt>
                <c:pt idx="7531">
                  <c:v>19.997036253688595</c:v>
                </c:pt>
                <c:pt idx="7532">
                  <c:v>51.235958437793968</c:v>
                </c:pt>
                <c:pt idx="7533">
                  <c:v>12.395072538267364</c:v>
                </c:pt>
                <c:pt idx="7534">
                  <c:v>16.068656739769875</c:v>
                </c:pt>
                <c:pt idx="7535">
                  <c:v>0.62474156852131468</c:v>
                </c:pt>
                <c:pt idx="7536">
                  <c:v>0.18169079774290803</c:v>
                </c:pt>
                <c:pt idx="7537">
                  <c:v>2.4692932755728605</c:v>
                </c:pt>
                <c:pt idx="7538">
                  <c:v>5.2527437355997906</c:v>
                </c:pt>
                <c:pt idx="7539">
                  <c:v>0.86995169520494808</c:v>
                </c:pt>
                <c:pt idx="7540">
                  <c:v>17.225461032606361</c:v>
                </c:pt>
                <c:pt idx="7541">
                  <c:v>1.4054894077158966</c:v>
                </c:pt>
                <c:pt idx="7542">
                  <c:v>55.585325700170642</c:v>
                </c:pt>
                <c:pt idx="7543">
                  <c:v>1.7674521258813278</c:v>
                </c:pt>
                <c:pt idx="7544">
                  <c:v>138.52322390651793</c:v>
                </c:pt>
                <c:pt idx="7545">
                  <c:v>96.224311172101181</c:v>
                </c:pt>
                <c:pt idx="7546">
                  <c:v>103.93428199291689</c:v>
                </c:pt>
                <c:pt idx="7547">
                  <c:v>0.14883565608607374</c:v>
                </c:pt>
                <c:pt idx="7548">
                  <c:v>2.4826861738029842E-3</c:v>
                </c:pt>
                <c:pt idx="7549">
                  <c:v>0.36684730309764718</c:v>
                </c:pt>
                <c:pt idx="7550">
                  <c:v>0.80030645540076717</c:v>
                </c:pt>
                <c:pt idx="7551">
                  <c:v>121.37750501912069</c:v>
                </c:pt>
                <c:pt idx="7552">
                  <c:v>0.16852375062815267</c:v>
                </c:pt>
                <c:pt idx="7553">
                  <c:v>0.50383520400727155</c:v>
                </c:pt>
                <c:pt idx="7554">
                  <c:v>30.782515144945403</c:v>
                </c:pt>
                <c:pt idx="7555">
                  <c:v>0.39781580583605081</c:v>
                </c:pt>
                <c:pt idx="7556">
                  <c:v>8.7869541327133174</c:v>
                </c:pt>
                <c:pt idx="7557">
                  <c:v>53.738420502362636</c:v>
                </c:pt>
                <c:pt idx="7558">
                  <c:v>60.004427429595005</c:v>
                </c:pt>
                <c:pt idx="7559">
                  <c:v>9.6491435821954408</c:v>
                </c:pt>
                <c:pt idx="7560">
                  <c:v>0.69180832984382479</c:v>
                </c:pt>
                <c:pt idx="7561">
                  <c:v>9.9087710894699352</c:v>
                </c:pt>
                <c:pt idx="7562">
                  <c:v>12.590697079691552</c:v>
                </c:pt>
                <c:pt idx="7563">
                  <c:v>2.0922807707937738</c:v>
                </c:pt>
                <c:pt idx="7564">
                  <c:v>43.433337036078932</c:v>
                </c:pt>
                <c:pt idx="7565">
                  <c:v>1.3594025499873985</c:v>
                </c:pt>
                <c:pt idx="7566">
                  <c:v>1.3327944951983732</c:v>
                </c:pt>
                <c:pt idx="7567">
                  <c:v>0.35413649834205718</c:v>
                </c:pt>
                <c:pt idx="7568">
                  <c:v>0.5205196878435836</c:v>
                </c:pt>
                <c:pt idx="7569">
                  <c:v>1.3833542846161033</c:v>
                </c:pt>
                <c:pt idx="7570">
                  <c:v>0.21230948800821733</c:v>
                </c:pt>
                <c:pt idx="7571">
                  <c:v>12.188307908528929</c:v>
                </c:pt>
                <c:pt idx="7572">
                  <c:v>70.505804349793891</c:v>
                </c:pt>
                <c:pt idx="7573">
                  <c:v>1.5310458300166372E-2</c:v>
                </c:pt>
                <c:pt idx="7574">
                  <c:v>14.991989356089782</c:v>
                </c:pt>
                <c:pt idx="7575">
                  <c:v>16.51757085227446</c:v>
                </c:pt>
                <c:pt idx="7576">
                  <c:v>1.0777006058054019</c:v>
                </c:pt>
                <c:pt idx="7577">
                  <c:v>1.5502539120612775</c:v>
                </c:pt>
                <c:pt idx="7578">
                  <c:v>65.417387420008993</c:v>
                </c:pt>
                <c:pt idx="7579">
                  <c:v>743.02065661098914</c:v>
                </c:pt>
                <c:pt idx="7580">
                  <c:v>0.28169858589101998</c:v>
                </c:pt>
                <c:pt idx="7581">
                  <c:v>41.507765967602666</c:v>
                </c:pt>
                <c:pt idx="7582">
                  <c:v>6.2642725335373539</c:v>
                </c:pt>
                <c:pt idx="7583">
                  <c:v>1170.4665315145696</c:v>
                </c:pt>
                <c:pt idx="7584">
                  <c:v>0.19904806095098729</c:v>
                </c:pt>
                <c:pt idx="7585">
                  <c:v>5.8969562686759023</c:v>
                </c:pt>
                <c:pt idx="7586">
                  <c:v>0.1000972981876127</c:v>
                </c:pt>
                <c:pt idx="7587">
                  <c:v>5.8946833895101545</c:v>
                </c:pt>
                <c:pt idx="7588">
                  <c:v>0.2662285218866377</c:v>
                </c:pt>
                <c:pt idx="7589">
                  <c:v>6.3403593217343399</c:v>
                </c:pt>
                <c:pt idx="7590">
                  <c:v>1.8108781234475373</c:v>
                </c:pt>
                <c:pt idx="7591">
                  <c:v>2.4894693430183734</c:v>
                </c:pt>
                <c:pt idx="7592">
                  <c:v>7.6658382026103575E-2</c:v>
                </c:pt>
                <c:pt idx="7593">
                  <c:v>133.86719000734257</c:v>
                </c:pt>
                <c:pt idx="7594">
                  <c:v>7.8064356020865642</c:v>
                </c:pt>
                <c:pt idx="7595">
                  <c:v>0.86755094913512687</c:v>
                </c:pt>
                <c:pt idx="7596">
                  <c:v>15.379704174397709</c:v>
                </c:pt>
                <c:pt idx="7597">
                  <c:v>4.0395729869289562E-2</c:v>
                </c:pt>
                <c:pt idx="7598">
                  <c:v>0.9319884206502026</c:v>
                </c:pt>
                <c:pt idx="7599">
                  <c:v>1.0094964813734597</c:v>
                </c:pt>
                <c:pt idx="7600">
                  <c:v>0.63223594727048626</c:v>
                </c:pt>
                <c:pt idx="7601">
                  <c:v>7.9618685286234614</c:v>
                </c:pt>
                <c:pt idx="7602">
                  <c:v>1.6978578652369578</c:v>
                </c:pt>
                <c:pt idx="7603">
                  <c:v>0.16852375062815267</c:v>
                </c:pt>
                <c:pt idx="7604">
                  <c:v>0.48117632063715066</c:v>
                </c:pt>
                <c:pt idx="7605">
                  <c:v>4.455730969501917E-2</c:v>
                </c:pt>
                <c:pt idx="7606">
                  <c:v>243.99731135654503</c:v>
                </c:pt>
                <c:pt idx="7607">
                  <c:v>19.756529360165082</c:v>
                </c:pt>
                <c:pt idx="7608">
                  <c:v>0.50383520400727155</c:v>
                </c:pt>
                <c:pt idx="7609">
                  <c:v>0.41598798780486129</c:v>
                </c:pt>
                <c:pt idx="7610">
                  <c:v>0.31980504122407483</c:v>
                </c:pt>
                <c:pt idx="7611">
                  <c:v>0.10385601290079717</c:v>
                </c:pt>
                <c:pt idx="7612">
                  <c:v>4.7439871378829344E-2</c:v>
                </c:pt>
                <c:pt idx="7613">
                  <c:v>4.679643157038272E-2</c:v>
                </c:pt>
                <c:pt idx="7614">
                  <c:v>0.21030029909740375</c:v>
                </c:pt>
                <c:pt idx="7615">
                  <c:v>5.8610770448868331E-2</c:v>
                </c:pt>
                <c:pt idx="7616">
                  <c:v>0.29672803923832891</c:v>
                </c:pt>
                <c:pt idx="7617">
                  <c:v>87.916204540649673</c:v>
                </c:pt>
                <c:pt idx="7618">
                  <c:v>11.685382032911464</c:v>
                </c:pt>
                <c:pt idx="7619">
                  <c:v>2.5290023802004193</c:v>
                </c:pt>
                <c:pt idx="7620">
                  <c:v>61.069686366811034</c:v>
                </c:pt>
                <c:pt idx="7621">
                  <c:v>97.365426359923404</c:v>
                </c:pt>
                <c:pt idx="7622">
                  <c:v>7.011815044139881E-2</c:v>
                </c:pt>
                <c:pt idx="7623">
                  <c:v>0.97953757738768543</c:v>
                </c:pt>
                <c:pt idx="7624">
                  <c:v>125.20758416144952</c:v>
                </c:pt>
                <c:pt idx="7625">
                  <c:v>2.7186581522490698</c:v>
                </c:pt>
                <c:pt idx="7626">
                  <c:v>27.469704952930307</c:v>
                </c:pt>
                <c:pt idx="7627">
                  <c:v>0.42703369814845804</c:v>
                </c:pt>
                <c:pt idx="7628">
                  <c:v>0.24728688368973767</c:v>
                </c:pt>
                <c:pt idx="7629">
                  <c:v>28.826320604502428</c:v>
                </c:pt>
                <c:pt idx="7630">
                  <c:v>18.314942754872256</c:v>
                </c:pt>
                <c:pt idx="7631">
                  <c:v>6.2285201243362227</c:v>
                </c:pt>
                <c:pt idx="7632">
                  <c:v>217.9315352853271</c:v>
                </c:pt>
                <c:pt idx="7633">
                  <c:v>0.15977466140843435</c:v>
                </c:pt>
                <c:pt idx="7634">
                  <c:v>0.79449047742515111</c:v>
                </c:pt>
                <c:pt idx="7635">
                  <c:v>24.25686557786473</c:v>
                </c:pt>
                <c:pt idx="7636">
                  <c:v>19.102762668747978</c:v>
                </c:pt>
                <c:pt idx="7637">
                  <c:v>1.8737542517207408</c:v>
                </c:pt>
                <c:pt idx="7638">
                  <c:v>1.7967516363162186</c:v>
                </c:pt>
                <c:pt idx="7639">
                  <c:v>44.509252249821465</c:v>
                </c:pt>
                <c:pt idx="7640">
                  <c:v>2.3147964918680239</c:v>
                </c:pt>
                <c:pt idx="7641">
                  <c:v>92.816950453983452</c:v>
                </c:pt>
                <c:pt idx="7642">
                  <c:v>0.28080596111322847</c:v>
                </c:pt>
                <c:pt idx="7643">
                  <c:v>0.14875714604753107</c:v>
                </c:pt>
                <c:pt idx="7644">
                  <c:v>2.3104976897823239</c:v>
                </c:pt>
                <c:pt idx="7645">
                  <c:v>135.04981001553995</c:v>
                </c:pt>
                <c:pt idx="7646">
                  <c:v>244.77690093428026</c:v>
                </c:pt>
                <c:pt idx="7647">
                  <c:v>3.21734596472198E-2</c:v>
                </c:pt>
                <c:pt idx="7648">
                  <c:v>260.43816535539065</c:v>
                </c:pt>
                <c:pt idx="7649">
                  <c:v>322.86578488528824</c:v>
                </c:pt>
                <c:pt idx="7650">
                  <c:v>0.33110589098877291</c:v>
                </c:pt>
                <c:pt idx="7651">
                  <c:v>5.632326831056476</c:v>
                </c:pt>
                <c:pt idx="7652">
                  <c:v>5.536669191029703</c:v>
                </c:pt>
                <c:pt idx="7653">
                  <c:v>0.32292970616323724</c:v>
                </c:pt>
                <c:pt idx="7654">
                  <c:v>3.0465801134790151</c:v>
                </c:pt>
                <c:pt idx="7655">
                  <c:v>0.50383520400727155</c:v>
                </c:pt>
                <c:pt idx="7656">
                  <c:v>4.7305868109193954</c:v>
                </c:pt>
                <c:pt idx="7657">
                  <c:v>11.509012843489529</c:v>
                </c:pt>
                <c:pt idx="7658">
                  <c:v>2.8015699788561057</c:v>
                </c:pt>
                <c:pt idx="7659">
                  <c:v>1.6019739980840373</c:v>
                </c:pt>
                <c:pt idx="7660">
                  <c:v>2.7988030654794676</c:v>
                </c:pt>
                <c:pt idx="7661">
                  <c:v>0.119573356686781</c:v>
                </c:pt>
                <c:pt idx="7662">
                  <c:v>4.1998488018402931</c:v>
                </c:pt>
                <c:pt idx="7663">
                  <c:v>0.23324656350928868</c:v>
                </c:pt>
                <c:pt idx="7664">
                  <c:v>6.4321077713554713</c:v>
                </c:pt>
                <c:pt idx="7665">
                  <c:v>0.64816485040617555</c:v>
                </c:pt>
                <c:pt idx="7666">
                  <c:v>2322.28714262434</c:v>
                </c:pt>
                <c:pt idx="7667">
                  <c:v>5.6064221611948577</c:v>
                </c:pt>
                <c:pt idx="7668">
                  <c:v>1.00316183228718</c:v>
                </c:pt>
                <c:pt idx="7669">
                  <c:v>1.8946878088339454</c:v>
                </c:pt>
                <c:pt idx="7670">
                  <c:v>19.246435915942822</c:v>
                </c:pt>
                <c:pt idx="7671">
                  <c:v>9.9265608197521864</c:v>
                </c:pt>
                <c:pt idx="7672">
                  <c:v>0.95961992063006252</c:v>
                </c:pt>
                <c:pt idx="7673">
                  <c:v>8.4923220192384541</c:v>
                </c:pt>
                <c:pt idx="7674">
                  <c:v>45.164676375344229</c:v>
                </c:pt>
                <c:pt idx="7675">
                  <c:v>8.3231654809411992</c:v>
                </c:pt>
                <c:pt idx="7676">
                  <c:v>0.43073916930951905</c:v>
                </c:pt>
                <c:pt idx="7677">
                  <c:v>12.281412184690048</c:v>
                </c:pt>
                <c:pt idx="7678">
                  <c:v>0.21096924940019468</c:v>
                </c:pt>
                <c:pt idx="7679">
                  <c:v>369.75356173489013</c:v>
                </c:pt>
                <c:pt idx="7680">
                  <c:v>29.677423965871135</c:v>
                </c:pt>
                <c:pt idx="7681">
                  <c:v>73.268292099799595</c:v>
                </c:pt>
                <c:pt idx="7682">
                  <c:v>11.409610972071855</c:v>
                </c:pt>
                <c:pt idx="7683">
                  <c:v>1340.1128366693551</c:v>
                </c:pt>
                <c:pt idx="7684">
                  <c:v>0.5194011891330077</c:v>
                </c:pt>
                <c:pt idx="7685">
                  <c:v>77.147471852183529</c:v>
                </c:pt>
                <c:pt idx="7686">
                  <c:v>329.35092010228891</c:v>
                </c:pt>
                <c:pt idx="7687">
                  <c:v>0.26598555794236917</c:v>
                </c:pt>
                <c:pt idx="7688">
                  <c:v>8.9382971045777602</c:v>
                </c:pt>
                <c:pt idx="7689">
                  <c:v>10.760860594561702</c:v>
                </c:pt>
                <c:pt idx="7690">
                  <c:v>130.46696408345989</c:v>
                </c:pt>
                <c:pt idx="7691">
                  <c:v>0.16852375062815267</c:v>
                </c:pt>
                <c:pt idx="7692">
                  <c:v>3.5256378473477197</c:v>
                </c:pt>
                <c:pt idx="7693">
                  <c:v>26.718591339632837</c:v>
                </c:pt>
                <c:pt idx="7694">
                  <c:v>9.6444234294782127</c:v>
                </c:pt>
                <c:pt idx="7695">
                  <c:v>9.290329362158344</c:v>
                </c:pt>
                <c:pt idx="7696">
                  <c:v>4.0201312801555034E-2</c:v>
                </c:pt>
                <c:pt idx="7697">
                  <c:v>215.69503379726345</c:v>
                </c:pt>
                <c:pt idx="7698">
                  <c:v>2.6347475124081425</c:v>
                </c:pt>
                <c:pt idx="7699">
                  <c:v>0.49740081759283672</c:v>
                </c:pt>
                <c:pt idx="7700">
                  <c:v>0.26549987440102296</c:v>
                </c:pt>
                <c:pt idx="7701">
                  <c:v>58.703163913411927</c:v>
                </c:pt>
                <c:pt idx="7702">
                  <c:v>0.1406755402055096</c:v>
                </c:pt>
                <c:pt idx="7703">
                  <c:v>13.732628322424841</c:v>
                </c:pt>
                <c:pt idx="7704">
                  <c:v>45.44848029505858</c:v>
                </c:pt>
                <c:pt idx="7705">
                  <c:v>50.70648205351285</c:v>
                </c:pt>
                <c:pt idx="7706">
                  <c:v>8.8804899438345131E-2</c:v>
                </c:pt>
                <c:pt idx="7707">
                  <c:v>0.14298974948595616</c:v>
                </c:pt>
                <c:pt idx="7708">
                  <c:v>1.0308239829785211</c:v>
                </c:pt>
                <c:pt idx="7709">
                  <c:v>0.18393464119092268</c:v>
                </c:pt>
                <c:pt idx="7710">
                  <c:v>3.4631120925187329</c:v>
                </c:pt>
                <c:pt idx="7711">
                  <c:v>2.8696721841086985</c:v>
                </c:pt>
                <c:pt idx="7712">
                  <c:v>7.8336644357392657</c:v>
                </c:pt>
                <c:pt idx="7713">
                  <c:v>1.331741213665083</c:v>
                </c:pt>
                <c:pt idx="7714">
                  <c:v>18.12189831865712</c:v>
                </c:pt>
                <c:pt idx="7715">
                  <c:v>1.0308239829785211</c:v>
                </c:pt>
                <c:pt idx="7716">
                  <c:v>0.62142127425700722</c:v>
                </c:pt>
                <c:pt idx="7717">
                  <c:v>8.3707462042061625E-3</c:v>
                </c:pt>
                <c:pt idx="7718">
                  <c:v>8.9347667332008971</c:v>
                </c:pt>
                <c:pt idx="7719">
                  <c:v>1.8737542517207408</c:v>
                </c:pt>
                <c:pt idx="7720">
                  <c:v>0.27037135054834893</c:v>
                </c:pt>
                <c:pt idx="7721">
                  <c:v>0.17281702553169845</c:v>
                </c:pt>
                <c:pt idx="7722">
                  <c:v>1.0293864154327472</c:v>
                </c:pt>
                <c:pt idx="7723">
                  <c:v>10.755758689927998</c:v>
                </c:pt>
                <c:pt idx="7724">
                  <c:v>22.408742138161848</c:v>
                </c:pt>
                <c:pt idx="7725">
                  <c:v>0.45274500654888622</c:v>
                </c:pt>
                <c:pt idx="7726">
                  <c:v>28.260751693409539</c:v>
                </c:pt>
                <c:pt idx="7727">
                  <c:v>0.27134954306753445</c:v>
                </c:pt>
                <c:pt idx="7728">
                  <c:v>0.27961741327997691</c:v>
                </c:pt>
                <c:pt idx="7729">
                  <c:v>42.931040183880214</c:v>
                </c:pt>
                <c:pt idx="7730">
                  <c:v>23.015305965926796</c:v>
                </c:pt>
                <c:pt idx="7731">
                  <c:v>5.2934674098401686</c:v>
                </c:pt>
                <c:pt idx="7732">
                  <c:v>0.12428010085229767</c:v>
                </c:pt>
                <c:pt idx="7733">
                  <c:v>0.21752098677635365</c:v>
                </c:pt>
                <c:pt idx="7734">
                  <c:v>0.15756412249439575</c:v>
                </c:pt>
                <c:pt idx="7735">
                  <c:v>0.31980504122407483</c:v>
                </c:pt>
                <c:pt idx="7736">
                  <c:v>2.4411700991939682</c:v>
                </c:pt>
                <c:pt idx="7737">
                  <c:v>0.16264494621391462</c:v>
                </c:pt>
                <c:pt idx="7738">
                  <c:v>3.5980488769966188</c:v>
                </c:pt>
                <c:pt idx="7739">
                  <c:v>5.7748688495819968E-2</c:v>
                </c:pt>
                <c:pt idx="7740">
                  <c:v>3.9217172297235972</c:v>
                </c:pt>
                <c:pt idx="7741">
                  <c:v>0.814181697042621</c:v>
                </c:pt>
                <c:pt idx="7742">
                  <c:v>0.50383520400727155</c:v>
                </c:pt>
                <c:pt idx="7743">
                  <c:v>7.8016751094561562E-2</c:v>
                </c:pt>
                <c:pt idx="7744">
                  <c:v>65.973593421738585</c:v>
                </c:pt>
                <c:pt idx="7745">
                  <c:v>0.10906300742174128</c:v>
                </c:pt>
                <c:pt idx="7746">
                  <c:v>0.4906318211824568</c:v>
                </c:pt>
                <c:pt idx="7747">
                  <c:v>7.1913371570052759E-2</c:v>
                </c:pt>
                <c:pt idx="7748">
                  <c:v>1.9398321737907822</c:v>
                </c:pt>
                <c:pt idx="7749">
                  <c:v>45.801739991098565</c:v>
                </c:pt>
                <c:pt idx="7750">
                  <c:v>0.79521662287579087</c:v>
                </c:pt>
                <c:pt idx="7751">
                  <c:v>48.718024997032543</c:v>
                </c:pt>
                <c:pt idx="7752">
                  <c:v>0.7386062573578025</c:v>
                </c:pt>
                <c:pt idx="7753">
                  <c:v>0.26085391883183884</c:v>
                </c:pt>
                <c:pt idx="7754">
                  <c:v>1.6765796409767501E-2</c:v>
                </c:pt>
                <c:pt idx="7755">
                  <c:v>20.221455292183151</c:v>
                </c:pt>
                <c:pt idx="7756">
                  <c:v>42.80297797161009</c:v>
                </c:pt>
                <c:pt idx="7757">
                  <c:v>1.1458660882909841</c:v>
                </c:pt>
                <c:pt idx="7758">
                  <c:v>8.4966535637071292</c:v>
                </c:pt>
                <c:pt idx="7759">
                  <c:v>0.22478508161092403</c:v>
                </c:pt>
                <c:pt idx="7760">
                  <c:v>1.0886015702055738</c:v>
                </c:pt>
                <c:pt idx="7761">
                  <c:v>0.11845224482182613</c:v>
                </c:pt>
                <c:pt idx="7762">
                  <c:v>1.040442707828833E-2</c:v>
                </c:pt>
                <c:pt idx="7763">
                  <c:v>2.6726144411495789</c:v>
                </c:pt>
                <c:pt idx="7764">
                  <c:v>0.27134954306753445</c:v>
                </c:pt>
                <c:pt idx="7765">
                  <c:v>402.13351178730875</c:v>
                </c:pt>
                <c:pt idx="7766">
                  <c:v>14.77274074065201</c:v>
                </c:pt>
                <c:pt idx="7767">
                  <c:v>6.5878040495027643E-2</c:v>
                </c:pt>
                <c:pt idx="7768">
                  <c:v>0.52862391980117074</c:v>
                </c:pt>
                <c:pt idx="7769">
                  <c:v>171.98018131425289</c:v>
                </c:pt>
                <c:pt idx="7770">
                  <c:v>1.2453907775395869</c:v>
                </c:pt>
                <c:pt idx="7771">
                  <c:v>46.859096755764419</c:v>
                </c:pt>
                <c:pt idx="7772">
                  <c:v>1741.079885449532</c:v>
                </c:pt>
                <c:pt idx="7773">
                  <c:v>1.8964860839709465</c:v>
                </c:pt>
                <c:pt idx="7774">
                  <c:v>5.1500620389253675E-2</c:v>
                </c:pt>
                <c:pt idx="7775">
                  <c:v>0.12968713947777002</c:v>
                </c:pt>
                <c:pt idx="7776">
                  <c:v>7.6473829147814171E-2</c:v>
                </c:pt>
                <c:pt idx="7777">
                  <c:v>1.4884495279474605</c:v>
                </c:pt>
                <c:pt idx="7778">
                  <c:v>0.88622031920250965</c:v>
                </c:pt>
                <c:pt idx="7779">
                  <c:v>13.112688161591755</c:v>
                </c:pt>
                <c:pt idx="7780">
                  <c:v>0.6200949759284119</c:v>
                </c:pt>
                <c:pt idx="7781">
                  <c:v>8.7638463958106164E-2</c:v>
                </c:pt>
                <c:pt idx="7782">
                  <c:v>1.2150446748410928</c:v>
                </c:pt>
                <c:pt idx="7783">
                  <c:v>131.26128640576488</c:v>
                </c:pt>
                <c:pt idx="7784">
                  <c:v>11.27897812785951</c:v>
                </c:pt>
                <c:pt idx="7785">
                  <c:v>0.47767806511459954</c:v>
                </c:pt>
                <c:pt idx="7786">
                  <c:v>1.5738516918783384E-2</c:v>
                </c:pt>
                <c:pt idx="7787">
                  <c:v>7.7027977410135895E-2</c:v>
                </c:pt>
                <c:pt idx="7788">
                  <c:v>0.40595640884912165</c:v>
                </c:pt>
                <c:pt idx="7789">
                  <c:v>0.65248211444062643</c:v>
                </c:pt>
                <c:pt idx="7790">
                  <c:v>3.5570041687240025E-2</c:v>
                </c:pt>
                <c:pt idx="7791">
                  <c:v>7.4486191932655521E-3</c:v>
                </c:pt>
                <c:pt idx="7792">
                  <c:v>0.99936807331610611</c:v>
                </c:pt>
                <c:pt idx="7793">
                  <c:v>0.71681375397759095</c:v>
                </c:pt>
                <c:pt idx="7794">
                  <c:v>4.1118917377893469</c:v>
                </c:pt>
                <c:pt idx="7795">
                  <c:v>25.049510654915601</c:v>
                </c:pt>
                <c:pt idx="7796">
                  <c:v>0.53426142245291208</c:v>
                </c:pt>
                <c:pt idx="7797">
                  <c:v>1.2906420499008384</c:v>
                </c:pt>
                <c:pt idx="7798">
                  <c:v>49.050702241231008</c:v>
                </c:pt>
                <c:pt idx="7799">
                  <c:v>13.51378651208331</c:v>
                </c:pt>
                <c:pt idx="7800">
                  <c:v>27.351440766110098</c:v>
                </c:pt>
                <c:pt idx="7801">
                  <c:v>1.0190258704217434</c:v>
                </c:pt>
                <c:pt idx="7802">
                  <c:v>0.14922843431746377</c:v>
                </c:pt>
                <c:pt idx="7803">
                  <c:v>96.247963613215248</c:v>
                </c:pt>
                <c:pt idx="7804">
                  <c:v>0.48868672742109037</c:v>
                </c:pt>
                <c:pt idx="7805">
                  <c:v>1.5106532920351854E-2</c:v>
                </c:pt>
                <c:pt idx="7806">
                  <c:v>1.8524196337088211E-2</c:v>
                </c:pt>
                <c:pt idx="7807">
                  <c:v>0.66264185970109979</c:v>
                </c:pt>
                <c:pt idx="7808">
                  <c:v>1.317027401380924</c:v>
                </c:pt>
                <c:pt idx="7809">
                  <c:v>4.8586761362627637</c:v>
                </c:pt>
                <c:pt idx="7810">
                  <c:v>3.4737955347549615E-2</c:v>
                </c:pt>
                <c:pt idx="7811">
                  <c:v>7.8326691427321071E-2</c:v>
                </c:pt>
                <c:pt idx="7812">
                  <c:v>62.958702947243971</c:v>
                </c:pt>
                <c:pt idx="7813">
                  <c:v>0.12193663458558902</c:v>
                </c:pt>
                <c:pt idx="7814">
                  <c:v>306.12645842780978</c:v>
                </c:pt>
                <c:pt idx="7815">
                  <c:v>0.27134954306753445</c:v>
                </c:pt>
                <c:pt idx="7816">
                  <c:v>5.1753984517849627</c:v>
                </c:pt>
                <c:pt idx="7817">
                  <c:v>0.84219383892143185</c:v>
                </c:pt>
                <c:pt idx="7818">
                  <c:v>1763.1326813832802</c:v>
                </c:pt>
                <c:pt idx="7819">
                  <c:v>0.14609686725010948</c:v>
                </c:pt>
                <c:pt idx="7820">
                  <c:v>70.773505337768128</c:v>
                </c:pt>
                <c:pt idx="7821">
                  <c:v>5.0640408298325008</c:v>
                </c:pt>
                <c:pt idx="7822">
                  <c:v>8.8804899438345131E-2</c:v>
                </c:pt>
                <c:pt idx="7823">
                  <c:v>8.0692310728528209</c:v>
                </c:pt>
                <c:pt idx="7824">
                  <c:v>16.173874828885726</c:v>
                </c:pt>
                <c:pt idx="7825">
                  <c:v>3.6571288125381551</c:v>
                </c:pt>
                <c:pt idx="7826">
                  <c:v>55.596375334545293</c:v>
                </c:pt>
                <c:pt idx="7827">
                  <c:v>0.11032655497154685</c:v>
                </c:pt>
                <c:pt idx="7828">
                  <c:v>2.098084831632502</c:v>
                </c:pt>
                <c:pt idx="7829">
                  <c:v>1.8737542517207408</c:v>
                </c:pt>
                <c:pt idx="7830">
                  <c:v>25.67182163913871</c:v>
                </c:pt>
                <c:pt idx="7831">
                  <c:v>1.4385721227307378</c:v>
                </c:pt>
                <c:pt idx="7832">
                  <c:v>0.31193926904190755</c:v>
                </c:pt>
                <c:pt idx="7833">
                  <c:v>0.17182275296116559</c:v>
                </c:pt>
                <c:pt idx="7834">
                  <c:v>17.137500147450144</c:v>
                </c:pt>
                <c:pt idx="7835">
                  <c:v>50.698136342189258</c:v>
                </c:pt>
                <c:pt idx="7836">
                  <c:v>25.0453876180263</c:v>
                </c:pt>
                <c:pt idx="7837">
                  <c:v>0.16118724595150102</c:v>
                </c:pt>
                <c:pt idx="7838">
                  <c:v>8.9365318548933441</c:v>
                </c:pt>
                <c:pt idx="7839">
                  <c:v>5.1500620389253675E-2</c:v>
                </c:pt>
                <c:pt idx="7840">
                  <c:v>211.37715655882627</c:v>
                </c:pt>
                <c:pt idx="7841">
                  <c:v>1.2453907775395869</c:v>
                </c:pt>
                <c:pt idx="7842">
                  <c:v>1.8011618004150927</c:v>
                </c:pt>
                <c:pt idx="7843">
                  <c:v>2.4913466806914903</c:v>
                </c:pt>
                <c:pt idx="7844">
                  <c:v>6.0059744196753906</c:v>
                </c:pt>
                <c:pt idx="7845">
                  <c:v>8.4923220192384541</c:v>
                </c:pt>
                <c:pt idx="7846">
                  <c:v>435.45618177172275</c:v>
                </c:pt>
                <c:pt idx="7847">
                  <c:v>0.23957417211606513</c:v>
                </c:pt>
                <c:pt idx="7848">
                  <c:v>0.30680373380433063</c:v>
                </c:pt>
                <c:pt idx="7849">
                  <c:v>0.16264494621391462</c:v>
                </c:pt>
                <c:pt idx="7850">
                  <c:v>3.7895309751574145E-2</c:v>
                </c:pt>
                <c:pt idx="7851">
                  <c:v>8.5707017787372081E-2</c:v>
                </c:pt>
                <c:pt idx="7852">
                  <c:v>0.34479195274033336</c:v>
                </c:pt>
                <c:pt idx="7853">
                  <c:v>0.11117188472090446</c:v>
                </c:pt>
                <c:pt idx="7854">
                  <c:v>26.80730647598886</c:v>
                </c:pt>
                <c:pt idx="7855">
                  <c:v>1.5136675361335963</c:v>
                </c:pt>
                <c:pt idx="7856">
                  <c:v>0.49355477622636645</c:v>
                </c:pt>
                <c:pt idx="7857">
                  <c:v>48.066624312007789</c:v>
                </c:pt>
                <c:pt idx="7858">
                  <c:v>16.512042005148434</c:v>
                </c:pt>
                <c:pt idx="7859">
                  <c:v>0.99842045826417092</c:v>
                </c:pt>
                <c:pt idx="7860">
                  <c:v>0.29642464616809533</c:v>
                </c:pt>
                <c:pt idx="7861">
                  <c:v>0.28070684478792401</c:v>
                </c:pt>
                <c:pt idx="7862">
                  <c:v>3.1062492003360593</c:v>
                </c:pt>
                <c:pt idx="7863">
                  <c:v>20.759567973518781</c:v>
                </c:pt>
                <c:pt idx="7864">
                  <c:v>0.29561615514171946</c:v>
                </c:pt>
                <c:pt idx="7865">
                  <c:v>44.502887622005282</c:v>
                </c:pt>
                <c:pt idx="7866">
                  <c:v>6.2642725335373539</c:v>
                </c:pt>
                <c:pt idx="7867">
                  <c:v>9.5133262556128031</c:v>
                </c:pt>
                <c:pt idx="7868">
                  <c:v>0.17723352404821149</c:v>
                </c:pt>
                <c:pt idx="7869">
                  <c:v>0.44614802582885799</c:v>
                </c:pt>
                <c:pt idx="7870">
                  <c:v>0.45937746410784891</c:v>
                </c:pt>
                <c:pt idx="7871">
                  <c:v>5.2033463997034554E-2</c:v>
                </c:pt>
                <c:pt idx="7872">
                  <c:v>140.569961254796</c:v>
                </c:pt>
                <c:pt idx="7873">
                  <c:v>8.7509209733762389E-2</c:v>
                </c:pt>
                <c:pt idx="7874">
                  <c:v>4.1079099433956792</c:v>
                </c:pt>
                <c:pt idx="7875">
                  <c:v>0.67203962070086631</c:v>
                </c:pt>
                <c:pt idx="7876">
                  <c:v>0.13336372422707915</c:v>
                </c:pt>
                <c:pt idx="7877">
                  <c:v>3.7895309751574145E-2</c:v>
                </c:pt>
                <c:pt idx="7878">
                  <c:v>17.205700323793142</c:v>
                </c:pt>
                <c:pt idx="7879">
                  <c:v>29.024097704550794</c:v>
                </c:pt>
                <c:pt idx="7880">
                  <c:v>0.17648067098720482</c:v>
                </c:pt>
                <c:pt idx="7881">
                  <c:v>2.8001863967136154</c:v>
                </c:pt>
                <c:pt idx="7882">
                  <c:v>4.4115392272946554</c:v>
                </c:pt>
                <c:pt idx="7883">
                  <c:v>0.11758695263950987</c:v>
                </c:pt>
                <c:pt idx="7884">
                  <c:v>1.3041150189019604</c:v>
                </c:pt>
                <c:pt idx="7885">
                  <c:v>0.4279589639635441</c:v>
                </c:pt>
                <c:pt idx="7886">
                  <c:v>0.25203364779132587</c:v>
                </c:pt>
                <c:pt idx="7887">
                  <c:v>0.23957417211606513</c:v>
                </c:pt>
                <c:pt idx="7888">
                  <c:v>0.71681375397759095</c:v>
                </c:pt>
                <c:pt idx="7889">
                  <c:v>0.33157988076348544</c:v>
                </c:pt>
                <c:pt idx="7890">
                  <c:v>38.015936179376205</c:v>
                </c:pt>
                <c:pt idx="7891">
                  <c:v>29.937000114950035</c:v>
                </c:pt>
                <c:pt idx="7892">
                  <c:v>4.6859415058436733</c:v>
                </c:pt>
                <c:pt idx="7893">
                  <c:v>0.18866667925053696</c:v>
                </c:pt>
                <c:pt idx="7894">
                  <c:v>3.1326379741208887</c:v>
                </c:pt>
                <c:pt idx="7895">
                  <c:v>5.310517757657307E-2</c:v>
                </c:pt>
                <c:pt idx="7896">
                  <c:v>45.44848029505858</c:v>
                </c:pt>
                <c:pt idx="7897">
                  <c:v>20.676887409063628</c:v>
                </c:pt>
                <c:pt idx="7898">
                  <c:v>344.73087519908484</c:v>
                </c:pt>
                <c:pt idx="7899">
                  <c:v>0.45558315227995383</c:v>
                </c:pt>
                <c:pt idx="7900">
                  <c:v>6.0863706095329317E-3</c:v>
                </c:pt>
                <c:pt idx="7901">
                  <c:v>0.70232641201553681</c:v>
                </c:pt>
                <c:pt idx="7902">
                  <c:v>0.20696726398815901</c:v>
                </c:pt>
                <c:pt idx="7903">
                  <c:v>41.630666820792094</c:v>
                </c:pt>
                <c:pt idx="7904">
                  <c:v>2.7937329981473487</c:v>
                </c:pt>
                <c:pt idx="7905">
                  <c:v>3.128307439420093E-2</c:v>
                </c:pt>
                <c:pt idx="7906">
                  <c:v>2.5888304458311494E-2</c:v>
                </c:pt>
                <c:pt idx="7907">
                  <c:v>95.315316174124206</c:v>
                </c:pt>
                <c:pt idx="7908">
                  <c:v>20.276749760562137</c:v>
                </c:pt>
                <c:pt idx="7909">
                  <c:v>0.38661017729931541</c:v>
                </c:pt>
                <c:pt idx="7910">
                  <c:v>1.3655975077501561</c:v>
                </c:pt>
                <c:pt idx="7911">
                  <c:v>13.290519780542635</c:v>
                </c:pt>
                <c:pt idx="7912">
                  <c:v>0.64627935760078647</c:v>
                </c:pt>
                <c:pt idx="7913">
                  <c:v>0.49697293861618819</c:v>
                </c:pt>
                <c:pt idx="7914">
                  <c:v>1120.4422798674905</c:v>
                </c:pt>
                <c:pt idx="7915">
                  <c:v>4.3438921656383718</c:v>
                </c:pt>
                <c:pt idx="7916">
                  <c:v>30.008838730773398</c:v>
                </c:pt>
                <c:pt idx="7917">
                  <c:v>0.64762593243667499</c:v>
                </c:pt>
                <c:pt idx="7918">
                  <c:v>0.4127863751181679</c:v>
                </c:pt>
                <c:pt idx="7919">
                  <c:v>0.94603803951069809</c:v>
                </c:pt>
                <c:pt idx="7920">
                  <c:v>1.8966859309741906</c:v>
                </c:pt>
                <c:pt idx="7921">
                  <c:v>10.232814123197262</c:v>
                </c:pt>
                <c:pt idx="7922">
                  <c:v>35.638307178695214</c:v>
                </c:pt>
                <c:pt idx="7923">
                  <c:v>0.22519628487316623</c:v>
                </c:pt>
                <c:pt idx="7924">
                  <c:v>0.39781580583605081</c:v>
                </c:pt>
                <c:pt idx="7925">
                  <c:v>4.4979396826155789</c:v>
                </c:pt>
                <c:pt idx="7926">
                  <c:v>1.6432377508881296E-2</c:v>
                </c:pt>
                <c:pt idx="7927">
                  <c:v>66.529681941718465</c:v>
                </c:pt>
                <c:pt idx="7928">
                  <c:v>1.4665684395453675</c:v>
                </c:pt>
                <c:pt idx="7929">
                  <c:v>23.893180537473388</c:v>
                </c:pt>
                <c:pt idx="7930">
                  <c:v>1.8737542517207408</c:v>
                </c:pt>
                <c:pt idx="7931">
                  <c:v>15.889493092414451</c:v>
                </c:pt>
                <c:pt idx="7932">
                  <c:v>4.6303537348082306</c:v>
                </c:pt>
                <c:pt idx="7933">
                  <c:v>0.42749623916315937</c:v>
                </c:pt>
                <c:pt idx="7934">
                  <c:v>2.5298908919079186</c:v>
                </c:pt>
                <c:pt idx="7935">
                  <c:v>8.7509209733762389E-2</c:v>
                </c:pt>
                <c:pt idx="7936">
                  <c:v>0.18866667925053696</c:v>
                </c:pt>
                <c:pt idx="7937">
                  <c:v>695.81259283889699</c:v>
                </c:pt>
                <c:pt idx="7938">
                  <c:v>61.185889620774091</c:v>
                </c:pt>
                <c:pt idx="7939">
                  <c:v>14.895629416533007</c:v>
                </c:pt>
                <c:pt idx="7940">
                  <c:v>3.074213735706059</c:v>
                </c:pt>
                <c:pt idx="7941">
                  <c:v>6.8179724715612959</c:v>
                </c:pt>
                <c:pt idx="7942">
                  <c:v>0.98353911006197314</c:v>
                </c:pt>
                <c:pt idx="7943">
                  <c:v>1.1913705618561625</c:v>
                </c:pt>
                <c:pt idx="7944">
                  <c:v>0.69401781945410557</c:v>
                </c:pt>
                <c:pt idx="7945">
                  <c:v>1.0389840992904849</c:v>
                </c:pt>
                <c:pt idx="7946">
                  <c:v>1.8196413065148145E-2</c:v>
                </c:pt>
                <c:pt idx="7947">
                  <c:v>0.30434980880628437</c:v>
                </c:pt>
                <c:pt idx="7948">
                  <c:v>32.507118652004792</c:v>
                </c:pt>
                <c:pt idx="7949">
                  <c:v>2.078209784544939</c:v>
                </c:pt>
                <c:pt idx="7950">
                  <c:v>6.403345367761391</c:v>
                </c:pt>
                <c:pt idx="7951">
                  <c:v>4.9704066055803152E-2</c:v>
                </c:pt>
                <c:pt idx="7952">
                  <c:v>127.83671962763887</c:v>
                </c:pt>
                <c:pt idx="7953">
                  <c:v>2.2570106937610963</c:v>
                </c:pt>
                <c:pt idx="7954">
                  <c:v>5.310517757657307E-2</c:v>
                </c:pt>
                <c:pt idx="7955">
                  <c:v>43.433337036078932</c:v>
                </c:pt>
                <c:pt idx="7956">
                  <c:v>0.21007748901087939</c:v>
                </c:pt>
                <c:pt idx="7957">
                  <c:v>0.23047478106025676</c:v>
                </c:pt>
                <c:pt idx="7958">
                  <c:v>2.5813964498652804</c:v>
                </c:pt>
                <c:pt idx="7959">
                  <c:v>13.36062984396747</c:v>
                </c:pt>
                <c:pt idx="7960">
                  <c:v>7.8512872073872225E-2</c:v>
                </c:pt>
                <c:pt idx="7961">
                  <c:v>3.0703967575928797</c:v>
                </c:pt>
                <c:pt idx="7962">
                  <c:v>0.34063286201054788</c:v>
                </c:pt>
                <c:pt idx="7963">
                  <c:v>36.388517226334081</c:v>
                </c:pt>
                <c:pt idx="7964">
                  <c:v>0.35413649834205718</c:v>
                </c:pt>
                <c:pt idx="7965">
                  <c:v>1.0587613569216647</c:v>
                </c:pt>
                <c:pt idx="7966">
                  <c:v>0.75065841938180422</c:v>
                </c:pt>
                <c:pt idx="7967">
                  <c:v>3.6571288125381551</c:v>
                </c:pt>
                <c:pt idx="7968">
                  <c:v>0.23491546477241265</c:v>
                </c:pt>
                <c:pt idx="7969">
                  <c:v>5.7321834168561496</c:v>
                </c:pt>
                <c:pt idx="7970">
                  <c:v>57.511668540546857</c:v>
                </c:pt>
                <c:pt idx="7971">
                  <c:v>0.67449919284780357</c:v>
                </c:pt>
                <c:pt idx="7972">
                  <c:v>0.11845224482182613</c:v>
                </c:pt>
                <c:pt idx="7973">
                  <c:v>1.4334166238156773E-2</c:v>
                </c:pt>
                <c:pt idx="7974">
                  <c:v>18.592284724004742</c:v>
                </c:pt>
                <c:pt idx="7975">
                  <c:v>2.3872994820664122E-2</c:v>
                </c:pt>
                <c:pt idx="7976">
                  <c:v>0.1167239915940083</c:v>
                </c:pt>
                <c:pt idx="7977">
                  <c:v>83.867450476458984</c:v>
                </c:pt>
                <c:pt idx="7978">
                  <c:v>5.2122804547767627</c:v>
                </c:pt>
                <c:pt idx="7979">
                  <c:v>3.8658416922774219E-2</c:v>
                </c:pt>
                <c:pt idx="7980">
                  <c:v>0.24558617071724156</c:v>
                </c:pt>
                <c:pt idx="7981">
                  <c:v>3.103854286199581</c:v>
                </c:pt>
                <c:pt idx="7982">
                  <c:v>18.655614278418803</c:v>
                </c:pt>
                <c:pt idx="7983">
                  <c:v>0.21499929891659697</c:v>
                </c:pt>
                <c:pt idx="7984">
                  <c:v>7.6658382026103575E-2</c:v>
                </c:pt>
                <c:pt idx="7985">
                  <c:v>8.3664278323205055E-2</c:v>
                </c:pt>
                <c:pt idx="7986">
                  <c:v>3.5980488769966188</c:v>
                </c:pt>
                <c:pt idx="7987">
                  <c:v>0.48190126700027269</c:v>
                </c:pt>
                <c:pt idx="7988">
                  <c:v>0.90648263367270965</c:v>
                </c:pt>
                <c:pt idx="7989">
                  <c:v>0.21163897925597225</c:v>
                </c:pt>
                <c:pt idx="7990">
                  <c:v>8.6591689703667714E-3</c:v>
                </c:pt>
                <c:pt idx="7991">
                  <c:v>0.9974731732548997</c:v>
                </c:pt>
                <c:pt idx="7992">
                  <c:v>0.29480847499729207</c:v>
                </c:pt>
                <c:pt idx="7993">
                  <c:v>3.6198838870399042E-2</c:v>
                </c:pt>
                <c:pt idx="7994">
                  <c:v>7.7145864869630421</c:v>
                </c:pt>
                <c:pt idx="7995">
                  <c:v>0.10509715454435418</c:v>
                </c:pt>
                <c:pt idx="7996">
                  <c:v>12.691540462987271</c:v>
                </c:pt>
                <c:pt idx="7997">
                  <c:v>364.70713883786971</c:v>
                </c:pt>
                <c:pt idx="7998">
                  <c:v>0.15278050077914324</c:v>
                </c:pt>
                <c:pt idx="7999">
                  <c:v>1.7830565264930109</c:v>
                </c:pt>
                <c:pt idx="8000">
                  <c:v>19.714031348257446</c:v>
                </c:pt>
                <c:pt idx="8001">
                  <c:v>24.124568012631464</c:v>
                </c:pt>
                <c:pt idx="8002">
                  <c:v>0.4989300599140532</c:v>
                </c:pt>
                <c:pt idx="8003">
                  <c:v>20.659117307903053</c:v>
                </c:pt>
                <c:pt idx="8004">
                  <c:v>1.2402570256680485</c:v>
                </c:pt>
                <c:pt idx="8005">
                  <c:v>0.10871297093325384</c:v>
                </c:pt>
                <c:pt idx="8006">
                  <c:v>3.8159207421965036</c:v>
                </c:pt>
                <c:pt idx="8007">
                  <c:v>61.305753208918333</c:v>
                </c:pt>
                <c:pt idx="8008">
                  <c:v>4.6859415058436733</c:v>
                </c:pt>
                <c:pt idx="8009">
                  <c:v>251.92797831133814</c:v>
                </c:pt>
                <c:pt idx="8010">
                  <c:v>6.1761884499171522</c:v>
                </c:pt>
                <c:pt idx="8011">
                  <c:v>6.1238653921013997</c:v>
                </c:pt>
                <c:pt idx="8012">
                  <c:v>84.661917627076434</c:v>
                </c:pt>
                <c:pt idx="8013">
                  <c:v>5.6735068357019074</c:v>
                </c:pt>
                <c:pt idx="8014">
                  <c:v>1.9315890397829313E-2</c:v>
                </c:pt>
                <c:pt idx="8015">
                  <c:v>0.30434980880628437</c:v>
                </c:pt>
                <c:pt idx="8016">
                  <c:v>1.931375622851107</c:v>
                </c:pt>
                <c:pt idx="8017">
                  <c:v>0.66223436419901782</c:v>
                </c:pt>
                <c:pt idx="8018">
                  <c:v>1.5502539120612775</c:v>
                </c:pt>
                <c:pt idx="8019">
                  <c:v>3.2232137853096234</c:v>
                </c:pt>
                <c:pt idx="8020">
                  <c:v>0.14454024351117217</c:v>
                </c:pt>
                <c:pt idx="8021">
                  <c:v>3.7326652606294031E-2</c:v>
                </c:pt>
                <c:pt idx="8022">
                  <c:v>3.4705934849138624</c:v>
                </c:pt>
                <c:pt idx="8023">
                  <c:v>83.458221050936999</c:v>
                </c:pt>
                <c:pt idx="8024">
                  <c:v>3.1498654411491224E-3</c:v>
                </c:pt>
                <c:pt idx="8025">
                  <c:v>13.806069109014826</c:v>
                </c:pt>
                <c:pt idx="8026">
                  <c:v>2.9191515165913291</c:v>
                </c:pt>
                <c:pt idx="8027">
                  <c:v>0.33421768632204057</c:v>
                </c:pt>
                <c:pt idx="8028">
                  <c:v>107.59316773382864</c:v>
                </c:pt>
                <c:pt idx="8029">
                  <c:v>4.6692396112092212</c:v>
                </c:pt>
                <c:pt idx="8030">
                  <c:v>0.41931350637743442</c:v>
                </c:pt>
                <c:pt idx="8031">
                  <c:v>0.50383520400727155</c:v>
                </c:pt>
                <c:pt idx="8032">
                  <c:v>1.331741213665083</c:v>
                </c:pt>
                <c:pt idx="8033">
                  <c:v>2.8686493752125468E-3</c:v>
                </c:pt>
                <c:pt idx="8034">
                  <c:v>2.7217379893516522</c:v>
                </c:pt>
                <c:pt idx="8035">
                  <c:v>3.2892351069219561E-2</c:v>
                </c:pt>
                <c:pt idx="8036">
                  <c:v>0.90991416603252284</c:v>
                </c:pt>
                <c:pt idx="8037">
                  <c:v>1.0764828563768059</c:v>
                </c:pt>
                <c:pt idx="8038">
                  <c:v>43.564455765495218</c:v>
                </c:pt>
                <c:pt idx="8039">
                  <c:v>36.336513075027774</c:v>
                </c:pt>
                <c:pt idx="8040">
                  <c:v>67.007955763364222</c:v>
                </c:pt>
                <c:pt idx="8041">
                  <c:v>0.74426894252786824</c:v>
                </c:pt>
                <c:pt idx="8042">
                  <c:v>2.0951820634395424</c:v>
                </c:pt>
                <c:pt idx="8043">
                  <c:v>0.52862391980117074</c:v>
                </c:pt>
                <c:pt idx="8044">
                  <c:v>23.506839685636098</c:v>
                </c:pt>
                <c:pt idx="8045">
                  <c:v>37.010232140940701</c:v>
                </c:pt>
                <c:pt idx="8046">
                  <c:v>1.0330607179327952E-2</c:v>
                </c:pt>
                <c:pt idx="8047">
                  <c:v>0.24144704352716548</c:v>
                </c:pt>
                <c:pt idx="8048">
                  <c:v>93.474251407040597</c:v>
                </c:pt>
                <c:pt idx="8049">
                  <c:v>4.9520458478333224E-2</c:v>
                </c:pt>
                <c:pt idx="8050">
                  <c:v>0.36630074568119042</c:v>
                </c:pt>
                <c:pt idx="8051">
                  <c:v>1.0548916356104658</c:v>
                </c:pt>
                <c:pt idx="8052">
                  <c:v>0.28169858589101998</c:v>
                </c:pt>
                <c:pt idx="8053">
                  <c:v>1.376471310327821E-2</c:v>
                </c:pt>
                <c:pt idx="8054">
                  <c:v>135.07994461988767</c:v>
                </c:pt>
                <c:pt idx="8055">
                  <c:v>25.11370751727231</c:v>
                </c:pt>
                <c:pt idx="8056">
                  <c:v>98.103671056449016</c:v>
                </c:pt>
                <c:pt idx="8057">
                  <c:v>1.0542471878674895</c:v>
                </c:pt>
                <c:pt idx="8058">
                  <c:v>1.1283094192429</c:v>
                </c:pt>
                <c:pt idx="8059">
                  <c:v>2.7984185829977613E-2</c:v>
                </c:pt>
                <c:pt idx="8060">
                  <c:v>1.9681184838809773</c:v>
                </c:pt>
                <c:pt idx="8061">
                  <c:v>0.45937746410784891</c:v>
                </c:pt>
                <c:pt idx="8062">
                  <c:v>19.714031348257446</c:v>
                </c:pt>
                <c:pt idx="8063">
                  <c:v>32.184441741004463</c:v>
                </c:pt>
                <c:pt idx="8064">
                  <c:v>0.16852375062815267</c:v>
                </c:pt>
                <c:pt idx="8065">
                  <c:v>5.4377895115844375</c:v>
                </c:pt>
                <c:pt idx="8066">
                  <c:v>21.248484685183517</c:v>
                </c:pt>
                <c:pt idx="8067">
                  <c:v>16.958724972603303</c:v>
                </c:pt>
                <c:pt idx="8068">
                  <c:v>0.23556566085685063</c:v>
                </c:pt>
                <c:pt idx="8069">
                  <c:v>46.530673166044998</c:v>
                </c:pt>
                <c:pt idx="8070">
                  <c:v>7.3544860697146381</c:v>
                </c:pt>
                <c:pt idx="8071">
                  <c:v>25.511827020983702</c:v>
                </c:pt>
                <c:pt idx="8072">
                  <c:v>0.16394471961174353</c:v>
                </c:pt>
                <c:pt idx="8073">
                  <c:v>5.6230763081603984E-2</c:v>
                </c:pt>
                <c:pt idx="8074">
                  <c:v>0.18499656339869339</c:v>
                </c:pt>
                <c:pt idx="8075">
                  <c:v>0.21734050841051478</c:v>
                </c:pt>
                <c:pt idx="8076">
                  <c:v>0.55067046694129029</c:v>
                </c:pt>
                <c:pt idx="8077">
                  <c:v>9.4718173536340338</c:v>
                </c:pt>
                <c:pt idx="8078">
                  <c:v>2.6998647573553392</c:v>
                </c:pt>
                <c:pt idx="8079">
                  <c:v>6.7758258767740926</c:v>
                </c:pt>
                <c:pt idx="8080">
                  <c:v>7.7799126254383069</c:v>
                </c:pt>
                <c:pt idx="8081">
                  <c:v>6.5879880026569406</c:v>
                </c:pt>
                <c:pt idx="8082">
                  <c:v>13.108624436853482</c:v>
                </c:pt>
                <c:pt idx="8083">
                  <c:v>0.19689021635384485</c:v>
                </c:pt>
                <c:pt idx="8084">
                  <c:v>95.947398675456142</c:v>
                </c:pt>
                <c:pt idx="8085">
                  <c:v>1.9529464087864312</c:v>
                </c:pt>
                <c:pt idx="8086">
                  <c:v>0.57175850978921594</c:v>
                </c:pt>
                <c:pt idx="8087">
                  <c:v>0.12077105288633488</c:v>
                </c:pt>
                <c:pt idx="8088">
                  <c:v>0.99684183331354892</c:v>
                </c:pt>
                <c:pt idx="8089">
                  <c:v>2.8480647498136271</c:v>
                </c:pt>
                <c:pt idx="8090">
                  <c:v>20.355019231667384</c:v>
                </c:pt>
                <c:pt idx="8091">
                  <c:v>4.679643157038272E-2</c:v>
                </c:pt>
                <c:pt idx="8092">
                  <c:v>4.9376643884046114</c:v>
                </c:pt>
                <c:pt idx="8093">
                  <c:v>0.44262857063424904</c:v>
                </c:pt>
                <c:pt idx="8094">
                  <c:v>0.51246151242950266</c:v>
                </c:pt>
                <c:pt idx="8095">
                  <c:v>0.16852375062815267</c:v>
                </c:pt>
                <c:pt idx="8096">
                  <c:v>16.401607837016414</c:v>
                </c:pt>
                <c:pt idx="8097">
                  <c:v>5.5433337835134457</c:v>
                </c:pt>
                <c:pt idx="8098">
                  <c:v>2.9270245750089435E-2</c:v>
                </c:pt>
                <c:pt idx="8099">
                  <c:v>0.53269324789336436</c:v>
                </c:pt>
                <c:pt idx="8100">
                  <c:v>1096.1524641846136</c:v>
                </c:pt>
                <c:pt idx="8101">
                  <c:v>8.2712983906422122E-2</c:v>
                </c:pt>
                <c:pt idx="8102">
                  <c:v>904.62174734289476</c:v>
                </c:pt>
                <c:pt idx="8103">
                  <c:v>4.5798426952877032</c:v>
                </c:pt>
                <c:pt idx="8104">
                  <c:v>108.26452444283943</c:v>
                </c:pt>
                <c:pt idx="8105">
                  <c:v>3.5423639036696062</c:v>
                </c:pt>
                <c:pt idx="8106">
                  <c:v>10.338759459642366</c:v>
                </c:pt>
                <c:pt idx="8107">
                  <c:v>43.933974660509648</c:v>
                </c:pt>
                <c:pt idx="8108">
                  <c:v>14.313043655517809</c:v>
                </c:pt>
                <c:pt idx="8109">
                  <c:v>1.6817672563052084</c:v>
                </c:pt>
                <c:pt idx="8110">
                  <c:v>6.2350149740680809</c:v>
                </c:pt>
                <c:pt idx="8111">
                  <c:v>17.912969889968512</c:v>
                </c:pt>
                <c:pt idx="8112">
                  <c:v>0.14237127213207584</c:v>
                </c:pt>
                <c:pt idx="8113">
                  <c:v>3.30529440961682</c:v>
                </c:pt>
                <c:pt idx="8114">
                  <c:v>0.35154953560488689</c:v>
                </c:pt>
                <c:pt idx="8115">
                  <c:v>7.9040821521522195</c:v>
                </c:pt>
                <c:pt idx="8116">
                  <c:v>0.74817124054937922</c:v>
                </c:pt>
                <c:pt idx="8117">
                  <c:v>13.217488204101056</c:v>
                </c:pt>
                <c:pt idx="8118">
                  <c:v>58.661248610189659</c:v>
                </c:pt>
                <c:pt idx="8119">
                  <c:v>1.0785127195020465</c:v>
                </c:pt>
                <c:pt idx="8120">
                  <c:v>45.980678458652108</c:v>
                </c:pt>
                <c:pt idx="8121">
                  <c:v>0.68574558122042417</c:v>
                </c:pt>
                <c:pt idx="8122">
                  <c:v>0.65735160045113916</c:v>
                </c:pt>
                <c:pt idx="8123">
                  <c:v>182.61628291682783</c:v>
                </c:pt>
                <c:pt idx="8124">
                  <c:v>9.0770904936422436</c:v>
                </c:pt>
                <c:pt idx="8125">
                  <c:v>1.6118780702918625E-2</c:v>
                </c:pt>
                <c:pt idx="8126">
                  <c:v>0.29642464616809533</c:v>
                </c:pt>
                <c:pt idx="8127">
                  <c:v>86.042522931185161</c:v>
                </c:pt>
                <c:pt idx="8128">
                  <c:v>2.1514235556625931</c:v>
                </c:pt>
                <c:pt idx="8129">
                  <c:v>1.0777006058054019</c:v>
                </c:pt>
                <c:pt idx="8130">
                  <c:v>0.14844325799023006</c:v>
                </c:pt>
                <c:pt idx="8131">
                  <c:v>0.17182275296116559</c:v>
                </c:pt>
                <c:pt idx="8132">
                  <c:v>60.265650621234322</c:v>
                </c:pt>
                <c:pt idx="8133">
                  <c:v>2.5746859001487747</c:v>
                </c:pt>
                <c:pt idx="8134">
                  <c:v>0.87807217618078293</c:v>
                </c:pt>
                <c:pt idx="8135">
                  <c:v>3.4575049384379155</c:v>
                </c:pt>
                <c:pt idx="8136">
                  <c:v>65.115687940428415</c:v>
                </c:pt>
                <c:pt idx="8137">
                  <c:v>1.726730720707023</c:v>
                </c:pt>
                <c:pt idx="8138">
                  <c:v>0.13502667946218955</c:v>
                </c:pt>
                <c:pt idx="8139">
                  <c:v>22.140195702137241</c:v>
                </c:pt>
                <c:pt idx="8140">
                  <c:v>0.29561615514171946</c:v>
                </c:pt>
                <c:pt idx="8141">
                  <c:v>0.20630300489581505</c:v>
                </c:pt>
                <c:pt idx="8142">
                  <c:v>11.391080739627837</c:v>
                </c:pt>
                <c:pt idx="8143">
                  <c:v>64.282488661662015</c:v>
                </c:pt>
                <c:pt idx="8144">
                  <c:v>8.9354727665184086</c:v>
                </c:pt>
                <c:pt idx="8145">
                  <c:v>49.366027169649364</c:v>
                </c:pt>
                <c:pt idx="8146">
                  <c:v>2.1492286537538551E-2</c:v>
                </c:pt>
                <c:pt idx="8147">
                  <c:v>1.3833542846161033</c:v>
                </c:pt>
                <c:pt idx="8148">
                  <c:v>0.33871953742957256</c:v>
                </c:pt>
                <c:pt idx="8149">
                  <c:v>0.12413315479595825</c:v>
                </c:pt>
                <c:pt idx="8150">
                  <c:v>7.3989054742817917</c:v>
                </c:pt>
                <c:pt idx="8151">
                  <c:v>0.71961221428422406</c:v>
                </c:pt>
                <c:pt idx="8152">
                  <c:v>0.33553946433168558</c:v>
                </c:pt>
                <c:pt idx="8153">
                  <c:v>10462.260986854571</c:v>
                </c:pt>
                <c:pt idx="8154">
                  <c:v>16.73928123062602</c:v>
                </c:pt>
                <c:pt idx="8155">
                  <c:v>1.996554823735778</c:v>
                </c:pt>
                <c:pt idx="8156">
                  <c:v>16.892001223568329</c:v>
                </c:pt>
                <c:pt idx="8157">
                  <c:v>71.200332137677847</c:v>
                </c:pt>
                <c:pt idx="8158">
                  <c:v>0.23584451822520486</c:v>
                </c:pt>
                <c:pt idx="8159">
                  <c:v>12.691540462987271</c:v>
                </c:pt>
                <c:pt idx="8160">
                  <c:v>15.637303956307283</c:v>
                </c:pt>
                <c:pt idx="8161">
                  <c:v>23.313784497492438</c:v>
                </c:pt>
                <c:pt idx="8162">
                  <c:v>25.154216054656715</c:v>
                </c:pt>
                <c:pt idx="8163">
                  <c:v>4.0509933707327566</c:v>
                </c:pt>
                <c:pt idx="8164">
                  <c:v>5.4870000084706376</c:v>
                </c:pt>
                <c:pt idx="8165">
                  <c:v>0.14828640524959988</c:v>
                </c:pt>
                <c:pt idx="8166">
                  <c:v>56.241926560494363</c:v>
                </c:pt>
                <c:pt idx="8167">
                  <c:v>128.15750334211529</c:v>
                </c:pt>
                <c:pt idx="8168">
                  <c:v>497.62693278957352</c:v>
                </c:pt>
                <c:pt idx="8169">
                  <c:v>45.725865146238604</c:v>
                </c:pt>
                <c:pt idx="8170">
                  <c:v>4.8711019933268096</c:v>
                </c:pt>
                <c:pt idx="8171">
                  <c:v>19.739998363709603</c:v>
                </c:pt>
                <c:pt idx="8172">
                  <c:v>1.5652558815919447E-2</c:v>
                </c:pt>
                <c:pt idx="8173">
                  <c:v>1.0762393671431838</c:v>
                </c:pt>
                <c:pt idx="8174">
                  <c:v>0.44380058534323547</c:v>
                </c:pt>
                <c:pt idx="8175">
                  <c:v>8.6323787444571618</c:v>
                </c:pt>
                <c:pt idx="8176">
                  <c:v>6.3089520832048978</c:v>
                </c:pt>
                <c:pt idx="8177">
                  <c:v>49.87109260248485</c:v>
                </c:pt>
                <c:pt idx="8178">
                  <c:v>161.70799406229548</c:v>
                </c:pt>
                <c:pt idx="8179">
                  <c:v>21.335397267685408</c:v>
                </c:pt>
                <c:pt idx="8180">
                  <c:v>230.85845618685082</c:v>
                </c:pt>
                <c:pt idx="8181">
                  <c:v>5.0138350225274548</c:v>
                </c:pt>
                <c:pt idx="8182">
                  <c:v>0.40595640884912165</c:v>
                </c:pt>
                <c:pt idx="8183">
                  <c:v>8.0589897307020743E-3</c:v>
                </c:pt>
                <c:pt idx="8184">
                  <c:v>2.0658231776739706</c:v>
                </c:pt>
                <c:pt idx="8185">
                  <c:v>7.5921151024087835E-2</c:v>
                </c:pt>
                <c:pt idx="8186">
                  <c:v>9.8433985038405787</c:v>
                </c:pt>
                <c:pt idx="8187">
                  <c:v>2.0405157268692014</c:v>
                </c:pt>
                <c:pt idx="8188">
                  <c:v>0.31980504122407483</c:v>
                </c:pt>
                <c:pt idx="8189">
                  <c:v>6.922680135711233E-2</c:v>
                </c:pt>
                <c:pt idx="8190">
                  <c:v>0.95612065116694767</c:v>
                </c:pt>
                <c:pt idx="8191">
                  <c:v>11.509012843489529</c:v>
                </c:pt>
                <c:pt idx="8192">
                  <c:v>5.0546586243350657E-2</c:v>
                </c:pt>
                <c:pt idx="8193">
                  <c:v>4.1432645392640852</c:v>
                </c:pt>
                <c:pt idx="8194">
                  <c:v>28.829576641493503</c:v>
                </c:pt>
                <c:pt idx="8195">
                  <c:v>9.405716165105768E-2</c:v>
                </c:pt>
                <c:pt idx="8196">
                  <c:v>3.5739359002734972</c:v>
                </c:pt>
                <c:pt idx="8197">
                  <c:v>2.5290023802004193</c:v>
                </c:pt>
                <c:pt idx="8198">
                  <c:v>0.22478508161092403</c:v>
                </c:pt>
                <c:pt idx="8199">
                  <c:v>0.119573356686781</c:v>
                </c:pt>
                <c:pt idx="8200">
                  <c:v>2.5749094818228282</c:v>
                </c:pt>
                <c:pt idx="8201">
                  <c:v>2.2671378134547653</c:v>
                </c:pt>
                <c:pt idx="8202">
                  <c:v>62.877216891356021</c:v>
                </c:pt>
                <c:pt idx="8203">
                  <c:v>0.14570713761075654</c:v>
                </c:pt>
                <c:pt idx="8204">
                  <c:v>1829.8072966209195</c:v>
                </c:pt>
                <c:pt idx="8205">
                  <c:v>67.96901381667665</c:v>
                </c:pt>
                <c:pt idx="8206">
                  <c:v>11.874830546648239</c:v>
                </c:pt>
                <c:pt idx="8207">
                  <c:v>1.3511640021954723E-2</c:v>
                </c:pt>
                <c:pt idx="8208">
                  <c:v>265.85540575864638</c:v>
                </c:pt>
                <c:pt idx="8209">
                  <c:v>23.420294791646164</c:v>
                </c:pt>
                <c:pt idx="8210">
                  <c:v>3.0828082992920662</c:v>
                </c:pt>
                <c:pt idx="8211">
                  <c:v>1.181780876335087</c:v>
                </c:pt>
                <c:pt idx="8212">
                  <c:v>25.946951343015169</c:v>
                </c:pt>
                <c:pt idx="8213">
                  <c:v>5.4401788796575361E-2</c:v>
                </c:pt>
                <c:pt idx="8214">
                  <c:v>0.12048030000536976</c:v>
                </c:pt>
                <c:pt idx="8215">
                  <c:v>1.2272372696859903E-2</c:v>
                </c:pt>
                <c:pt idx="8216">
                  <c:v>1.9075259325100881E-2</c:v>
                </c:pt>
                <c:pt idx="8217">
                  <c:v>2.9964782099206271E-2</c:v>
                </c:pt>
                <c:pt idx="8218">
                  <c:v>0.69512353384219572</c:v>
                </c:pt>
                <c:pt idx="8219">
                  <c:v>3.6573364842229991E-2</c:v>
                </c:pt>
                <c:pt idx="8220">
                  <c:v>7.3703122333322428E-3</c:v>
                </c:pt>
                <c:pt idx="8221">
                  <c:v>0.21392188299763307</c:v>
                </c:pt>
                <c:pt idx="8222">
                  <c:v>0.16167261069283892</c:v>
                </c:pt>
                <c:pt idx="8223">
                  <c:v>11.327467440318554</c:v>
                </c:pt>
                <c:pt idx="8224">
                  <c:v>0.16852375062815267</c:v>
                </c:pt>
                <c:pt idx="8225">
                  <c:v>11.697460746864266</c:v>
                </c:pt>
                <c:pt idx="8226">
                  <c:v>1.0393847120387492</c:v>
                </c:pt>
                <c:pt idx="8227">
                  <c:v>3.1470663634389058</c:v>
                </c:pt>
                <c:pt idx="8228">
                  <c:v>0.66917429090854397</c:v>
                </c:pt>
                <c:pt idx="8229">
                  <c:v>3.5993129756690414</c:v>
                </c:pt>
                <c:pt idx="8230">
                  <c:v>0.84553405769765322</c:v>
                </c:pt>
                <c:pt idx="8231">
                  <c:v>234.99381910694638</c:v>
                </c:pt>
                <c:pt idx="8232">
                  <c:v>9.7865788448964217</c:v>
                </c:pt>
                <c:pt idx="8233">
                  <c:v>1.0269921065273619</c:v>
                </c:pt>
                <c:pt idx="8234">
                  <c:v>1.9669569533768944E-2</c:v>
                </c:pt>
                <c:pt idx="8235">
                  <c:v>144.99428162654954</c:v>
                </c:pt>
                <c:pt idx="8236">
                  <c:v>824.54600300922436</c:v>
                </c:pt>
                <c:pt idx="8237">
                  <c:v>3.4714945160844508E-2</c:v>
                </c:pt>
                <c:pt idx="8238">
                  <c:v>5.9029588150230822E-2</c:v>
                </c:pt>
                <c:pt idx="8239">
                  <c:v>3.1106100000912622E-2</c:v>
                </c:pt>
                <c:pt idx="8240">
                  <c:v>1.1598494697550041</c:v>
                </c:pt>
                <c:pt idx="8241">
                  <c:v>0.4386522383243564</c:v>
                </c:pt>
                <c:pt idx="8242">
                  <c:v>31.765887621583971</c:v>
                </c:pt>
                <c:pt idx="8243">
                  <c:v>115.09079038085839</c:v>
                </c:pt>
                <c:pt idx="8244">
                  <c:v>3.3171871350603674</c:v>
                </c:pt>
                <c:pt idx="8245">
                  <c:v>30.082945416679269</c:v>
                </c:pt>
                <c:pt idx="8246">
                  <c:v>2.4742490145400859</c:v>
                </c:pt>
                <c:pt idx="8247">
                  <c:v>0.87596420738756831</c:v>
                </c:pt>
                <c:pt idx="8248">
                  <c:v>101.34898048106352</c:v>
                </c:pt>
                <c:pt idx="8249">
                  <c:v>0.13404310966099717</c:v>
                </c:pt>
                <c:pt idx="8250">
                  <c:v>3.4072936110158623E-2</c:v>
                </c:pt>
                <c:pt idx="8251">
                  <c:v>10.859292625580558</c:v>
                </c:pt>
                <c:pt idx="8252">
                  <c:v>1.9185155499304782</c:v>
                </c:pt>
                <c:pt idx="8253">
                  <c:v>24.130922393524038</c:v>
                </c:pt>
                <c:pt idx="8254">
                  <c:v>11.938031980960746</c:v>
                </c:pt>
                <c:pt idx="8255">
                  <c:v>17.25601668389297</c:v>
                </c:pt>
                <c:pt idx="8256">
                  <c:v>1.2789494292095913</c:v>
                </c:pt>
                <c:pt idx="8257">
                  <c:v>10.293172467671491</c:v>
                </c:pt>
                <c:pt idx="8258">
                  <c:v>4.3008969135424246</c:v>
                </c:pt>
                <c:pt idx="8259">
                  <c:v>33.456421700167944</c:v>
                </c:pt>
                <c:pt idx="8260">
                  <c:v>7.8947924222443178E-2</c:v>
                </c:pt>
                <c:pt idx="8261">
                  <c:v>9.9320651695413371</c:v>
                </c:pt>
                <c:pt idx="8262">
                  <c:v>0.31980504122407483</c:v>
                </c:pt>
                <c:pt idx="8263">
                  <c:v>0.17124373370541682</c:v>
                </c:pt>
                <c:pt idx="8264">
                  <c:v>5.8946833895101545</c:v>
                </c:pt>
                <c:pt idx="8265">
                  <c:v>0.82622847471110128</c:v>
                </c:pt>
                <c:pt idx="8266">
                  <c:v>0.33395356059345294</c:v>
                </c:pt>
                <c:pt idx="8267">
                  <c:v>2.3869644315983245</c:v>
                </c:pt>
                <c:pt idx="8268">
                  <c:v>0.69180832984382479</c:v>
                </c:pt>
                <c:pt idx="8269">
                  <c:v>484.68397882694984</c:v>
                </c:pt>
                <c:pt idx="8270">
                  <c:v>0.10050486504121628</c:v>
                </c:pt>
                <c:pt idx="8271">
                  <c:v>715.45612175251688</c:v>
                </c:pt>
                <c:pt idx="8272">
                  <c:v>36.105190112181916</c:v>
                </c:pt>
                <c:pt idx="8273">
                  <c:v>2.0573517398356594E-2</c:v>
                </c:pt>
                <c:pt idx="8274">
                  <c:v>184.07286364569325</c:v>
                </c:pt>
                <c:pt idx="8275">
                  <c:v>1.1233586370379884</c:v>
                </c:pt>
                <c:pt idx="8276">
                  <c:v>2.3872994820664122E-2</c:v>
                </c:pt>
                <c:pt idx="8277">
                  <c:v>0.8046786497214653</c:v>
                </c:pt>
                <c:pt idx="8278">
                  <c:v>43.006436481425077</c:v>
                </c:pt>
                <c:pt idx="8279">
                  <c:v>86.917287868269611</c:v>
                </c:pt>
                <c:pt idx="8280">
                  <c:v>2.1656741383837397</c:v>
                </c:pt>
                <c:pt idx="8281">
                  <c:v>13.426980541185346</c:v>
                </c:pt>
                <c:pt idx="8282">
                  <c:v>72.248702499833769</c:v>
                </c:pt>
                <c:pt idx="8283">
                  <c:v>1.8928901600140513</c:v>
                </c:pt>
                <c:pt idx="8284">
                  <c:v>79.388816430448131</c:v>
                </c:pt>
                <c:pt idx="8285">
                  <c:v>1.5024607186270362</c:v>
                </c:pt>
                <c:pt idx="8286">
                  <c:v>0.67203962070086631</c:v>
                </c:pt>
                <c:pt idx="8287">
                  <c:v>1.3320922735445713</c:v>
                </c:pt>
                <c:pt idx="8288">
                  <c:v>8.8438603125298059</c:v>
                </c:pt>
                <c:pt idx="8289">
                  <c:v>13.864925204578197</c:v>
                </c:pt>
                <c:pt idx="8290">
                  <c:v>4.4154539166581179E-2</c:v>
                </c:pt>
                <c:pt idx="8291">
                  <c:v>1.6275301839500374E-2</c:v>
                </c:pt>
                <c:pt idx="8292">
                  <c:v>0.11780305731882437</c:v>
                </c:pt>
                <c:pt idx="8293">
                  <c:v>0.2923903057624489</c:v>
                </c:pt>
                <c:pt idx="8294">
                  <c:v>24.119484950247344</c:v>
                </c:pt>
                <c:pt idx="8295">
                  <c:v>0.52331979652610638</c:v>
                </c:pt>
                <c:pt idx="8296">
                  <c:v>5.0861263586359504</c:v>
                </c:pt>
                <c:pt idx="8297">
                  <c:v>3.6573364842229991E-2</c:v>
                </c:pt>
                <c:pt idx="8298">
                  <c:v>0.1450065878092032</c:v>
                </c:pt>
                <c:pt idx="8299">
                  <c:v>7.8326691427321071E-2</c:v>
                </c:pt>
                <c:pt idx="8300">
                  <c:v>10.857396600331914</c:v>
                </c:pt>
                <c:pt idx="8301">
                  <c:v>356.73773597461269</c:v>
                </c:pt>
                <c:pt idx="8302">
                  <c:v>32.521581799030486</c:v>
                </c:pt>
                <c:pt idx="8303">
                  <c:v>2.6197688470397749</c:v>
                </c:pt>
                <c:pt idx="8304">
                  <c:v>51.778552242056776</c:v>
                </c:pt>
                <c:pt idx="8305">
                  <c:v>0.71681375397759095</c:v>
                </c:pt>
                <c:pt idx="8306">
                  <c:v>1.0744543973479337</c:v>
                </c:pt>
                <c:pt idx="8307">
                  <c:v>2.8469047586122964</c:v>
                </c:pt>
                <c:pt idx="8308">
                  <c:v>0.89053185728198692</c:v>
                </c:pt>
                <c:pt idx="8309">
                  <c:v>7.0230295239636646</c:v>
                </c:pt>
                <c:pt idx="8310">
                  <c:v>34.551768846289576</c:v>
                </c:pt>
                <c:pt idx="8311">
                  <c:v>2.035385949419501</c:v>
                </c:pt>
                <c:pt idx="8312">
                  <c:v>888.62322104612883</c:v>
                </c:pt>
                <c:pt idx="8313">
                  <c:v>56.217480509513074</c:v>
                </c:pt>
                <c:pt idx="8314">
                  <c:v>2.1184394053209234E-2</c:v>
                </c:pt>
                <c:pt idx="8315">
                  <c:v>0.39691503509977716</c:v>
                </c:pt>
                <c:pt idx="8316">
                  <c:v>0.23584451822520486</c:v>
                </c:pt>
                <c:pt idx="8317">
                  <c:v>7.1372201774597332E-3</c:v>
                </c:pt>
                <c:pt idx="8318">
                  <c:v>0.36106903532797624</c:v>
                </c:pt>
                <c:pt idx="8319">
                  <c:v>0.13400533278673207</c:v>
                </c:pt>
                <c:pt idx="8320">
                  <c:v>1.2062314761018569</c:v>
                </c:pt>
                <c:pt idx="8321">
                  <c:v>0.22643154900052101</c:v>
                </c:pt>
                <c:pt idx="8322">
                  <c:v>9.0434319980842823E-2</c:v>
                </c:pt>
                <c:pt idx="8323">
                  <c:v>1.1939832007632936</c:v>
                </c:pt>
                <c:pt idx="8324">
                  <c:v>1.9823179359493226</c:v>
                </c:pt>
                <c:pt idx="8325">
                  <c:v>8.7953761671532824</c:v>
                </c:pt>
                <c:pt idx="8326">
                  <c:v>1.5515385663587891E-2</c:v>
                </c:pt>
                <c:pt idx="8327">
                  <c:v>3.8697896869658619</c:v>
                </c:pt>
                <c:pt idx="8328">
                  <c:v>7.5427012631586905</c:v>
                </c:pt>
                <c:pt idx="8329">
                  <c:v>5.6368142400327219E-2</c:v>
                </c:pt>
                <c:pt idx="8330">
                  <c:v>7.6781507975830346E-2</c:v>
                </c:pt>
                <c:pt idx="8331">
                  <c:v>0.13400533278673207</c:v>
                </c:pt>
                <c:pt idx="8332">
                  <c:v>31.471155778200927</c:v>
                </c:pt>
                <c:pt idx="8333">
                  <c:v>0.28169858589101998</c:v>
                </c:pt>
                <c:pt idx="8334">
                  <c:v>1.5044793602843203</c:v>
                </c:pt>
                <c:pt idx="8335">
                  <c:v>24.071215471862683</c:v>
                </c:pt>
                <c:pt idx="8336">
                  <c:v>7.4028774415758877E-2</c:v>
                </c:pt>
                <c:pt idx="8337">
                  <c:v>0.44380058534323547</c:v>
                </c:pt>
                <c:pt idx="8338">
                  <c:v>53.748651815933052</c:v>
                </c:pt>
                <c:pt idx="8339">
                  <c:v>43.675807390844554</c:v>
                </c:pt>
                <c:pt idx="8340">
                  <c:v>0.71681375397759095</c:v>
                </c:pt>
                <c:pt idx="8341">
                  <c:v>1.9701446823419122</c:v>
                </c:pt>
                <c:pt idx="8342">
                  <c:v>2.6071795651513607</c:v>
                </c:pt>
                <c:pt idx="8343">
                  <c:v>1.8578622498177066</c:v>
                </c:pt>
                <c:pt idx="8344">
                  <c:v>0.73620442664297658</c:v>
                </c:pt>
                <c:pt idx="8345">
                  <c:v>14.611303652048704</c:v>
                </c:pt>
                <c:pt idx="8346">
                  <c:v>0.68217226388228558</c:v>
                </c:pt>
                <c:pt idx="8347">
                  <c:v>0.10282586857337181</c:v>
                </c:pt>
                <c:pt idx="8348">
                  <c:v>13.684091732053584</c:v>
                </c:pt>
                <c:pt idx="8349">
                  <c:v>0.4549913350982891</c:v>
                </c:pt>
                <c:pt idx="8350">
                  <c:v>5.6368142400327219E-2</c:v>
                </c:pt>
                <c:pt idx="8351">
                  <c:v>0.71849234985049792</c:v>
                </c:pt>
                <c:pt idx="8352">
                  <c:v>0.51828357390084068</c:v>
                </c:pt>
                <c:pt idx="8353">
                  <c:v>34.112162661899262</c:v>
                </c:pt>
                <c:pt idx="8354">
                  <c:v>2.111789168625112</c:v>
                </c:pt>
                <c:pt idx="8355">
                  <c:v>7.8637082627866797E-2</c:v>
                </c:pt>
                <c:pt idx="8356">
                  <c:v>11.391080739627837</c:v>
                </c:pt>
                <c:pt idx="8357">
                  <c:v>3.4183483504552856</c:v>
                </c:pt>
                <c:pt idx="8358">
                  <c:v>4.6347917912763492</c:v>
                </c:pt>
                <c:pt idx="8359">
                  <c:v>14.512476447863508</c:v>
                </c:pt>
                <c:pt idx="8360">
                  <c:v>0.69401781945410557</c:v>
                </c:pt>
                <c:pt idx="8361">
                  <c:v>4.2656148191079844E-2</c:v>
                </c:pt>
                <c:pt idx="8362">
                  <c:v>140.15614448528106</c:v>
                </c:pt>
                <c:pt idx="8363">
                  <c:v>33.92099847991215</c:v>
                </c:pt>
                <c:pt idx="8364">
                  <c:v>103.07534616445096</c:v>
                </c:pt>
                <c:pt idx="8365">
                  <c:v>73.055938292877229</c:v>
                </c:pt>
                <c:pt idx="8366">
                  <c:v>0.54876782568949944</c:v>
                </c:pt>
                <c:pt idx="8367">
                  <c:v>0.34939905658967579</c:v>
                </c:pt>
                <c:pt idx="8368">
                  <c:v>3.2244278567817171</c:v>
                </c:pt>
                <c:pt idx="8369">
                  <c:v>137.56659075274334</c:v>
                </c:pt>
                <c:pt idx="8370">
                  <c:v>5.7233378292534081</c:v>
                </c:pt>
                <c:pt idx="8371">
                  <c:v>3.723218354187826E-2</c:v>
                </c:pt>
                <c:pt idx="8372">
                  <c:v>3.1242326584105711</c:v>
                </c:pt>
                <c:pt idx="8373">
                  <c:v>0.62607150405850298</c:v>
                </c:pt>
                <c:pt idx="8374">
                  <c:v>3.4357310656400273</c:v>
                </c:pt>
                <c:pt idx="8375">
                  <c:v>1.7093855575180832</c:v>
                </c:pt>
                <c:pt idx="8376">
                  <c:v>2.1213600318630865</c:v>
                </c:pt>
                <c:pt idx="8377">
                  <c:v>2.1422210061509053</c:v>
                </c:pt>
                <c:pt idx="8378">
                  <c:v>0.22478508161092403</c:v>
                </c:pt>
                <c:pt idx="8379">
                  <c:v>15.198261204457264</c:v>
                </c:pt>
                <c:pt idx="8380">
                  <c:v>0.12812303658305296</c:v>
                </c:pt>
                <c:pt idx="8381">
                  <c:v>3.2770357492139284</c:v>
                </c:pt>
                <c:pt idx="8382">
                  <c:v>17.129878679779317</c:v>
                </c:pt>
                <c:pt idx="8383">
                  <c:v>1.8961863279605728</c:v>
                </c:pt>
                <c:pt idx="8384">
                  <c:v>0.17681512710525751</c:v>
                </c:pt>
                <c:pt idx="8385">
                  <c:v>0.14547348330813539</c:v>
                </c:pt>
                <c:pt idx="8386">
                  <c:v>0.24069725256287788</c:v>
                </c:pt>
                <c:pt idx="8387">
                  <c:v>2.8463248280644078</c:v>
                </c:pt>
                <c:pt idx="8388">
                  <c:v>2.763842466524761</c:v>
                </c:pt>
                <c:pt idx="8389">
                  <c:v>0.2631731331222627</c:v>
                </c:pt>
                <c:pt idx="8390">
                  <c:v>0.14454024351117217</c:v>
                </c:pt>
                <c:pt idx="8391">
                  <c:v>0.55194023694895289</c:v>
                </c:pt>
                <c:pt idx="8392">
                  <c:v>7.0705917783671888</c:v>
                </c:pt>
                <c:pt idx="8393">
                  <c:v>5.026690796918249</c:v>
                </c:pt>
                <c:pt idx="8394">
                  <c:v>137.38316112778529</c:v>
                </c:pt>
                <c:pt idx="8395">
                  <c:v>33.041686160217161</c:v>
                </c:pt>
                <c:pt idx="8396">
                  <c:v>25.504563265344704</c:v>
                </c:pt>
                <c:pt idx="8397">
                  <c:v>7.3725196941333226E-2</c:v>
                </c:pt>
                <c:pt idx="8398">
                  <c:v>8.5332440860777456</c:v>
                </c:pt>
                <c:pt idx="8399">
                  <c:v>0.12531050874384411</c:v>
                </c:pt>
                <c:pt idx="8400">
                  <c:v>16.121234273218409</c:v>
                </c:pt>
                <c:pt idx="8401">
                  <c:v>9.3518188287454898</c:v>
                </c:pt>
                <c:pt idx="8402">
                  <c:v>0.40800100518106547</c:v>
                </c:pt>
                <c:pt idx="8403">
                  <c:v>4.6303537348082306</c:v>
                </c:pt>
                <c:pt idx="8404">
                  <c:v>3.2244278567817171</c:v>
                </c:pt>
                <c:pt idx="8405">
                  <c:v>7.3939651371342201</c:v>
                </c:pt>
                <c:pt idx="8406">
                  <c:v>0.99921011455801989</c:v>
                </c:pt>
                <c:pt idx="8407">
                  <c:v>0.59868888947366861</c:v>
                </c:pt>
                <c:pt idx="8408">
                  <c:v>10.293172467671491</c:v>
                </c:pt>
                <c:pt idx="8409">
                  <c:v>4.9823182605655205</c:v>
                </c:pt>
                <c:pt idx="8410">
                  <c:v>77.934440469072243</c:v>
                </c:pt>
                <c:pt idx="8411">
                  <c:v>0.5646968573397112</c:v>
                </c:pt>
                <c:pt idx="8412">
                  <c:v>145.03012236396336</c:v>
                </c:pt>
                <c:pt idx="8413">
                  <c:v>1.5063153522922019</c:v>
                </c:pt>
                <c:pt idx="8414">
                  <c:v>9.43757767290451</c:v>
                </c:pt>
                <c:pt idx="8415">
                  <c:v>4.6859415058436733</c:v>
                </c:pt>
                <c:pt idx="8416">
                  <c:v>7.8956468036598135</c:v>
                </c:pt>
                <c:pt idx="8417">
                  <c:v>4.5446749786454248</c:v>
                </c:pt>
                <c:pt idx="8418">
                  <c:v>22.482255723323657</c:v>
                </c:pt>
                <c:pt idx="8419">
                  <c:v>2.2570106937610963</c:v>
                </c:pt>
                <c:pt idx="8420">
                  <c:v>12.714637562453877</c:v>
                </c:pt>
                <c:pt idx="8421">
                  <c:v>1.2045393314989929</c:v>
                </c:pt>
                <c:pt idx="8422">
                  <c:v>0.28070684478792401</c:v>
                </c:pt>
                <c:pt idx="8423">
                  <c:v>1.0190258704217434</c:v>
                </c:pt>
                <c:pt idx="8424">
                  <c:v>543.95135774228754</c:v>
                </c:pt>
                <c:pt idx="8425">
                  <c:v>0.29400160632476047</c:v>
                </c:pt>
                <c:pt idx="8426">
                  <c:v>0.12901595664993598</c:v>
                </c:pt>
                <c:pt idx="8427">
                  <c:v>3.0139348950301424E-2</c:v>
                </c:pt>
                <c:pt idx="8428">
                  <c:v>2.0165492232668232</c:v>
                </c:pt>
                <c:pt idx="8429">
                  <c:v>24.632294992312215</c:v>
                </c:pt>
                <c:pt idx="8430">
                  <c:v>6.3836766833663958</c:v>
                </c:pt>
                <c:pt idx="8431">
                  <c:v>20.935907239797071</c:v>
                </c:pt>
                <c:pt idx="8432">
                  <c:v>5.0546586243350657E-2</c:v>
                </c:pt>
                <c:pt idx="8433">
                  <c:v>6.1508614049422407E-2</c:v>
                </c:pt>
                <c:pt idx="8434">
                  <c:v>0.11117188472090446</c:v>
                </c:pt>
                <c:pt idx="8435">
                  <c:v>8.7380025553477639E-2</c:v>
                </c:pt>
                <c:pt idx="8436">
                  <c:v>1.2293310643887203</c:v>
                </c:pt>
                <c:pt idx="8437">
                  <c:v>0.4906318211824568</c:v>
                </c:pt>
                <c:pt idx="8438">
                  <c:v>6.9913868685372069</c:v>
                </c:pt>
                <c:pt idx="8439">
                  <c:v>1.4054894077158966</c:v>
                </c:pt>
                <c:pt idx="8440">
                  <c:v>0.12237478645525296</c:v>
                </c:pt>
                <c:pt idx="8441">
                  <c:v>3.2545904785692326</c:v>
                </c:pt>
                <c:pt idx="8442">
                  <c:v>42.925387419493603</c:v>
                </c:pt>
                <c:pt idx="8443">
                  <c:v>9.0984881331164554E-3</c:v>
                </c:pt>
                <c:pt idx="8444">
                  <c:v>2.3254486349649941</c:v>
                </c:pt>
                <c:pt idx="8445">
                  <c:v>17.045229760375989</c:v>
                </c:pt>
                <c:pt idx="8446">
                  <c:v>0.80979058615994814</c:v>
                </c:pt>
                <c:pt idx="8447">
                  <c:v>13.806069109014826</c:v>
                </c:pt>
                <c:pt idx="8448">
                  <c:v>79.478565927319679</c:v>
                </c:pt>
                <c:pt idx="8449">
                  <c:v>1.139229241717439</c:v>
                </c:pt>
                <c:pt idx="8450">
                  <c:v>1.0374875966188541E-2</c:v>
                </c:pt>
                <c:pt idx="8451">
                  <c:v>367.04350284505915</c:v>
                </c:pt>
                <c:pt idx="8452">
                  <c:v>30.008838730773398</c:v>
                </c:pt>
                <c:pt idx="8453">
                  <c:v>324.82615616567671</c:v>
                </c:pt>
                <c:pt idx="8454">
                  <c:v>6.2732611228746915</c:v>
                </c:pt>
                <c:pt idx="8455">
                  <c:v>15.037263260488743</c:v>
                </c:pt>
                <c:pt idx="8456">
                  <c:v>4.7242293320824169</c:v>
                </c:pt>
                <c:pt idx="8457">
                  <c:v>2.1918295229173088E-2</c:v>
                </c:pt>
                <c:pt idx="8458">
                  <c:v>0.49648409961137252</c:v>
                </c:pt>
                <c:pt idx="8459">
                  <c:v>0.15684313129117211</c:v>
                </c:pt>
                <c:pt idx="8460">
                  <c:v>0.48492618658220782</c:v>
                </c:pt>
                <c:pt idx="8461">
                  <c:v>3.9838663652337818</c:v>
                </c:pt>
                <c:pt idx="8462">
                  <c:v>7.1013678537181393E-2</c:v>
                </c:pt>
                <c:pt idx="8463">
                  <c:v>24.4348667802211</c:v>
                </c:pt>
                <c:pt idx="8464">
                  <c:v>1.2767020056380434</c:v>
                </c:pt>
                <c:pt idx="8465">
                  <c:v>0.28169858589101998</c:v>
                </c:pt>
                <c:pt idx="8466">
                  <c:v>33.632838842175424</c:v>
                </c:pt>
                <c:pt idx="8467">
                  <c:v>9.3526960506324336E-2</c:v>
                </c:pt>
                <c:pt idx="8468">
                  <c:v>767.23204360326781</c:v>
                </c:pt>
                <c:pt idx="8469">
                  <c:v>36.105190112181916</c:v>
                </c:pt>
                <c:pt idx="8470">
                  <c:v>1.2218400718009241</c:v>
                </c:pt>
                <c:pt idx="8471">
                  <c:v>2.8696721841086985</c:v>
                </c:pt>
                <c:pt idx="8472">
                  <c:v>1.6695398751182283E-2</c:v>
                </c:pt>
                <c:pt idx="8473">
                  <c:v>0.11103083198320852</c:v>
                </c:pt>
                <c:pt idx="8474">
                  <c:v>0.91816924389006527</c:v>
                </c:pt>
                <c:pt idx="8475">
                  <c:v>2.1841672819390712</c:v>
                </c:pt>
                <c:pt idx="8476">
                  <c:v>1.1954168300038053</c:v>
                </c:pt>
                <c:pt idx="8477">
                  <c:v>170.95473977729114</c:v>
                </c:pt>
                <c:pt idx="8478">
                  <c:v>4.679643157038272E-2</c:v>
                </c:pt>
                <c:pt idx="8479">
                  <c:v>0.33395356059345294</c:v>
                </c:pt>
                <c:pt idx="8480">
                  <c:v>0.84590549264745096</c:v>
                </c:pt>
                <c:pt idx="8481">
                  <c:v>0.25051107978886583</c:v>
                </c:pt>
                <c:pt idx="8482">
                  <c:v>0.35316557145281918</c:v>
                </c:pt>
                <c:pt idx="8483">
                  <c:v>3.2110823048782224</c:v>
                </c:pt>
                <c:pt idx="8484">
                  <c:v>12.696560260112683</c:v>
                </c:pt>
                <c:pt idx="8485">
                  <c:v>1.2334241405558719</c:v>
                </c:pt>
                <c:pt idx="8486">
                  <c:v>5.0131211672233595</c:v>
                </c:pt>
                <c:pt idx="8487">
                  <c:v>0.14805124029678815</c:v>
                </c:pt>
                <c:pt idx="8488">
                  <c:v>4978.6777428428441</c:v>
                </c:pt>
                <c:pt idx="8489">
                  <c:v>0.86155974662249679</c:v>
                </c:pt>
                <c:pt idx="8490">
                  <c:v>0.30053005433518426</c:v>
                </c:pt>
                <c:pt idx="8491">
                  <c:v>4.9127854344873732E-2</c:v>
                </c:pt>
                <c:pt idx="8492">
                  <c:v>1.9345955667799211</c:v>
                </c:pt>
                <c:pt idx="8493">
                  <c:v>50.707483572758832</c:v>
                </c:pt>
                <c:pt idx="8494">
                  <c:v>5.0969792897869355E-2</c:v>
                </c:pt>
                <c:pt idx="8495">
                  <c:v>9.43757767290451</c:v>
                </c:pt>
                <c:pt idx="8496">
                  <c:v>1.8737542517207408</c:v>
                </c:pt>
                <c:pt idx="8497">
                  <c:v>50.70648205351285</c:v>
                </c:pt>
                <c:pt idx="8498">
                  <c:v>0.29875356941393383</c:v>
                </c:pt>
                <c:pt idx="8499">
                  <c:v>1.406205589892042</c:v>
                </c:pt>
                <c:pt idx="8500">
                  <c:v>4.1079099433956792</c:v>
                </c:pt>
                <c:pt idx="8501">
                  <c:v>0.23472981565559786</c:v>
                </c:pt>
                <c:pt idx="8502">
                  <c:v>11.219049605682891</c:v>
                </c:pt>
                <c:pt idx="8503">
                  <c:v>0.16852375062815267</c:v>
                </c:pt>
                <c:pt idx="8504">
                  <c:v>33.146584263490141</c:v>
                </c:pt>
                <c:pt idx="8505">
                  <c:v>9.2338036239517224E-2</c:v>
                </c:pt>
                <c:pt idx="8506">
                  <c:v>0.56790270550271271</c:v>
                </c:pt>
                <c:pt idx="8507">
                  <c:v>7.7638135876456502</c:v>
                </c:pt>
                <c:pt idx="8508">
                  <c:v>10.319213122411895</c:v>
                </c:pt>
                <c:pt idx="8509">
                  <c:v>6.1273997381398821</c:v>
                </c:pt>
                <c:pt idx="8510">
                  <c:v>0.41713362021855926</c:v>
                </c:pt>
                <c:pt idx="8511">
                  <c:v>0.49355477622636645</c:v>
                </c:pt>
                <c:pt idx="8512">
                  <c:v>2.6310280776993609</c:v>
                </c:pt>
                <c:pt idx="8513">
                  <c:v>0.35413649834205718</c:v>
                </c:pt>
                <c:pt idx="8514">
                  <c:v>0.27134954306753445</c:v>
                </c:pt>
                <c:pt idx="8515">
                  <c:v>0.83774776852774913</c:v>
                </c:pt>
                <c:pt idx="8516">
                  <c:v>2.266133024646648E-2</c:v>
                </c:pt>
                <c:pt idx="8517">
                  <c:v>0.64601016611367135</c:v>
                </c:pt>
                <c:pt idx="8518">
                  <c:v>0.16914052426823978</c:v>
                </c:pt>
                <c:pt idx="8519">
                  <c:v>10.977083316692704</c:v>
                </c:pt>
                <c:pt idx="8520">
                  <c:v>24.506916723109867</c:v>
                </c:pt>
                <c:pt idx="8521">
                  <c:v>1.6535542469833775</c:v>
                </c:pt>
                <c:pt idx="8522">
                  <c:v>0.16914052426823978</c:v>
                </c:pt>
                <c:pt idx="8523">
                  <c:v>1.6949804182602977</c:v>
                </c:pt>
                <c:pt idx="8524">
                  <c:v>1.1782550104338407</c:v>
                </c:pt>
                <c:pt idx="8525">
                  <c:v>1.4799564916120678</c:v>
                </c:pt>
                <c:pt idx="8526">
                  <c:v>3.9728865491795572E-2</c:v>
                </c:pt>
                <c:pt idx="8527">
                  <c:v>8.9368848945910866</c:v>
                </c:pt>
                <c:pt idx="8528">
                  <c:v>1.6172153880574329</c:v>
                </c:pt>
                <c:pt idx="8529">
                  <c:v>17.121362041685071</c:v>
                </c:pt>
                <c:pt idx="8530">
                  <c:v>0.75065841938180422</c:v>
                </c:pt>
                <c:pt idx="8531">
                  <c:v>0.18525175852437728</c:v>
                </c:pt>
                <c:pt idx="8532">
                  <c:v>53.554379161679407</c:v>
                </c:pt>
                <c:pt idx="8533">
                  <c:v>36.523678167452125</c:v>
                </c:pt>
                <c:pt idx="8534">
                  <c:v>0.10871297093325384</c:v>
                </c:pt>
                <c:pt idx="8535">
                  <c:v>1.7209418582137535</c:v>
                </c:pt>
                <c:pt idx="8536">
                  <c:v>0.29098308608689732</c:v>
                </c:pt>
                <c:pt idx="8537">
                  <c:v>0.50383520400727155</c:v>
                </c:pt>
                <c:pt idx="8538">
                  <c:v>7.8885719894689246E-2</c:v>
                </c:pt>
                <c:pt idx="8539">
                  <c:v>50.70881894304901</c:v>
                </c:pt>
                <c:pt idx="8540">
                  <c:v>0.66304944721333237</c:v>
                </c:pt>
                <c:pt idx="8541">
                  <c:v>0.7580667544944153</c:v>
                </c:pt>
                <c:pt idx="8542">
                  <c:v>41.47194501623035</c:v>
                </c:pt>
                <c:pt idx="8543">
                  <c:v>12.714637562453877</c:v>
                </c:pt>
                <c:pt idx="8544">
                  <c:v>0.34084569776928814</c:v>
                </c:pt>
                <c:pt idx="8545">
                  <c:v>0.99684183331354892</c:v>
                </c:pt>
                <c:pt idx="8546">
                  <c:v>0.72171368517366663</c:v>
                </c:pt>
                <c:pt idx="8547">
                  <c:v>0.96078738631721783</c:v>
                </c:pt>
                <c:pt idx="8548">
                  <c:v>0.16118724595150102</c:v>
                </c:pt>
                <c:pt idx="8549">
                  <c:v>0.46509056058584508</c:v>
                </c:pt>
                <c:pt idx="8550">
                  <c:v>5.3428253414685559E-2</c:v>
                </c:pt>
                <c:pt idx="8551">
                  <c:v>0.19974739105866884</c:v>
                </c:pt>
                <c:pt idx="8552">
                  <c:v>96.229379372694922</c:v>
                </c:pt>
                <c:pt idx="8553">
                  <c:v>16.95314236511998</c:v>
                </c:pt>
                <c:pt idx="8554">
                  <c:v>176.47890570144247</c:v>
                </c:pt>
                <c:pt idx="8555">
                  <c:v>45.465157227016732</c:v>
                </c:pt>
                <c:pt idx="8556">
                  <c:v>8.1064982490363864</c:v>
                </c:pt>
                <c:pt idx="8557">
                  <c:v>46.371625427507624</c:v>
                </c:pt>
                <c:pt idx="8558">
                  <c:v>1.2197999920744307</c:v>
                </c:pt>
                <c:pt idx="8559">
                  <c:v>22.609938145922893</c:v>
                </c:pt>
                <c:pt idx="8560">
                  <c:v>6.5860941759117688</c:v>
                </c:pt>
                <c:pt idx="8561">
                  <c:v>1.1183514772376009E-2</c:v>
                </c:pt>
                <c:pt idx="8562">
                  <c:v>292.42976888909726</c:v>
                </c:pt>
                <c:pt idx="8563">
                  <c:v>3.5570041687240025E-2</c:v>
                </c:pt>
                <c:pt idx="8564">
                  <c:v>14.858170461219236</c:v>
                </c:pt>
                <c:pt idx="8565">
                  <c:v>2.2685249240794843</c:v>
                </c:pt>
                <c:pt idx="8566">
                  <c:v>0.21752098677635365</c:v>
                </c:pt>
                <c:pt idx="8567">
                  <c:v>0.67203962070086631</c:v>
                </c:pt>
                <c:pt idx="8568">
                  <c:v>153.79969502204196</c:v>
                </c:pt>
                <c:pt idx="8569">
                  <c:v>15.03384461389795</c:v>
                </c:pt>
                <c:pt idx="8570">
                  <c:v>50.70881894304901</c:v>
                </c:pt>
                <c:pt idx="8571">
                  <c:v>0.1167239915940083</c:v>
                </c:pt>
                <c:pt idx="8572">
                  <c:v>161.41936946546963</c:v>
                </c:pt>
                <c:pt idx="8573">
                  <c:v>0.46270695385482863</c:v>
                </c:pt>
                <c:pt idx="8574">
                  <c:v>4.5646391075108393E-2</c:v>
                </c:pt>
                <c:pt idx="8575">
                  <c:v>0.19765210391379665</c:v>
                </c:pt>
                <c:pt idx="8576">
                  <c:v>4.4090874727697704</c:v>
                </c:pt>
                <c:pt idx="8577">
                  <c:v>73.581888474599708</c:v>
                </c:pt>
                <c:pt idx="8578">
                  <c:v>0.67395233623950157</c:v>
                </c:pt>
                <c:pt idx="8579">
                  <c:v>1.3397914910975139E-2</c:v>
                </c:pt>
                <c:pt idx="8580">
                  <c:v>0.11780305731882437</c:v>
                </c:pt>
                <c:pt idx="8581">
                  <c:v>0.11845224482182613</c:v>
                </c:pt>
                <c:pt idx="8582">
                  <c:v>0.35543258899014657</c:v>
                </c:pt>
                <c:pt idx="8583">
                  <c:v>2.2570106937610963</c:v>
                </c:pt>
                <c:pt idx="8584">
                  <c:v>0.26472345873148823</c:v>
                </c:pt>
                <c:pt idx="8585">
                  <c:v>0.13170834633051914</c:v>
                </c:pt>
                <c:pt idx="8586">
                  <c:v>241.05669661712017</c:v>
                </c:pt>
                <c:pt idx="8587">
                  <c:v>9.6636724458420318</c:v>
                </c:pt>
                <c:pt idx="8588">
                  <c:v>1.5121960482181251</c:v>
                </c:pt>
                <c:pt idx="8589">
                  <c:v>3.4714945160844508E-2</c:v>
                </c:pt>
                <c:pt idx="8590">
                  <c:v>7.8326691427321071E-2</c:v>
                </c:pt>
                <c:pt idx="8591">
                  <c:v>0.30047924398203607</c:v>
                </c:pt>
                <c:pt idx="8592">
                  <c:v>0.14268038779223749</c:v>
                </c:pt>
                <c:pt idx="8593">
                  <c:v>11.919975877781377</c:v>
                </c:pt>
                <c:pt idx="8594">
                  <c:v>53.947963773659012</c:v>
                </c:pt>
                <c:pt idx="8595">
                  <c:v>0.14687747230896239</c:v>
                </c:pt>
                <c:pt idx="8596">
                  <c:v>0.82593387855924649</c:v>
                </c:pt>
                <c:pt idx="8597">
                  <c:v>2.2663910367422062</c:v>
                </c:pt>
                <c:pt idx="8598">
                  <c:v>2.9703630489642918E-2</c:v>
                </c:pt>
                <c:pt idx="8599">
                  <c:v>0.21096924940019468</c:v>
                </c:pt>
                <c:pt idx="8600">
                  <c:v>1.0214133498733513</c:v>
                </c:pt>
                <c:pt idx="8601">
                  <c:v>6.8221675671023232E-2</c:v>
                </c:pt>
                <c:pt idx="8602">
                  <c:v>50.036101700528732</c:v>
                </c:pt>
                <c:pt idx="8603">
                  <c:v>0.6374178015862938</c:v>
                </c:pt>
                <c:pt idx="8604">
                  <c:v>9.43757767290451</c:v>
                </c:pt>
                <c:pt idx="8605">
                  <c:v>10.857396600331914</c:v>
                </c:pt>
                <c:pt idx="8606">
                  <c:v>0.42230326162238718</c:v>
                </c:pt>
                <c:pt idx="8607">
                  <c:v>1.7480175277916985</c:v>
                </c:pt>
                <c:pt idx="8608">
                  <c:v>0.22496780455685081</c:v>
                </c:pt>
                <c:pt idx="8609">
                  <c:v>31.284734790678932</c:v>
                </c:pt>
                <c:pt idx="8610">
                  <c:v>0.18952398288418584</c:v>
                </c:pt>
                <c:pt idx="8611">
                  <c:v>3.1657390289129319</c:v>
                </c:pt>
                <c:pt idx="8612">
                  <c:v>0.9873893577374151</c:v>
                </c:pt>
                <c:pt idx="8613">
                  <c:v>50.70648205351285</c:v>
                </c:pt>
                <c:pt idx="8614">
                  <c:v>6.922680135711233E-2</c:v>
                </c:pt>
                <c:pt idx="8615">
                  <c:v>0.19591223478419845</c:v>
                </c:pt>
                <c:pt idx="8616">
                  <c:v>3.1074469116675325</c:v>
                </c:pt>
                <c:pt idx="8617">
                  <c:v>0.98518854001091227</c:v>
                </c:pt>
                <c:pt idx="8618">
                  <c:v>37.969694008608947</c:v>
                </c:pt>
                <c:pt idx="8619">
                  <c:v>2.1598020690039244</c:v>
                </c:pt>
                <c:pt idx="8620">
                  <c:v>0.65356307364163624</c:v>
                </c:pt>
                <c:pt idx="8621">
                  <c:v>0.35500036566117749</c:v>
                </c:pt>
                <c:pt idx="8622">
                  <c:v>0.99242656403437257</c:v>
                </c:pt>
                <c:pt idx="8623">
                  <c:v>5.7561966788026639</c:v>
                </c:pt>
                <c:pt idx="8624">
                  <c:v>5.0846911624566697</c:v>
                </c:pt>
                <c:pt idx="8625">
                  <c:v>0.22808242298381309</c:v>
                </c:pt>
                <c:pt idx="8626">
                  <c:v>2.4352529803450063</c:v>
                </c:pt>
                <c:pt idx="8627">
                  <c:v>3.6012094292850017</c:v>
                </c:pt>
                <c:pt idx="8628">
                  <c:v>5.1181881605755618E-2</c:v>
                </c:pt>
                <c:pt idx="8629">
                  <c:v>50.907933325391227</c:v>
                </c:pt>
                <c:pt idx="8630">
                  <c:v>6.716331881898932E-2</c:v>
                </c:pt>
                <c:pt idx="8631">
                  <c:v>10.526531624155297</c:v>
                </c:pt>
                <c:pt idx="8632">
                  <c:v>265.85540575864638</c:v>
                </c:pt>
                <c:pt idx="8633">
                  <c:v>0.10282586857337181</c:v>
                </c:pt>
                <c:pt idx="8634">
                  <c:v>6.5152200986025903</c:v>
                </c:pt>
                <c:pt idx="8635">
                  <c:v>10.293172467671491</c:v>
                </c:pt>
                <c:pt idx="8636">
                  <c:v>119.55663649541039</c:v>
                </c:pt>
                <c:pt idx="8637">
                  <c:v>7.2038698872593177</c:v>
                </c:pt>
                <c:pt idx="8638">
                  <c:v>38.011431163675418</c:v>
                </c:pt>
                <c:pt idx="8639">
                  <c:v>0.15696321218441139</c:v>
                </c:pt>
                <c:pt idx="8640">
                  <c:v>105.03038014952359</c:v>
                </c:pt>
                <c:pt idx="8641">
                  <c:v>2.3051283133186291</c:v>
                </c:pt>
                <c:pt idx="8642">
                  <c:v>0.68574558122042417</c:v>
                </c:pt>
                <c:pt idx="8643">
                  <c:v>3.7895309751574145E-2</c:v>
                </c:pt>
                <c:pt idx="8644">
                  <c:v>0.99522469459394225</c:v>
                </c:pt>
                <c:pt idx="8645">
                  <c:v>3.4072936110158623E-2</c:v>
                </c:pt>
                <c:pt idx="8646">
                  <c:v>12.153905521981381</c:v>
                </c:pt>
                <c:pt idx="8647">
                  <c:v>4.081665638138162</c:v>
                </c:pt>
                <c:pt idx="8648">
                  <c:v>93.035861562962552</c:v>
                </c:pt>
                <c:pt idx="8649">
                  <c:v>0.54990912036437556</c:v>
                </c:pt>
                <c:pt idx="8650">
                  <c:v>4.602857032584444E-2</c:v>
                </c:pt>
                <c:pt idx="8651">
                  <c:v>0.19448109833394484</c:v>
                </c:pt>
                <c:pt idx="8652">
                  <c:v>6.8044861226018188E-2</c:v>
                </c:pt>
                <c:pt idx="8653">
                  <c:v>12.714637562453877</c:v>
                </c:pt>
                <c:pt idx="8654">
                  <c:v>7.6474621930149178</c:v>
                </c:pt>
                <c:pt idx="8655">
                  <c:v>5.524828295347481</c:v>
                </c:pt>
                <c:pt idx="8656">
                  <c:v>1.3753533145714294</c:v>
                </c:pt>
                <c:pt idx="8657">
                  <c:v>0.40743268356519718</c:v>
                </c:pt>
                <c:pt idx="8658">
                  <c:v>2.2173340799131352E-3</c:v>
                </c:pt>
                <c:pt idx="8659">
                  <c:v>0.66713037958961563</c:v>
                </c:pt>
                <c:pt idx="8660">
                  <c:v>97.063583832989337</c:v>
                </c:pt>
                <c:pt idx="8661">
                  <c:v>0.38794864124732031</c:v>
                </c:pt>
                <c:pt idx="8662">
                  <c:v>75.820198363530665</c:v>
                </c:pt>
                <c:pt idx="8663">
                  <c:v>6.2751214216580369</c:v>
                </c:pt>
                <c:pt idx="8664">
                  <c:v>3.8703090022623914</c:v>
                </c:pt>
                <c:pt idx="8665">
                  <c:v>1.4003010937023965</c:v>
                </c:pt>
                <c:pt idx="8666">
                  <c:v>0.24728688368973767</c:v>
                </c:pt>
                <c:pt idx="8667">
                  <c:v>1.6710714614346094</c:v>
                </c:pt>
                <c:pt idx="8668">
                  <c:v>0.1406755402055096</c:v>
                </c:pt>
                <c:pt idx="8669">
                  <c:v>0.26162615283830387</c:v>
                </c:pt>
                <c:pt idx="8670">
                  <c:v>10.989649782454157</c:v>
                </c:pt>
                <c:pt idx="8671">
                  <c:v>5.536669191029703</c:v>
                </c:pt>
                <c:pt idx="8672">
                  <c:v>0.2923903057624489</c:v>
                </c:pt>
                <c:pt idx="8673">
                  <c:v>72.254025007979095</c:v>
                </c:pt>
                <c:pt idx="8674">
                  <c:v>1.4385721227307378</c:v>
                </c:pt>
                <c:pt idx="8675">
                  <c:v>0.57021503883263813</c:v>
                </c:pt>
                <c:pt idx="8676">
                  <c:v>7.3907288476115551E-2</c:v>
                </c:pt>
                <c:pt idx="8677">
                  <c:v>57.094936632098175</c:v>
                </c:pt>
                <c:pt idx="8678">
                  <c:v>8.8285784780334775E-2</c:v>
                </c:pt>
                <c:pt idx="8679">
                  <c:v>8.8994911880228962</c:v>
                </c:pt>
                <c:pt idx="8680">
                  <c:v>524.00668298851463</c:v>
                </c:pt>
                <c:pt idx="8681">
                  <c:v>1.0277899820747158</c:v>
                </c:pt>
                <c:pt idx="8682">
                  <c:v>1.324639562847582</c:v>
                </c:pt>
                <c:pt idx="8683">
                  <c:v>3.933070600493245E-2</c:v>
                </c:pt>
                <c:pt idx="8684">
                  <c:v>0.36701132864957614</c:v>
                </c:pt>
                <c:pt idx="8685">
                  <c:v>4.0114570255447513</c:v>
                </c:pt>
                <c:pt idx="8686">
                  <c:v>16.046768047485287</c:v>
                </c:pt>
                <c:pt idx="8687">
                  <c:v>0.28070684478792401</c:v>
                </c:pt>
                <c:pt idx="8688">
                  <c:v>0.15876846959793042</c:v>
                </c:pt>
                <c:pt idx="8689">
                  <c:v>7.8885719894689246E-2</c:v>
                </c:pt>
                <c:pt idx="8690">
                  <c:v>19.236611515530804</c:v>
                </c:pt>
                <c:pt idx="8691">
                  <c:v>17.771679804005046</c:v>
                </c:pt>
                <c:pt idx="8692">
                  <c:v>21.634998516290104</c:v>
                </c:pt>
                <c:pt idx="8693">
                  <c:v>45.795308128697471</c:v>
                </c:pt>
                <c:pt idx="8694">
                  <c:v>0.31980504122407483</c:v>
                </c:pt>
                <c:pt idx="8695">
                  <c:v>24.24718868532463</c:v>
                </c:pt>
                <c:pt idx="8696">
                  <c:v>16.959394930841647</c:v>
                </c:pt>
                <c:pt idx="8697">
                  <c:v>0.67422574419092962</c:v>
                </c:pt>
                <c:pt idx="8698">
                  <c:v>5.7453861507462101</c:v>
                </c:pt>
                <c:pt idx="8699">
                  <c:v>578.25244412215852</c:v>
                </c:pt>
                <c:pt idx="8700">
                  <c:v>2.7918901740880062</c:v>
                </c:pt>
                <c:pt idx="8701">
                  <c:v>7.4662142199526862</c:v>
                </c:pt>
                <c:pt idx="8702">
                  <c:v>3.6875662995162801</c:v>
                </c:pt>
                <c:pt idx="8703">
                  <c:v>2.1801806758420177E-2</c:v>
                </c:pt>
                <c:pt idx="8704">
                  <c:v>5.3144559380183178</c:v>
                </c:pt>
                <c:pt idx="8705">
                  <c:v>3.4050088651719941E-2</c:v>
                </c:pt>
                <c:pt idx="8706">
                  <c:v>10.090701281784572</c:v>
                </c:pt>
                <c:pt idx="8707">
                  <c:v>2.1492286537538551E-2</c:v>
                </c:pt>
                <c:pt idx="8708">
                  <c:v>2.9878092270126553</c:v>
                </c:pt>
                <c:pt idx="8709">
                  <c:v>24.895902991323652</c:v>
                </c:pt>
                <c:pt idx="8710">
                  <c:v>30.082945416679269</c:v>
                </c:pt>
                <c:pt idx="8711">
                  <c:v>77.217972446942483</c:v>
                </c:pt>
                <c:pt idx="8712">
                  <c:v>32.117930842828066</c:v>
                </c:pt>
                <c:pt idx="8713">
                  <c:v>2.528558167311834</c:v>
                </c:pt>
                <c:pt idx="8714">
                  <c:v>0.62806835320605525</c:v>
                </c:pt>
                <c:pt idx="8715">
                  <c:v>7.6061423916344243E-3</c:v>
                </c:pt>
                <c:pt idx="8716">
                  <c:v>2.1213600318630865</c:v>
                </c:pt>
                <c:pt idx="8717">
                  <c:v>6.3449747508248555E-2</c:v>
                </c:pt>
                <c:pt idx="8718">
                  <c:v>0.13502667946218955</c:v>
                </c:pt>
                <c:pt idx="8719">
                  <c:v>0.22478508161092403</c:v>
                </c:pt>
                <c:pt idx="8720">
                  <c:v>34.967803002080736</c:v>
                </c:pt>
                <c:pt idx="8721">
                  <c:v>2.2877630570731067</c:v>
                </c:pt>
                <c:pt idx="8722">
                  <c:v>5.7261334018023158E-3</c:v>
                </c:pt>
                <c:pt idx="8723">
                  <c:v>0.89955786925927306</c:v>
                </c:pt>
                <c:pt idx="8724">
                  <c:v>0.48625935128428055</c:v>
                </c:pt>
                <c:pt idx="8725">
                  <c:v>1.2556816135043609</c:v>
                </c:pt>
                <c:pt idx="8726">
                  <c:v>3.42559182035794E-2</c:v>
                </c:pt>
                <c:pt idx="8727">
                  <c:v>1.5763161556934537</c:v>
                </c:pt>
                <c:pt idx="8728">
                  <c:v>6.5249682458194078</c:v>
                </c:pt>
                <c:pt idx="8729">
                  <c:v>0.40323615064263385</c:v>
                </c:pt>
                <c:pt idx="8730">
                  <c:v>2.5726739858159058</c:v>
                </c:pt>
                <c:pt idx="8731">
                  <c:v>1.5408920822663921</c:v>
                </c:pt>
                <c:pt idx="8732">
                  <c:v>0.31980504122407483</c:v>
                </c:pt>
                <c:pt idx="8733">
                  <c:v>6.1512376709704117</c:v>
                </c:pt>
                <c:pt idx="8734">
                  <c:v>241.05669661712017</c:v>
                </c:pt>
                <c:pt idx="8735">
                  <c:v>2.1514235556625931</c:v>
                </c:pt>
                <c:pt idx="8736">
                  <c:v>60.265650621234322</c:v>
                </c:pt>
                <c:pt idx="8737">
                  <c:v>8.0195785124492422E-2</c:v>
                </c:pt>
                <c:pt idx="8738">
                  <c:v>0.17447882119346569</c:v>
                </c:pt>
                <c:pt idx="8739">
                  <c:v>3.228556955046622</c:v>
                </c:pt>
                <c:pt idx="8740">
                  <c:v>2.5982008575328437</c:v>
                </c:pt>
                <c:pt idx="8741">
                  <c:v>0.12523680463877998</c:v>
                </c:pt>
                <c:pt idx="8742">
                  <c:v>0.13065888077715176</c:v>
                </c:pt>
                <c:pt idx="8743">
                  <c:v>1.5617760839339023</c:v>
                </c:pt>
                <c:pt idx="8744">
                  <c:v>0.26162615283830387</c:v>
                </c:pt>
                <c:pt idx="8745">
                  <c:v>1.8946878088339454</c:v>
                </c:pt>
                <c:pt idx="8746">
                  <c:v>13.795716637796541</c:v>
                </c:pt>
                <c:pt idx="8747">
                  <c:v>0.66713037958961563</c:v>
                </c:pt>
                <c:pt idx="8748">
                  <c:v>16.960288223605662</c:v>
                </c:pt>
                <c:pt idx="8749">
                  <c:v>941.94066549283264</c:v>
                </c:pt>
                <c:pt idx="8750">
                  <c:v>6.7525587553918154</c:v>
                </c:pt>
                <c:pt idx="8751">
                  <c:v>3.8086903397773613</c:v>
                </c:pt>
                <c:pt idx="8752">
                  <c:v>10.529343582798562</c:v>
                </c:pt>
                <c:pt idx="8753">
                  <c:v>0.27606288818613611</c:v>
                </c:pt>
                <c:pt idx="8754">
                  <c:v>3.5779191213087584E-2</c:v>
                </c:pt>
                <c:pt idx="8755">
                  <c:v>5.3347417027537238E-2</c:v>
                </c:pt>
                <c:pt idx="8756">
                  <c:v>0.90991416603252284</c:v>
                </c:pt>
                <c:pt idx="8757">
                  <c:v>1.5063153522922019</c:v>
                </c:pt>
                <c:pt idx="8758">
                  <c:v>0.55067046694129029</c:v>
                </c:pt>
                <c:pt idx="8759">
                  <c:v>4.2259791909532531E-2</c:v>
                </c:pt>
                <c:pt idx="8760">
                  <c:v>236.20537975496418</c:v>
                </c:pt>
                <c:pt idx="8761">
                  <c:v>6.0790596878594751</c:v>
                </c:pt>
                <c:pt idx="8762">
                  <c:v>0.19102769435961317</c:v>
                </c:pt>
                <c:pt idx="8763">
                  <c:v>0.56790270550271271</c:v>
                </c:pt>
                <c:pt idx="8764">
                  <c:v>4.1569442860471498E-2</c:v>
                </c:pt>
                <c:pt idx="8765">
                  <c:v>6.78013050658746E-3</c:v>
                </c:pt>
                <c:pt idx="8766">
                  <c:v>0.46354070476602388</c:v>
                </c:pt>
                <c:pt idx="8767">
                  <c:v>7.8326691427321071E-2</c:v>
                </c:pt>
                <c:pt idx="8768">
                  <c:v>22.624831026469764</c:v>
                </c:pt>
                <c:pt idx="8769">
                  <c:v>7.8141637078298363</c:v>
                </c:pt>
                <c:pt idx="8770">
                  <c:v>3.1769620810432051</c:v>
                </c:pt>
                <c:pt idx="8771">
                  <c:v>147.3385851817246</c:v>
                </c:pt>
                <c:pt idx="8772">
                  <c:v>2.6631008230074222</c:v>
                </c:pt>
                <c:pt idx="8773">
                  <c:v>0.5336339495739949</c:v>
                </c:pt>
                <c:pt idx="8774">
                  <c:v>0.12812303658305296</c:v>
                </c:pt>
                <c:pt idx="8775">
                  <c:v>2.1646843568725951E-2</c:v>
                </c:pt>
                <c:pt idx="8776">
                  <c:v>59.028997694114913</c:v>
                </c:pt>
                <c:pt idx="8777">
                  <c:v>1.0587613569216647</c:v>
                </c:pt>
                <c:pt idx="8778">
                  <c:v>22.621852162376406</c:v>
                </c:pt>
                <c:pt idx="8779">
                  <c:v>0.61163133165166705</c:v>
                </c:pt>
                <c:pt idx="8780">
                  <c:v>1.6695455364168121</c:v>
                </c:pt>
                <c:pt idx="8781">
                  <c:v>223.70605499844169</c:v>
                </c:pt>
                <c:pt idx="8782">
                  <c:v>0.34554041604839286</c:v>
                </c:pt>
                <c:pt idx="8783">
                  <c:v>195.7180116734155</c:v>
                </c:pt>
                <c:pt idx="8784">
                  <c:v>3.2892351069219561E-2</c:v>
                </c:pt>
                <c:pt idx="8785">
                  <c:v>12.313166563835788</c:v>
                </c:pt>
                <c:pt idx="8786">
                  <c:v>0.22478508161092403</c:v>
                </c:pt>
                <c:pt idx="8787">
                  <c:v>20.667281252512243</c:v>
                </c:pt>
                <c:pt idx="8788">
                  <c:v>91.702829501307704</c:v>
                </c:pt>
                <c:pt idx="8789">
                  <c:v>2.856654074546678</c:v>
                </c:pt>
                <c:pt idx="8790">
                  <c:v>1.2737652571264595</c:v>
                </c:pt>
                <c:pt idx="8791">
                  <c:v>60.645609229587372</c:v>
                </c:pt>
                <c:pt idx="8792">
                  <c:v>0.20387410261947908</c:v>
                </c:pt>
                <c:pt idx="8793">
                  <c:v>0.40431211666213646</c:v>
                </c:pt>
                <c:pt idx="8794">
                  <c:v>69.094340667435659</c:v>
                </c:pt>
                <c:pt idx="8795">
                  <c:v>13.856630053537661</c:v>
                </c:pt>
                <c:pt idx="8796">
                  <c:v>0.16852375062815267</c:v>
                </c:pt>
                <c:pt idx="8797">
                  <c:v>1.2462471594946862</c:v>
                </c:pt>
                <c:pt idx="8798">
                  <c:v>243.21982228588695</c:v>
                </c:pt>
                <c:pt idx="8799">
                  <c:v>409.32129102423738</c:v>
                </c:pt>
                <c:pt idx="8800">
                  <c:v>0.12428010085229767</c:v>
                </c:pt>
                <c:pt idx="8801">
                  <c:v>14.994123791316383</c:v>
                </c:pt>
                <c:pt idx="8802">
                  <c:v>29.677423965871135</c:v>
                </c:pt>
                <c:pt idx="8803">
                  <c:v>0.80139868409531645</c:v>
                </c:pt>
                <c:pt idx="8804">
                  <c:v>0.305882664278322</c:v>
                </c:pt>
                <c:pt idx="8805">
                  <c:v>4.4377223900252272</c:v>
                </c:pt>
                <c:pt idx="8806">
                  <c:v>1.0190258704217434</c:v>
                </c:pt>
                <c:pt idx="8807">
                  <c:v>0.74788718451446057</c:v>
                </c:pt>
                <c:pt idx="8808">
                  <c:v>5.5729897839523694</c:v>
                </c:pt>
                <c:pt idx="8809">
                  <c:v>0.20696726398815901</c:v>
                </c:pt>
                <c:pt idx="8810">
                  <c:v>0.90381695602821077</c:v>
                </c:pt>
                <c:pt idx="8811">
                  <c:v>13.441741521122184</c:v>
                </c:pt>
                <c:pt idx="8812">
                  <c:v>0.18823856269499759</c:v>
                </c:pt>
                <c:pt idx="8813">
                  <c:v>19.997036253688595</c:v>
                </c:pt>
                <c:pt idx="8814">
                  <c:v>25.154216054656715</c:v>
                </c:pt>
                <c:pt idx="8815">
                  <c:v>1.1666972791744563</c:v>
                </c:pt>
                <c:pt idx="8816">
                  <c:v>0.17182275296116559</c:v>
                </c:pt>
                <c:pt idx="8817">
                  <c:v>0.24823358474067236</c:v>
                </c:pt>
                <c:pt idx="8818">
                  <c:v>0.95612065116694767</c:v>
                </c:pt>
                <c:pt idx="8819">
                  <c:v>28.799192213399259</c:v>
                </c:pt>
                <c:pt idx="8820">
                  <c:v>151.60807218550804</c:v>
                </c:pt>
                <c:pt idx="8821">
                  <c:v>2.7201736299006088E-2</c:v>
                </c:pt>
                <c:pt idx="8822">
                  <c:v>1.7009291163406164</c:v>
                </c:pt>
                <c:pt idx="8823">
                  <c:v>0.12428010085229767</c:v>
                </c:pt>
                <c:pt idx="8824">
                  <c:v>9.2338036239517224E-2</c:v>
                </c:pt>
                <c:pt idx="8825">
                  <c:v>6.2419330512403386E-2</c:v>
                </c:pt>
                <c:pt idx="8826">
                  <c:v>0.52862391980117074</c:v>
                </c:pt>
                <c:pt idx="8827">
                  <c:v>0.75521423449309233</c:v>
                </c:pt>
                <c:pt idx="8828">
                  <c:v>0.12193663458558902</c:v>
                </c:pt>
                <c:pt idx="8829">
                  <c:v>35.987965954453323</c:v>
                </c:pt>
                <c:pt idx="8830">
                  <c:v>0.75350461806317248</c:v>
                </c:pt>
                <c:pt idx="8831">
                  <c:v>0.99842045826417092</c:v>
                </c:pt>
                <c:pt idx="8832">
                  <c:v>220.71127011502548</c:v>
                </c:pt>
                <c:pt idx="8833">
                  <c:v>0.22382668069024961</c:v>
                </c:pt>
                <c:pt idx="8834">
                  <c:v>3.5948893435103062</c:v>
                </c:pt>
                <c:pt idx="8835">
                  <c:v>0.1964336024916632</c:v>
                </c:pt>
                <c:pt idx="8836">
                  <c:v>0.16361942027859397</c:v>
                </c:pt>
                <c:pt idx="8837">
                  <c:v>0.229323465182352</c:v>
                </c:pt>
                <c:pt idx="8838">
                  <c:v>2.4731474240249365</c:v>
                </c:pt>
                <c:pt idx="8839">
                  <c:v>2.1833254326725271</c:v>
                </c:pt>
                <c:pt idx="8840">
                  <c:v>24.12838056744777</c:v>
                </c:pt>
                <c:pt idx="8841">
                  <c:v>3.5993129756690414</c:v>
                </c:pt>
                <c:pt idx="8842">
                  <c:v>0.69802910706807875</c:v>
                </c:pt>
                <c:pt idx="8843">
                  <c:v>2.2671378134547653</c:v>
                </c:pt>
                <c:pt idx="8844">
                  <c:v>6.7104699459828998E-2</c:v>
                </c:pt>
                <c:pt idx="8845">
                  <c:v>3.5361342630686569E-2</c:v>
                </c:pt>
                <c:pt idx="8846">
                  <c:v>3.6875662995162801</c:v>
                </c:pt>
                <c:pt idx="8847">
                  <c:v>6.4471330198785042</c:v>
                </c:pt>
                <c:pt idx="8848">
                  <c:v>2.6567653322134923</c:v>
                </c:pt>
                <c:pt idx="8849">
                  <c:v>8.9241786912538412</c:v>
                </c:pt>
                <c:pt idx="8850">
                  <c:v>1.5755729269529756E-2</c:v>
                </c:pt>
                <c:pt idx="8851">
                  <c:v>0.10132182094184614</c:v>
                </c:pt>
                <c:pt idx="8852">
                  <c:v>5.9690969562397793</c:v>
                </c:pt>
                <c:pt idx="8853">
                  <c:v>1.6825321999065761</c:v>
                </c:pt>
                <c:pt idx="8854">
                  <c:v>75.592786719370125</c:v>
                </c:pt>
                <c:pt idx="8855">
                  <c:v>0.36980387834025313</c:v>
                </c:pt>
                <c:pt idx="8856">
                  <c:v>13.729528357614953</c:v>
                </c:pt>
                <c:pt idx="8857">
                  <c:v>0.70232641201553681</c:v>
                </c:pt>
                <c:pt idx="8858">
                  <c:v>2111.2738619494885</c:v>
                </c:pt>
                <c:pt idx="8859">
                  <c:v>0.8451626826352352</c:v>
                </c:pt>
                <c:pt idx="8860">
                  <c:v>0.67019710703332158</c:v>
                </c:pt>
                <c:pt idx="8861">
                  <c:v>9.339458219710213E-2</c:v>
                </c:pt>
                <c:pt idx="8862">
                  <c:v>13.694413382459803</c:v>
                </c:pt>
                <c:pt idx="8863">
                  <c:v>5.0188330543020312</c:v>
                </c:pt>
                <c:pt idx="8864">
                  <c:v>0.95612065116694767</c:v>
                </c:pt>
                <c:pt idx="8865">
                  <c:v>0.85670312586234565</c:v>
                </c:pt>
                <c:pt idx="8866">
                  <c:v>52.971416150293678</c:v>
                </c:pt>
                <c:pt idx="8867">
                  <c:v>0.13230942362809986</c:v>
                </c:pt>
                <c:pt idx="8868">
                  <c:v>89.235427374791783</c:v>
                </c:pt>
                <c:pt idx="8869">
                  <c:v>0.23324656350928868</c:v>
                </c:pt>
                <c:pt idx="8870">
                  <c:v>2.4582935871137543</c:v>
                </c:pt>
                <c:pt idx="8871">
                  <c:v>61.305753208918333</c:v>
                </c:pt>
                <c:pt idx="8872">
                  <c:v>4.3882677690461298</c:v>
                </c:pt>
                <c:pt idx="8873">
                  <c:v>0.28977888251455247</c:v>
                </c:pt>
                <c:pt idx="8874">
                  <c:v>0.38856267122705845</c:v>
                </c:pt>
                <c:pt idx="8875">
                  <c:v>11.27897812785951</c:v>
                </c:pt>
                <c:pt idx="8876">
                  <c:v>1.8441953499336277</c:v>
                </c:pt>
                <c:pt idx="8877">
                  <c:v>50.711489722356482</c:v>
                </c:pt>
                <c:pt idx="8878">
                  <c:v>0.7753365498665824</c:v>
                </c:pt>
                <c:pt idx="8879">
                  <c:v>11.993047041133833</c:v>
                </c:pt>
                <c:pt idx="8880">
                  <c:v>16.958724972603303</c:v>
                </c:pt>
                <c:pt idx="8881">
                  <c:v>1.4281133934519006</c:v>
                </c:pt>
                <c:pt idx="8882">
                  <c:v>0.23472981565559786</c:v>
                </c:pt>
                <c:pt idx="8883">
                  <c:v>0.198000755012576</c:v>
                </c:pt>
                <c:pt idx="8884">
                  <c:v>5.7029274139287309E-2</c:v>
                </c:pt>
                <c:pt idx="8885">
                  <c:v>1.549827019964028E-2</c:v>
                </c:pt>
                <c:pt idx="8886">
                  <c:v>0.3573799818125391</c:v>
                </c:pt>
                <c:pt idx="8887">
                  <c:v>21.187384130712868</c:v>
                </c:pt>
                <c:pt idx="8888">
                  <c:v>77.859402017761326</c:v>
                </c:pt>
                <c:pt idx="8889">
                  <c:v>45.790484449501712</c:v>
                </c:pt>
                <c:pt idx="8890">
                  <c:v>456.10872891178661</c:v>
                </c:pt>
                <c:pt idx="8891">
                  <c:v>5.8070457270249198</c:v>
                </c:pt>
                <c:pt idx="8892">
                  <c:v>766.20602028341045</c:v>
                </c:pt>
                <c:pt idx="8893">
                  <c:v>52.260779220574221</c:v>
                </c:pt>
                <c:pt idx="8894">
                  <c:v>25.67884278744901</c:v>
                </c:pt>
                <c:pt idx="8895">
                  <c:v>0.28169858589101998</c:v>
                </c:pt>
                <c:pt idx="8896">
                  <c:v>9.43757767290451</c:v>
                </c:pt>
                <c:pt idx="8897">
                  <c:v>0.90381695602821077</c:v>
                </c:pt>
                <c:pt idx="8898">
                  <c:v>53.232864899523413</c:v>
                </c:pt>
                <c:pt idx="8899">
                  <c:v>0.47767806511459954</c:v>
                </c:pt>
                <c:pt idx="8900">
                  <c:v>0.70510400172723309</c:v>
                </c:pt>
                <c:pt idx="8901">
                  <c:v>0.29561615514171946</c:v>
                </c:pt>
                <c:pt idx="8902">
                  <c:v>11.832096148953507</c:v>
                </c:pt>
                <c:pt idx="8903">
                  <c:v>0.11845224482182613</c:v>
                </c:pt>
                <c:pt idx="8904">
                  <c:v>0.65254965514601626</c:v>
                </c:pt>
                <c:pt idx="8905">
                  <c:v>0.66304944721333237</c:v>
                </c:pt>
                <c:pt idx="8906">
                  <c:v>2.7032781780499282</c:v>
                </c:pt>
                <c:pt idx="8907">
                  <c:v>2.257862861980819</c:v>
                </c:pt>
                <c:pt idx="8908">
                  <c:v>11.024711424246863</c:v>
                </c:pt>
                <c:pt idx="8909">
                  <c:v>0.386888883909351</c:v>
                </c:pt>
                <c:pt idx="8910">
                  <c:v>3.9862285392589327</c:v>
                </c:pt>
                <c:pt idx="8911">
                  <c:v>7.5616186790938427</c:v>
                </c:pt>
                <c:pt idx="8912">
                  <c:v>2.1918295229173088E-2</c:v>
                </c:pt>
                <c:pt idx="8913">
                  <c:v>3.6573364842229991E-2</c:v>
                </c:pt>
                <c:pt idx="8914">
                  <c:v>126.64248452671467</c:v>
                </c:pt>
                <c:pt idx="8915">
                  <c:v>0.17314891751074668</c:v>
                </c:pt>
                <c:pt idx="8916">
                  <c:v>1.3684329308973395</c:v>
                </c:pt>
                <c:pt idx="8917">
                  <c:v>2.7937329981473487</c:v>
                </c:pt>
                <c:pt idx="8918">
                  <c:v>0.29642464616809533</c:v>
                </c:pt>
                <c:pt idx="8919">
                  <c:v>10.548097018366889</c:v>
                </c:pt>
                <c:pt idx="8920">
                  <c:v>8.9365318548933441</c:v>
                </c:pt>
                <c:pt idx="8921">
                  <c:v>1.545060623301278</c:v>
                </c:pt>
                <c:pt idx="8922">
                  <c:v>0.14082938931034894</c:v>
                </c:pt>
                <c:pt idx="8923">
                  <c:v>3.2487256997266435E-2</c:v>
                </c:pt>
                <c:pt idx="8924">
                  <c:v>287.70188176609389</c:v>
                </c:pt>
                <c:pt idx="8925">
                  <c:v>6.983358214892545E-3</c:v>
                </c:pt>
                <c:pt idx="8926">
                  <c:v>77.168892184560889</c:v>
                </c:pt>
                <c:pt idx="8927">
                  <c:v>4.1998488018402931</c:v>
                </c:pt>
                <c:pt idx="8928">
                  <c:v>74.05320421153823</c:v>
                </c:pt>
                <c:pt idx="8929">
                  <c:v>13.877786289719845</c:v>
                </c:pt>
                <c:pt idx="8930">
                  <c:v>16.959394930841647</c:v>
                </c:pt>
                <c:pt idx="8931">
                  <c:v>4.2501282493356793</c:v>
                </c:pt>
                <c:pt idx="8932">
                  <c:v>0.61281895048661461</c:v>
                </c:pt>
                <c:pt idx="8933">
                  <c:v>0.25251014453358966</c:v>
                </c:pt>
                <c:pt idx="8934">
                  <c:v>0.16264494621391462</c:v>
                </c:pt>
                <c:pt idx="8935">
                  <c:v>193.39314122100697</c:v>
                </c:pt>
                <c:pt idx="8936">
                  <c:v>13.207300023486241</c:v>
                </c:pt>
                <c:pt idx="8937">
                  <c:v>6.912831267562642</c:v>
                </c:pt>
                <c:pt idx="8938">
                  <c:v>0.24445475740730455</c:v>
                </c:pt>
                <c:pt idx="8939">
                  <c:v>3.7901210034019788</c:v>
                </c:pt>
                <c:pt idx="8940">
                  <c:v>7.2998481344556901E-2</c:v>
                </c:pt>
                <c:pt idx="8941">
                  <c:v>2.7962931575841503E-2</c:v>
                </c:pt>
                <c:pt idx="8942">
                  <c:v>10.76567987551752</c:v>
                </c:pt>
                <c:pt idx="8943">
                  <c:v>16.890440286075638</c:v>
                </c:pt>
                <c:pt idx="8944">
                  <c:v>9.3728274121863429</c:v>
                </c:pt>
                <c:pt idx="8945">
                  <c:v>0.12912773166014443</c:v>
                </c:pt>
                <c:pt idx="8946">
                  <c:v>0.31980504122407483</c:v>
                </c:pt>
                <c:pt idx="8947">
                  <c:v>0.15516554450398423</c:v>
                </c:pt>
                <c:pt idx="8948">
                  <c:v>0.18973853166136659</c:v>
                </c:pt>
                <c:pt idx="8949">
                  <c:v>145.41033234365938</c:v>
                </c:pt>
                <c:pt idx="8950">
                  <c:v>1.2843145229439494</c:v>
                </c:pt>
                <c:pt idx="8951">
                  <c:v>0.51122589315525835</c:v>
                </c:pt>
                <c:pt idx="8952">
                  <c:v>0.4208074093040946</c:v>
                </c:pt>
                <c:pt idx="8953">
                  <c:v>1.859846031901778</c:v>
                </c:pt>
                <c:pt idx="8954">
                  <c:v>8.5405343938920719</c:v>
                </c:pt>
                <c:pt idx="8955">
                  <c:v>8.7509209733762389E-2</c:v>
                </c:pt>
                <c:pt idx="8956">
                  <c:v>0.36128647135005448</c:v>
                </c:pt>
                <c:pt idx="8957">
                  <c:v>5.6735068357019074</c:v>
                </c:pt>
                <c:pt idx="8958">
                  <c:v>24.127109691268899</c:v>
                </c:pt>
                <c:pt idx="8959">
                  <c:v>2.3040549884051704</c:v>
                </c:pt>
                <c:pt idx="8960">
                  <c:v>126.00634151652189</c:v>
                </c:pt>
                <c:pt idx="8961">
                  <c:v>0.30047924398203607</c:v>
                </c:pt>
                <c:pt idx="8962">
                  <c:v>20.906961650250274</c:v>
                </c:pt>
                <c:pt idx="8963">
                  <c:v>3.5993129756690414</c:v>
                </c:pt>
                <c:pt idx="8964">
                  <c:v>104.12029470157474</c:v>
                </c:pt>
                <c:pt idx="8965">
                  <c:v>4.1760362370565126E-3</c:v>
                </c:pt>
                <c:pt idx="8966">
                  <c:v>2.5312238742749358</c:v>
                </c:pt>
                <c:pt idx="8967">
                  <c:v>49.077913075325725</c:v>
                </c:pt>
                <c:pt idx="8968">
                  <c:v>0.96577442475436137</c:v>
                </c:pt>
                <c:pt idx="8969">
                  <c:v>0.32732294300288972</c:v>
                </c:pt>
                <c:pt idx="8970">
                  <c:v>8.1730203906964078</c:v>
                </c:pt>
                <c:pt idx="8971">
                  <c:v>20.642792971173481</c:v>
                </c:pt>
                <c:pt idx="8972">
                  <c:v>1.3117870235188747</c:v>
                </c:pt>
                <c:pt idx="8973">
                  <c:v>30.092730306273328</c:v>
                </c:pt>
                <c:pt idx="8974">
                  <c:v>0.85737497982509669</c:v>
                </c:pt>
                <c:pt idx="8975">
                  <c:v>2.890173076435802</c:v>
                </c:pt>
                <c:pt idx="8976">
                  <c:v>6.2658994274178399</c:v>
                </c:pt>
                <c:pt idx="8977">
                  <c:v>5.1288047148514232E-2</c:v>
                </c:pt>
                <c:pt idx="8978">
                  <c:v>4.679643157038272E-2</c:v>
                </c:pt>
                <c:pt idx="8979">
                  <c:v>6.9323448695671856E-3</c:v>
                </c:pt>
                <c:pt idx="8980">
                  <c:v>9.3924508230396442E-2</c:v>
                </c:pt>
                <c:pt idx="8981">
                  <c:v>1.1229089915425528E-2</c:v>
                </c:pt>
                <c:pt idx="8982">
                  <c:v>6.983358214892545E-3</c:v>
                </c:pt>
                <c:pt idx="8983">
                  <c:v>8.8537096111380897</c:v>
                </c:pt>
                <c:pt idx="8984">
                  <c:v>7.7326565540891057</c:v>
                </c:pt>
                <c:pt idx="8985">
                  <c:v>2.8696721841086985</c:v>
                </c:pt>
                <c:pt idx="8986">
                  <c:v>3.9858348078944128</c:v>
                </c:pt>
                <c:pt idx="8987">
                  <c:v>4.6347917912763492</c:v>
                </c:pt>
                <c:pt idx="8988">
                  <c:v>0.10050486504121628</c:v>
                </c:pt>
                <c:pt idx="8989">
                  <c:v>0.10627430616181056</c:v>
                </c:pt>
                <c:pt idx="8990">
                  <c:v>1991.7976582194462</c:v>
                </c:pt>
                <c:pt idx="8991">
                  <c:v>4.5770808476338267</c:v>
                </c:pt>
                <c:pt idx="8992">
                  <c:v>0.29642464616809533</c:v>
                </c:pt>
                <c:pt idx="8993">
                  <c:v>436.69843562605871</c:v>
                </c:pt>
                <c:pt idx="8994">
                  <c:v>3.6875662995162801</c:v>
                </c:pt>
                <c:pt idx="8995">
                  <c:v>8.2630556688597494</c:v>
                </c:pt>
                <c:pt idx="8996">
                  <c:v>0.81652718540788904</c:v>
                </c:pt>
                <c:pt idx="8997">
                  <c:v>1.7356208280720709</c:v>
                </c:pt>
                <c:pt idx="8998">
                  <c:v>20.919502934093757</c:v>
                </c:pt>
                <c:pt idx="8999">
                  <c:v>47.158132874542069</c:v>
                </c:pt>
                <c:pt idx="9000">
                  <c:v>8.217569160651543E-2</c:v>
                </c:pt>
                <c:pt idx="9001">
                  <c:v>4.925859491256044E-2</c:v>
                </c:pt>
                <c:pt idx="9002">
                  <c:v>0.21770152012822236</c:v>
                </c:pt>
                <c:pt idx="9003">
                  <c:v>16.955375327146715</c:v>
                </c:pt>
                <c:pt idx="9004">
                  <c:v>0.44145769401346668</c:v>
                </c:pt>
                <c:pt idx="9005">
                  <c:v>3.7618155711732113</c:v>
                </c:pt>
                <c:pt idx="9006">
                  <c:v>0.91296841084261737</c:v>
                </c:pt>
                <c:pt idx="9007">
                  <c:v>6.922680135711233E-2</c:v>
                </c:pt>
                <c:pt idx="9008">
                  <c:v>4.7568946078936247E-2</c:v>
                </c:pt>
                <c:pt idx="9009">
                  <c:v>2.4416669912105646E-2</c:v>
                </c:pt>
                <c:pt idx="9010">
                  <c:v>0.51122589315525835</c:v>
                </c:pt>
                <c:pt idx="9011">
                  <c:v>4.3073766995208915</c:v>
                </c:pt>
                <c:pt idx="9012">
                  <c:v>6.8980581357763473</c:v>
                </c:pt>
                <c:pt idx="9013">
                  <c:v>0.18823856269499759</c:v>
                </c:pt>
                <c:pt idx="9014">
                  <c:v>0.31876596639578492</c:v>
                </c:pt>
                <c:pt idx="9015">
                  <c:v>0.17949913257620681</c:v>
                </c:pt>
                <c:pt idx="9016">
                  <c:v>0.13791683135784524</c:v>
                </c:pt>
                <c:pt idx="9017">
                  <c:v>0.27429189275892008</c:v>
                </c:pt>
                <c:pt idx="9018">
                  <c:v>0.2596971398428502</c:v>
                </c:pt>
                <c:pt idx="9019">
                  <c:v>4.2521439933449683</c:v>
                </c:pt>
                <c:pt idx="9020">
                  <c:v>0.61678378371927833</c:v>
                </c:pt>
                <c:pt idx="9021">
                  <c:v>9.5567108884827601</c:v>
                </c:pt>
                <c:pt idx="9022">
                  <c:v>4.1416672003926482</c:v>
                </c:pt>
                <c:pt idx="9023">
                  <c:v>5.5161015984716908</c:v>
                </c:pt>
                <c:pt idx="9024">
                  <c:v>0.3604713340791833</c:v>
                </c:pt>
                <c:pt idx="9025">
                  <c:v>7.2348816151390745</c:v>
                </c:pt>
                <c:pt idx="9026">
                  <c:v>0.91220449744019394</c:v>
                </c:pt>
                <c:pt idx="9027">
                  <c:v>0.20829813210031697</c:v>
                </c:pt>
                <c:pt idx="9028">
                  <c:v>11.904675302634633</c:v>
                </c:pt>
                <c:pt idx="9029">
                  <c:v>0.18832415744275699</c:v>
                </c:pt>
                <c:pt idx="9030">
                  <c:v>26.013811478386174</c:v>
                </c:pt>
                <c:pt idx="9031">
                  <c:v>22.076197088385317</c:v>
                </c:pt>
                <c:pt idx="9032">
                  <c:v>52.046590585903907</c:v>
                </c:pt>
                <c:pt idx="9033">
                  <c:v>407.17116728383326</c:v>
                </c:pt>
                <c:pt idx="9034">
                  <c:v>1.6625109890242025E-2</c:v>
                </c:pt>
                <c:pt idx="9035">
                  <c:v>4.8575470906896845</c:v>
                </c:pt>
                <c:pt idx="9036">
                  <c:v>0.50383520400727155</c:v>
                </c:pt>
                <c:pt idx="9037">
                  <c:v>0.40516230676214182</c:v>
                </c:pt>
                <c:pt idx="9038">
                  <c:v>1.6623043838640814</c:v>
                </c:pt>
                <c:pt idx="9039">
                  <c:v>6044.2919592213138</c:v>
                </c:pt>
                <c:pt idx="9040">
                  <c:v>2.6384124769033375</c:v>
                </c:pt>
                <c:pt idx="9041">
                  <c:v>29.012130052357069</c:v>
                </c:pt>
                <c:pt idx="9042">
                  <c:v>1.9701446823419122</c:v>
                </c:pt>
                <c:pt idx="9043">
                  <c:v>50.70648205351285</c:v>
                </c:pt>
                <c:pt idx="9044">
                  <c:v>4.9704066055803152E-2</c:v>
                </c:pt>
                <c:pt idx="9045">
                  <c:v>11.72182691735429</c:v>
                </c:pt>
                <c:pt idx="9046">
                  <c:v>8.0675308805462151</c:v>
                </c:pt>
                <c:pt idx="9047">
                  <c:v>0.63307067975351361</c:v>
                </c:pt>
                <c:pt idx="9048">
                  <c:v>1.1792620060408265</c:v>
                </c:pt>
                <c:pt idx="9049">
                  <c:v>2.2076817289907749</c:v>
                </c:pt>
                <c:pt idx="9050">
                  <c:v>0.12745484160892137</c:v>
                </c:pt>
                <c:pt idx="9051">
                  <c:v>1.9969227833642189E-2</c:v>
                </c:pt>
                <c:pt idx="9052">
                  <c:v>0.56713269443916803</c:v>
                </c:pt>
                <c:pt idx="9053">
                  <c:v>0.59457141285855364</c:v>
                </c:pt>
                <c:pt idx="9054">
                  <c:v>0.387725446011918</c:v>
                </c:pt>
                <c:pt idx="9055">
                  <c:v>0.38828352249964854</c:v>
                </c:pt>
                <c:pt idx="9056">
                  <c:v>741.32287634049294</c:v>
                </c:pt>
                <c:pt idx="9057">
                  <c:v>2.6862269145027744</c:v>
                </c:pt>
                <c:pt idx="9058">
                  <c:v>32.865988526786033</c:v>
                </c:pt>
                <c:pt idx="9059">
                  <c:v>192.10740978123704</c:v>
                </c:pt>
                <c:pt idx="9060">
                  <c:v>3.5820090099363497</c:v>
                </c:pt>
                <c:pt idx="9061">
                  <c:v>1.4281133934519006</c:v>
                </c:pt>
                <c:pt idx="9062">
                  <c:v>0.86455344278069401</c:v>
                </c:pt>
                <c:pt idx="9063">
                  <c:v>27.012608419260594</c:v>
                </c:pt>
                <c:pt idx="9064">
                  <c:v>1.622306644236941E-2</c:v>
                </c:pt>
                <c:pt idx="9065">
                  <c:v>0.31193926904190755</c:v>
                </c:pt>
                <c:pt idx="9066">
                  <c:v>0.41942835273608187</c:v>
                </c:pt>
                <c:pt idx="9067">
                  <c:v>3.6316025212062812</c:v>
                </c:pt>
                <c:pt idx="9068">
                  <c:v>14.358394896050179</c:v>
                </c:pt>
                <c:pt idx="9069">
                  <c:v>2.2029292190921712</c:v>
                </c:pt>
                <c:pt idx="9070">
                  <c:v>0.13669718711578263</c:v>
                </c:pt>
                <c:pt idx="9071">
                  <c:v>0.46270695385482863</c:v>
                </c:pt>
                <c:pt idx="9072">
                  <c:v>0.24823358474067236</c:v>
                </c:pt>
                <c:pt idx="9073">
                  <c:v>21.633777522449481</c:v>
                </c:pt>
                <c:pt idx="9074">
                  <c:v>120.20676869624161</c:v>
                </c:pt>
                <c:pt idx="9075">
                  <c:v>6.6841144951165221E-2</c:v>
                </c:pt>
                <c:pt idx="9076">
                  <c:v>0.5437059454721086</c:v>
                </c:pt>
                <c:pt idx="9077">
                  <c:v>3.5993129756690414</c:v>
                </c:pt>
                <c:pt idx="9078">
                  <c:v>26.469922319683402</c:v>
                </c:pt>
                <c:pt idx="9079">
                  <c:v>4.7310925467014146E-2</c:v>
                </c:pt>
                <c:pt idx="9080">
                  <c:v>7.5636109977938544</c:v>
                </c:pt>
                <c:pt idx="9081">
                  <c:v>0.31980504122407483</c:v>
                </c:pt>
                <c:pt idx="9082">
                  <c:v>4.4255105907475882E-2</c:v>
                </c:pt>
                <c:pt idx="9083">
                  <c:v>7.7955202391097123</c:v>
                </c:pt>
                <c:pt idx="9084">
                  <c:v>0.63140161915471393</c:v>
                </c:pt>
                <c:pt idx="9085">
                  <c:v>21.248484685183517</c:v>
                </c:pt>
                <c:pt idx="9086">
                  <c:v>3.7947602138130359</c:v>
                </c:pt>
                <c:pt idx="9087">
                  <c:v>46.596192943653946</c:v>
                </c:pt>
                <c:pt idx="9088">
                  <c:v>17.655951912700012</c:v>
                </c:pt>
                <c:pt idx="9089">
                  <c:v>23.550156061451158</c:v>
                </c:pt>
                <c:pt idx="9090">
                  <c:v>30.587482778927473</c:v>
                </c:pt>
                <c:pt idx="9091">
                  <c:v>0.22478508161092403</c:v>
                </c:pt>
                <c:pt idx="9092">
                  <c:v>51.203121131505739</c:v>
                </c:pt>
                <c:pt idx="9093">
                  <c:v>24.129651468199604</c:v>
                </c:pt>
                <c:pt idx="9094">
                  <c:v>38.573055497969769</c:v>
                </c:pt>
                <c:pt idx="9095">
                  <c:v>1.0760770522208065</c:v>
                </c:pt>
                <c:pt idx="9096">
                  <c:v>0.59868888947366861</c:v>
                </c:pt>
                <c:pt idx="9097">
                  <c:v>0.71681375397759095</c:v>
                </c:pt>
                <c:pt idx="9098">
                  <c:v>33.547312881375447</c:v>
                </c:pt>
                <c:pt idx="9099">
                  <c:v>0.11845224482182613</c:v>
                </c:pt>
                <c:pt idx="9100">
                  <c:v>111.8476916135803</c:v>
                </c:pt>
                <c:pt idx="9101">
                  <c:v>0.43562041035637389</c:v>
                </c:pt>
                <c:pt idx="9102">
                  <c:v>3.2770357492139284</c:v>
                </c:pt>
                <c:pt idx="9103">
                  <c:v>2.1514235556625931</c:v>
                </c:pt>
                <c:pt idx="9104">
                  <c:v>0.70496502667511207</c:v>
                </c:pt>
                <c:pt idx="9105">
                  <c:v>10.545095645503588</c:v>
                </c:pt>
                <c:pt idx="9106">
                  <c:v>22.613661028567552</c:v>
                </c:pt>
                <c:pt idx="9107">
                  <c:v>0.39916836681147955</c:v>
                </c:pt>
                <c:pt idx="9108">
                  <c:v>0.71569549096799312</c:v>
                </c:pt>
                <c:pt idx="9109">
                  <c:v>13.527965824195212</c:v>
                </c:pt>
                <c:pt idx="9110">
                  <c:v>0.86155974662249679</c:v>
                </c:pt>
                <c:pt idx="9111">
                  <c:v>0.41598798780486129</c:v>
                </c:pt>
                <c:pt idx="9112">
                  <c:v>26.092243548572068</c:v>
                </c:pt>
                <c:pt idx="9113">
                  <c:v>0.21634886081636837</c:v>
                </c:pt>
                <c:pt idx="9114">
                  <c:v>76.75256140197277</c:v>
                </c:pt>
                <c:pt idx="9115">
                  <c:v>42.558544290490005</c:v>
                </c:pt>
                <c:pt idx="9116">
                  <c:v>0.70177137712997628</c:v>
                </c:pt>
                <c:pt idx="9117">
                  <c:v>133.86719000734257</c:v>
                </c:pt>
                <c:pt idx="9118">
                  <c:v>0.380386500371728</c:v>
                </c:pt>
                <c:pt idx="9119">
                  <c:v>0.39023910947537255</c:v>
                </c:pt>
                <c:pt idx="9120">
                  <c:v>4.2467694557517719</c:v>
                </c:pt>
                <c:pt idx="9121">
                  <c:v>3.6557301541332539</c:v>
                </c:pt>
                <c:pt idx="9122">
                  <c:v>7.5247656164086824E-2</c:v>
                </c:pt>
                <c:pt idx="9123">
                  <c:v>2.9167520990813536</c:v>
                </c:pt>
                <c:pt idx="9124">
                  <c:v>0.10406249384103447</c:v>
                </c:pt>
                <c:pt idx="9125">
                  <c:v>4.1569442860471498E-2</c:v>
                </c:pt>
                <c:pt idx="9126">
                  <c:v>8.3029638261969727E-2</c:v>
                </c:pt>
                <c:pt idx="9127">
                  <c:v>1.4288337854859534</c:v>
                </c:pt>
                <c:pt idx="9128">
                  <c:v>3.480203285385588</c:v>
                </c:pt>
                <c:pt idx="9129">
                  <c:v>24.319290089954663</c:v>
                </c:pt>
                <c:pt idx="9130">
                  <c:v>0.29966670734467427</c:v>
                </c:pt>
                <c:pt idx="9131">
                  <c:v>0.55194023694895289</c:v>
                </c:pt>
                <c:pt idx="9132">
                  <c:v>6.0614467763908682</c:v>
                </c:pt>
                <c:pt idx="9133">
                  <c:v>63.960819095961789</c:v>
                </c:pt>
                <c:pt idx="9134">
                  <c:v>6.403345367761391</c:v>
                </c:pt>
                <c:pt idx="9135">
                  <c:v>1.5129317265046545</c:v>
                </c:pt>
                <c:pt idx="9136">
                  <c:v>0.1167239915940083</c:v>
                </c:pt>
                <c:pt idx="9137">
                  <c:v>0.29158587505985639</c:v>
                </c:pt>
                <c:pt idx="9138">
                  <c:v>10.857396600331914</c:v>
                </c:pt>
                <c:pt idx="9139">
                  <c:v>50.036101700528732</c:v>
                </c:pt>
                <c:pt idx="9140">
                  <c:v>8.9365318548933441</c:v>
                </c:pt>
                <c:pt idx="9141">
                  <c:v>1.1458660882909841</c:v>
                </c:pt>
                <c:pt idx="9142">
                  <c:v>8.315642433070948E-2</c:v>
                </c:pt>
                <c:pt idx="9143">
                  <c:v>194.27791583242652</c:v>
                </c:pt>
                <c:pt idx="9144">
                  <c:v>2.1482846961302795</c:v>
                </c:pt>
                <c:pt idx="9145">
                  <c:v>1.5038781073923769E-2</c:v>
                </c:pt>
                <c:pt idx="9146">
                  <c:v>4.2521439933449683</c:v>
                </c:pt>
                <c:pt idx="9147">
                  <c:v>7.9259215738973529E-2</c:v>
                </c:pt>
                <c:pt idx="9148">
                  <c:v>327.91893794893087</c:v>
                </c:pt>
                <c:pt idx="9149">
                  <c:v>7.120869973908361</c:v>
                </c:pt>
                <c:pt idx="9150">
                  <c:v>2.1808005997651283</c:v>
                </c:pt>
                <c:pt idx="9151">
                  <c:v>0.20290550123494602</c:v>
                </c:pt>
                <c:pt idx="9152">
                  <c:v>0.42287910811670681</c:v>
                </c:pt>
                <c:pt idx="9153">
                  <c:v>0.24596373452800113</c:v>
                </c:pt>
                <c:pt idx="9154">
                  <c:v>0.31648437464749218</c:v>
                </c:pt>
                <c:pt idx="9155">
                  <c:v>1.00316183228718</c:v>
                </c:pt>
                <c:pt idx="9156">
                  <c:v>4.3859567021778139</c:v>
                </c:pt>
                <c:pt idx="9157">
                  <c:v>19.218371086296493</c:v>
                </c:pt>
                <c:pt idx="9158">
                  <c:v>18.715781080670691</c:v>
                </c:pt>
                <c:pt idx="9159">
                  <c:v>2.9899415540990092E-2</c:v>
                </c:pt>
                <c:pt idx="9160">
                  <c:v>0.14687747230896239</c:v>
                </c:pt>
                <c:pt idx="9161">
                  <c:v>38.902695182719235</c:v>
                </c:pt>
                <c:pt idx="9162">
                  <c:v>87.926419153665009</c:v>
                </c:pt>
                <c:pt idx="9163">
                  <c:v>1.155001592613209E-2</c:v>
                </c:pt>
                <c:pt idx="9164">
                  <c:v>7.4953183936858512</c:v>
                </c:pt>
                <c:pt idx="9165">
                  <c:v>1726.927750424569</c:v>
                </c:pt>
                <c:pt idx="9166">
                  <c:v>4.5839866133518319</c:v>
                </c:pt>
                <c:pt idx="9167">
                  <c:v>17.123154888920592</c:v>
                </c:pt>
                <c:pt idx="9168">
                  <c:v>26.691153775997595</c:v>
                </c:pt>
                <c:pt idx="9169">
                  <c:v>1.2334241405558719</c:v>
                </c:pt>
                <c:pt idx="9170">
                  <c:v>0.70149392009677647</c:v>
                </c:pt>
                <c:pt idx="9171">
                  <c:v>1.32946015252761</c:v>
                </c:pt>
                <c:pt idx="9172">
                  <c:v>191.50079499409435</c:v>
                </c:pt>
                <c:pt idx="9173">
                  <c:v>0.41484351241458706</c:v>
                </c:pt>
                <c:pt idx="9174">
                  <c:v>2.5298908919079186</c:v>
                </c:pt>
                <c:pt idx="9175">
                  <c:v>0.31980504122407483</c:v>
                </c:pt>
                <c:pt idx="9176">
                  <c:v>0.67142524316216701</c:v>
                </c:pt>
                <c:pt idx="9177">
                  <c:v>0.18995316953241542</c:v>
                </c:pt>
                <c:pt idx="9178">
                  <c:v>0.43591159676799213</c:v>
                </c:pt>
                <c:pt idx="9179">
                  <c:v>93.687456469600917</c:v>
                </c:pt>
                <c:pt idx="9180">
                  <c:v>0.14828640524959988</c:v>
                </c:pt>
                <c:pt idx="9181">
                  <c:v>0.67285911157605205</c:v>
                </c:pt>
                <c:pt idx="9182">
                  <c:v>1.6901886560348227</c:v>
                </c:pt>
                <c:pt idx="9183">
                  <c:v>0.46270695385482863</c:v>
                </c:pt>
                <c:pt idx="9184">
                  <c:v>1.5021855264028645</c:v>
                </c:pt>
                <c:pt idx="9185">
                  <c:v>13.445842849838433</c:v>
                </c:pt>
                <c:pt idx="9186">
                  <c:v>298.23055472764952</c:v>
                </c:pt>
                <c:pt idx="9187">
                  <c:v>2.1184394053209234E-2</c:v>
                </c:pt>
                <c:pt idx="9188">
                  <c:v>0.38127332586876889</c:v>
                </c:pt>
                <c:pt idx="9189">
                  <c:v>84.49112686950366</c:v>
                </c:pt>
                <c:pt idx="9190">
                  <c:v>4.2258326133353412</c:v>
                </c:pt>
                <c:pt idx="9191">
                  <c:v>1.4033416648978883</c:v>
                </c:pt>
                <c:pt idx="9192">
                  <c:v>0.61387532147040225</c:v>
                </c:pt>
                <c:pt idx="9193">
                  <c:v>30.054562067349504</c:v>
                </c:pt>
                <c:pt idx="9194">
                  <c:v>1.3334968526960831</c:v>
                </c:pt>
                <c:pt idx="9195">
                  <c:v>4.4050023271886021</c:v>
                </c:pt>
                <c:pt idx="9196">
                  <c:v>0.99842045826417092</c:v>
                </c:pt>
                <c:pt idx="9197">
                  <c:v>285.19058371913445</c:v>
                </c:pt>
                <c:pt idx="9198">
                  <c:v>1.0413886260122103</c:v>
                </c:pt>
                <c:pt idx="9199">
                  <c:v>18.873940866630313</c:v>
                </c:pt>
                <c:pt idx="9200">
                  <c:v>5.7468871668477162</c:v>
                </c:pt>
                <c:pt idx="9201">
                  <c:v>26.194334758719201</c:v>
                </c:pt>
                <c:pt idx="9202">
                  <c:v>0.5935273662615731</c:v>
                </c:pt>
                <c:pt idx="9203">
                  <c:v>5.3008973598767115</c:v>
                </c:pt>
                <c:pt idx="9204">
                  <c:v>0.41828040881012329</c:v>
                </c:pt>
                <c:pt idx="9205">
                  <c:v>0.22314302937196628</c:v>
                </c:pt>
                <c:pt idx="9206">
                  <c:v>1.5063153522922019</c:v>
                </c:pt>
                <c:pt idx="9207">
                  <c:v>0.99274170176612886</c:v>
                </c:pt>
                <c:pt idx="9208">
                  <c:v>0.23649565624664773</c:v>
                </c:pt>
                <c:pt idx="9209">
                  <c:v>6.7750544983997268E-2</c:v>
                </c:pt>
                <c:pt idx="9210">
                  <c:v>4.2259791909532531E-2</c:v>
                </c:pt>
                <c:pt idx="9211">
                  <c:v>0.31980504122407483</c:v>
                </c:pt>
                <c:pt idx="9212">
                  <c:v>0.99526412553384347</c:v>
                </c:pt>
                <c:pt idx="9213">
                  <c:v>2.9566996219484465</c:v>
                </c:pt>
                <c:pt idx="9214">
                  <c:v>0.35219562343988642</c:v>
                </c:pt>
                <c:pt idx="9215">
                  <c:v>0.71681375397759095</c:v>
                </c:pt>
                <c:pt idx="9216">
                  <c:v>0.18529430359934379</c:v>
                </c:pt>
                <c:pt idx="9217">
                  <c:v>0.21860501125396248</c:v>
                </c:pt>
                <c:pt idx="9218">
                  <c:v>1.1913705618561625</c:v>
                </c:pt>
                <c:pt idx="9219">
                  <c:v>24.319290089954663</c:v>
                </c:pt>
                <c:pt idx="9220">
                  <c:v>0.13137068205105396</c:v>
                </c:pt>
                <c:pt idx="9221">
                  <c:v>308.34293281287256</c:v>
                </c:pt>
                <c:pt idx="9222">
                  <c:v>0.50383520400727155</c:v>
                </c:pt>
                <c:pt idx="9223">
                  <c:v>7.1552995458566013E-2</c:v>
                </c:pt>
                <c:pt idx="9224">
                  <c:v>5.0528616628555626E-3</c:v>
                </c:pt>
                <c:pt idx="9225">
                  <c:v>2.7814317867385634E-2</c:v>
                </c:pt>
                <c:pt idx="9226">
                  <c:v>1.5483984317488162</c:v>
                </c:pt>
                <c:pt idx="9227">
                  <c:v>35.257761298965463</c:v>
                </c:pt>
                <c:pt idx="9228">
                  <c:v>5.9701970445879854E-2</c:v>
                </c:pt>
                <c:pt idx="9229">
                  <c:v>0.21661914505026911</c:v>
                </c:pt>
                <c:pt idx="9230">
                  <c:v>1.8144160874767188</c:v>
                </c:pt>
                <c:pt idx="9231">
                  <c:v>148.32254076792051</c:v>
                </c:pt>
                <c:pt idx="9232">
                  <c:v>3.9015146995751837</c:v>
                </c:pt>
                <c:pt idx="9233">
                  <c:v>0.43649418383922578</c:v>
                </c:pt>
                <c:pt idx="9234">
                  <c:v>185.61538701857771</c:v>
                </c:pt>
                <c:pt idx="9235">
                  <c:v>0.30053005433518426</c:v>
                </c:pt>
                <c:pt idx="9236">
                  <c:v>66.297094841511438</c:v>
                </c:pt>
                <c:pt idx="9237">
                  <c:v>6.8221675671023232E-2</c:v>
                </c:pt>
                <c:pt idx="9238">
                  <c:v>7.8659806901726315</c:v>
                </c:pt>
                <c:pt idx="9239">
                  <c:v>1.7394913171659352</c:v>
                </c:pt>
                <c:pt idx="9240">
                  <c:v>4.4847629473781847E-2</c:v>
                </c:pt>
                <c:pt idx="9241">
                  <c:v>5.7693231449573876E-2</c:v>
                </c:pt>
                <c:pt idx="9242">
                  <c:v>0.19695547867106819</c:v>
                </c:pt>
                <c:pt idx="9243">
                  <c:v>5.6610367754768971</c:v>
                </c:pt>
                <c:pt idx="9244">
                  <c:v>4.4255105907475882E-2</c:v>
                </c:pt>
                <c:pt idx="9245">
                  <c:v>0.71681375397759095</c:v>
                </c:pt>
                <c:pt idx="9246">
                  <c:v>0.10906300742174128</c:v>
                </c:pt>
                <c:pt idx="9247">
                  <c:v>1.4802531408397407E-2</c:v>
                </c:pt>
                <c:pt idx="9248">
                  <c:v>2.266133024646648E-2</c:v>
                </c:pt>
                <c:pt idx="9249">
                  <c:v>132.59621186268708</c:v>
                </c:pt>
                <c:pt idx="9250">
                  <c:v>5.3658894494312266</c:v>
                </c:pt>
                <c:pt idx="9251">
                  <c:v>4.778753610012342</c:v>
                </c:pt>
                <c:pt idx="9252">
                  <c:v>12.711624023095057</c:v>
                </c:pt>
                <c:pt idx="9253">
                  <c:v>0.16852375062815267</c:v>
                </c:pt>
                <c:pt idx="9254">
                  <c:v>1.9423516225223978</c:v>
                </c:pt>
                <c:pt idx="9255">
                  <c:v>0.21096924940019468</c:v>
                </c:pt>
                <c:pt idx="9256">
                  <c:v>0.10558128108488717</c:v>
                </c:pt>
                <c:pt idx="9257">
                  <c:v>28.450077548026268</c:v>
                </c:pt>
                <c:pt idx="9258">
                  <c:v>1.5090708811840168</c:v>
                </c:pt>
                <c:pt idx="9259">
                  <c:v>2.1514235556625931</c:v>
                </c:pt>
                <c:pt idx="9260">
                  <c:v>0.49099684195084942</c:v>
                </c:pt>
                <c:pt idx="9261">
                  <c:v>14.358394896050179</c:v>
                </c:pt>
                <c:pt idx="9262">
                  <c:v>36.523678167452125</c:v>
                </c:pt>
                <c:pt idx="9263">
                  <c:v>20.420726771288887</c:v>
                </c:pt>
                <c:pt idx="9264">
                  <c:v>0.14285437348037555</c:v>
                </c:pt>
                <c:pt idx="9265">
                  <c:v>2.1455657122439171</c:v>
                </c:pt>
                <c:pt idx="9266">
                  <c:v>0.20255370252787183</c:v>
                </c:pt>
                <c:pt idx="9267">
                  <c:v>4.428306269124481</c:v>
                </c:pt>
                <c:pt idx="9268">
                  <c:v>0.33553946433168558</c:v>
                </c:pt>
                <c:pt idx="9269">
                  <c:v>0.70593806319634544</c:v>
                </c:pt>
                <c:pt idx="9270">
                  <c:v>1623.7186497559735</c:v>
                </c:pt>
                <c:pt idx="9271">
                  <c:v>0.11223187376188347</c:v>
                </c:pt>
                <c:pt idx="9272">
                  <c:v>78.313163265126903</c:v>
                </c:pt>
                <c:pt idx="9273">
                  <c:v>332.45141114849821</c:v>
                </c:pt>
                <c:pt idx="9274">
                  <c:v>18.765588096992012</c:v>
                </c:pt>
                <c:pt idx="9275">
                  <c:v>11.21444457508562</c:v>
                </c:pt>
                <c:pt idx="9276">
                  <c:v>1.3303373138520846</c:v>
                </c:pt>
                <c:pt idx="9277">
                  <c:v>0.2336170529222189</c:v>
                </c:pt>
                <c:pt idx="9278">
                  <c:v>7.8652614014668318E-2</c:v>
                </c:pt>
                <c:pt idx="9279">
                  <c:v>37.864675026417395</c:v>
                </c:pt>
                <c:pt idx="9280">
                  <c:v>9.283168277385565</c:v>
                </c:pt>
                <c:pt idx="9281">
                  <c:v>2.3072755135929239</c:v>
                </c:pt>
                <c:pt idx="9282">
                  <c:v>2.5436774667525568</c:v>
                </c:pt>
                <c:pt idx="9283">
                  <c:v>0.14329935707162206</c:v>
                </c:pt>
                <c:pt idx="9284">
                  <c:v>36.964145765524243</c:v>
                </c:pt>
                <c:pt idx="9285">
                  <c:v>0.2875759412089941</c:v>
                </c:pt>
                <c:pt idx="9286">
                  <c:v>6.2077236114991656E-2</c:v>
                </c:pt>
                <c:pt idx="9287">
                  <c:v>47.004631350261967</c:v>
                </c:pt>
                <c:pt idx="9288">
                  <c:v>182.43998408485453</c:v>
                </c:pt>
                <c:pt idx="9289">
                  <c:v>1.3740214764622343</c:v>
                </c:pt>
                <c:pt idx="9290">
                  <c:v>0.10906300742174128</c:v>
                </c:pt>
                <c:pt idx="9291">
                  <c:v>0.79158833169037346</c:v>
                </c:pt>
                <c:pt idx="9292">
                  <c:v>1.1640278854637399E-3</c:v>
                </c:pt>
                <c:pt idx="9293">
                  <c:v>1.1541820300185632</c:v>
                </c:pt>
                <c:pt idx="9294">
                  <c:v>0.18763979954095403</c:v>
                </c:pt>
                <c:pt idx="9295">
                  <c:v>5.3746746551344247</c:v>
                </c:pt>
                <c:pt idx="9296">
                  <c:v>1.0568258460810616</c:v>
                </c:pt>
                <c:pt idx="9297">
                  <c:v>17.497562107114881</c:v>
                </c:pt>
                <c:pt idx="9298">
                  <c:v>2.6631008230074222</c:v>
                </c:pt>
                <c:pt idx="9299">
                  <c:v>2.9616766553431054E-2</c:v>
                </c:pt>
                <c:pt idx="9300">
                  <c:v>1.7347504042550956</c:v>
                </c:pt>
                <c:pt idx="9301">
                  <c:v>4.1177342640549437</c:v>
                </c:pt>
                <c:pt idx="9302">
                  <c:v>7.6658382026103575E-2</c:v>
                </c:pt>
                <c:pt idx="9303">
                  <c:v>0.22478508161092403</c:v>
                </c:pt>
                <c:pt idx="9304">
                  <c:v>5.4437936983821635E-3</c:v>
                </c:pt>
                <c:pt idx="9305">
                  <c:v>8.4938871311089834E-2</c:v>
                </c:pt>
                <c:pt idx="9306">
                  <c:v>5.7471598931487636E-2</c:v>
                </c:pt>
                <c:pt idx="9307">
                  <c:v>0.20963212900599323</c:v>
                </c:pt>
                <c:pt idx="9308">
                  <c:v>1.2249025371656408</c:v>
                </c:pt>
                <c:pt idx="9309">
                  <c:v>0.48917273493108088</c:v>
                </c:pt>
                <c:pt idx="9310">
                  <c:v>7.7919949356299529</c:v>
                </c:pt>
                <c:pt idx="9311">
                  <c:v>3.6573364842229991E-2</c:v>
                </c:pt>
                <c:pt idx="9312">
                  <c:v>2.0749040319004566</c:v>
                </c:pt>
                <c:pt idx="9313">
                  <c:v>40.80645307514979</c:v>
                </c:pt>
                <c:pt idx="9314">
                  <c:v>5.964379010057514</c:v>
                </c:pt>
                <c:pt idx="9315">
                  <c:v>5.5827890059010343</c:v>
                </c:pt>
                <c:pt idx="9316">
                  <c:v>106.82502317916553</c:v>
                </c:pt>
                <c:pt idx="9317">
                  <c:v>1.3296355678018981</c:v>
                </c:pt>
                <c:pt idx="9318">
                  <c:v>0.17681512710525751</c:v>
                </c:pt>
                <c:pt idx="9319">
                  <c:v>9.2727883054957214</c:v>
                </c:pt>
                <c:pt idx="9320">
                  <c:v>11.139327377299614</c:v>
                </c:pt>
                <c:pt idx="9321">
                  <c:v>0.137154087615697</c:v>
                </c:pt>
                <c:pt idx="9322">
                  <c:v>2.2120150659068298</c:v>
                </c:pt>
                <c:pt idx="9323">
                  <c:v>13.843361602784125</c:v>
                </c:pt>
                <c:pt idx="9324">
                  <c:v>71.165546416423908</c:v>
                </c:pt>
                <c:pt idx="9325">
                  <c:v>2.5847541286909395</c:v>
                </c:pt>
                <c:pt idx="9326">
                  <c:v>3.0465801134790151</c:v>
                </c:pt>
                <c:pt idx="9327">
                  <c:v>46.717129285223457</c:v>
                </c:pt>
                <c:pt idx="9328">
                  <c:v>0.50567917123219563</c:v>
                </c:pt>
                <c:pt idx="9329">
                  <c:v>1.2164026410905591</c:v>
                </c:pt>
                <c:pt idx="9330">
                  <c:v>0.22496780455685081</c:v>
                </c:pt>
                <c:pt idx="9331">
                  <c:v>127.23721591127142</c:v>
                </c:pt>
                <c:pt idx="9332">
                  <c:v>12.285379835838993</c:v>
                </c:pt>
                <c:pt idx="9333">
                  <c:v>0.19469768954450975</c:v>
                </c:pt>
                <c:pt idx="9334">
                  <c:v>25.981418212728169</c:v>
                </c:pt>
                <c:pt idx="9335">
                  <c:v>3.2892351069219561E-2</c:v>
                </c:pt>
                <c:pt idx="9336">
                  <c:v>0.28070684478792401</c:v>
                </c:pt>
                <c:pt idx="9337">
                  <c:v>1.6625109890242025E-2</c:v>
                </c:pt>
                <c:pt idx="9338">
                  <c:v>0.33617459780181203</c:v>
                </c:pt>
                <c:pt idx="9339">
                  <c:v>7.7955202391097123</c:v>
                </c:pt>
                <c:pt idx="9340">
                  <c:v>0.30205583074348696</c:v>
                </c:pt>
                <c:pt idx="9341">
                  <c:v>5.4934949541572378</c:v>
                </c:pt>
                <c:pt idx="9342">
                  <c:v>1.4763090621615989</c:v>
                </c:pt>
                <c:pt idx="9343">
                  <c:v>46.758925193583579</c:v>
                </c:pt>
                <c:pt idx="9344">
                  <c:v>4.6220098277033494E-2</c:v>
                </c:pt>
                <c:pt idx="9345">
                  <c:v>1.7788578971618774</c:v>
                </c:pt>
                <c:pt idx="9346">
                  <c:v>0.63956193213116608</c:v>
                </c:pt>
                <c:pt idx="9347">
                  <c:v>136.77718361993823</c:v>
                </c:pt>
                <c:pt idx="9348">
                  <c:v>123.40274754270774</c:v>
                </c:pt>
                <c:pt idx="9349">
                  <c:v>1.0785127195020465</c:v>
                </c:pt>
                <c:pt idx="9350">
                  <c:v>0.17381340243652244</c:v>
                </c:pt>
                <c:pt idx="9351">
                  <c:v>11.219049605682891</c:v>
                </c:pt>
                <c:pt idx="9352">
                  <c:v>57.629189546948922</c:v>
                </c:pt>
                <c:pt idx="9353">
                  <c:v>0.13806956637771833</c:v>
                </c:pt>
                <c:pt idx="9354">
                  <c:v>0.31980504122407483</c:v>
                </c:pt>
                <c:pt idx="9355">
                  <c:v>2.266133024646648E-2</c:v>
                </c:pt>
                <c:pt idx="9356">
                  <c:v>0.29672803923832891</c:v>
                </c:pt>
                <c:pt idx="9357">
                  <c:v>1.1259980596915942</c:v>
                </c:pt>
                <c:pt idx="9358">
                  <c:v>25.899195517647652</c:v>
                </c:pt>
                <c:pt idx="9359">
                  <c:v>1.2462471594946862</c:v>
                </c:pt>
                <c:pt idx="9360">
                  <c:v>42.414632119124924</c:v>
                </c:pt>
                <c:pt idx="9361">
                  <c:v>0.65410379952203701</c:v>
                </c:pt>
                <c:pt idx="9362">
                  <c:v>0.16975812462572107</c:v>
                </c:pt>
                <c:pt idx="9363">
                  <c:v>0.39275873071335488</c:v>
                </c:pt>
                <c:pt idx="9364">
                  <c:v>32.092667124485317</c:v>
                </c:pt>
                <c:pt idx="9365">
                  <c:v>0.1406755402055096</c:v>
                </c:pt>
                <c:pt idx="9366">
                  <c:v>2.3384922843964295</c:v>
                </c:pt>
                <c:pt idx="9367">
                  <c:v>365.98084029173333</c:v>
                </c:pt>
                <c:pt idx="9368">
                  <c:v>0.91985418728739377</c:v>
                </c:pt>
                <c:pt idx="9369">
                  <c:v>20.787716574843305</c:v>
                </c:pt>
                <c:pt idx="9370">
                  <c:v>1.0626362771845832</c:v>
                </c:pt>
                <c:pt idx="9371">
                  <c:v>26.33567078788559</c:v>
                </c:pt>
                <c:pt idx="9372">
                  <c:v>7.9259215738973529E-2</c:v>
                </c:pt>
                <c:pt idx="9373">
                  <c:v>41.057036150437469</c:v>
                </c:pt>
                <c:pt idx="9374">
                  <c:v>1.9671056716829811</c:v>
                </c:pt>
                <c:pt idx="9375">
                  <c:v>1.4227147056743692</c:v>
                </c:pt>
                <c:pt idx="9376">
                  <c:v>0.69595324360139876</c:v>
                </c:pt>
                <c:pt idx="9377">
                  <c:v>0.72241467525110159</c:v>
                </c:pt>
                <c:pt idx="9378">
                  <c:v>6.4717535688056077E-2</c:v>
                </c:pt>
                <c:pt idx="9379">
                  <c:v>1.2269457437829256</c:v>
                </c:pt>
                <c:pt idx="9380">
                  <c:v>2.1422210061509053</c:v>
                </c:pt>
                <c:pt idx="9381">
                  <c:v>41.727591709990925</c:v>
                </c:pt>
                <c:pt idx="9382">
                  <c:v>4.6947887829991162E-3</c:v>
                </c:pt>
                <c:pt idx="9383">
                  <c:v>3.2244278567817171</c:v>
                </c:pt>
                <c:pt idx="9384">
                  <c:v>0.50383520400727155</c:v>
                </c:pt>
                <c:pt idx="9385">
                  <c:v>5.7165945661661599</c:v>
                </c:pt>
                <c:pt idx="9386">
                  <c:v>2.9849761437158935</c:v>
                </c:pt>
                <c:pt idx="9387">
                  <c:v>0.1547670958383803</c:v>
                </c:pt>
                <c:pt idx="9388">
                  <c:v>61.610270942118603</c:v>
                </c:pt>
                <c:pt idx="9389">
                  <c:v>9.077387563045422E-3</c:v>
                </c:pt>
                <c:pt idx="9390">
                  <c:v>15.741478427291515</c:v>
                </c:pt>
                <c:pt idx="9391">
                  <c:v>7.8512872073872225E-2</c:v>
                </c:pt>
                <c:pt idx="9392">
                  <c:v>68.82077569459905</c:v>
                </c:pt>
                <c:pt idx="9393">
                  <c:v>77.919977870192554</c:v>
                </c:pt>
                <c:pt idx="9394">
                  <c:v>78.278314548549815</c:v>
                </c:pt>
                <c:pt idx="9395">
                  <c:v>114.0173649949092</c:v>
                </c:pt>
                <c:pt idx="9396">
                  <c:v>2.7101097676925403</c:v>
                </c:pt>
                <c:pt idx="9397">
                  <c:v>0.66781142832930662</c:v>
                </c:pt>
                <c:pt idx="9398">
                  <c:v>259.79262653434978</c:v>
                </c:pt>
                <c:pt idx="9399">
                  <c:v>0.19279472663418157</c:v>
                </c:pt>
                <c:pt idx="9400">
                  <c:v>0.67258590721772016</c:v>
                </c:pt>
                <c:pt idx="9401">
                  <c:v>2.9183849650538246E-2</c:v>
                </c:pt>
                <c:pt idx="9402">
                  <c:v>13.647782255651498</c:v>
                </c:pt>
                <c:pt idx="9403">
                  <c:v>336.81600730654679</c:v>
                </c:pt>
                <c:pt idx="9404">
                  <c:v>7.739822493587889E-2</c:v>
                </c:pt>
                <c:pt idx="9405">
                  <c:v>67.439291179792747</c:v>
                </c:pt>
                <c:pt idx="9406">
                  <c:v>8.5707017787372081E-2</c:v>
                </c:pt>
                <c:pt idx="9407">
                  <c:v>180.22398056319525</c:v>
                </c:pt>
                <c:pt idx="9408">
                  <c:v>0.1506061478568213</c:v>
                </c:pt>
                <c:pt idx="9409">
                  <c:v>1.9158429363207684E-2</c:v>
                </c:pt>
                <c:pt idx="9410">
                  <c:v>3.4705934849138624</c:v>
                </c:pt>
                <c:pt idx="9411">
                  <c:v>4.5733533235102026</c:v>
                </c:pt>
                <c:pt idx="9412">
                  <c:v>824.54600300922436</c:v>
                </c:pt>
                <c:pt idx="9413">
                  <c:v>6.1055100841562751E-2</c:v>
                </c:pt>
                <c:pt idx="9414">
                  <c:v>18.044616814345332</c:v>
                </c:pt>
                <c:pt idx="9415">
                  <c:v>0.28169858589101998</c:v>
                </c:pt>
                <c:pt idx="9416">
                  <c:v>0.11382876908729965</c:v>
                </c:pt>
                <c:pt idx="9417">
                  <c:v>0.11845224482182613</c:v>
                </c:pt>
                <c:pt idx="9418">
                  <c:v>0.14828640524959988</c:v>
                </c:pt>
                <c:pt idx="9419">
                  <c:v>0.21734050841051478</c:v>
                </c:pt>
                <c:pt idx="9420">
                  <c:v>0.38839517315328026</c:v>
                </c:pt>
                <c:pt idx="9421">
                  <c:v>73.052884493816691</c:v>
                </c:pt>
                <c:pt idx="9422">
                  <c:v>1.0277899820747158</c:v>
                </c:pt>
                <c:pt idx="9423">
                  <c:v>24.4348667802211</c:v>
                </c:pt>
                <c:pt idx="9424">
                  <c:v>1.2045393314989929</c:v>
                </c:pt>
                <c:pt idx="9425">
                  <c:v>1324.7753694442767</c:v>
                </c:pt>
                <c:pt idx="9426">
                  <c:v>0.82446147638752676</c:v>
                </c:pt>
                <c:pt idx="9427">
                  <c:v>12.706602040243133</c:v>
                </c:pt>
                <c:pt idx="9428">
                  <c:v>219.39294151212709</c:v>
                </c:pt>
                <c:pt idx="9429">
                  <c:v>187.98392085259931</c:v>
                </c:pt>
                <c:pt idx="9430">
                  <c:v>4.489779249571126</c:v>
                </c:pt>
                <c:pt idx="9431">
                  <c:v>4.8658245452167952E-2</c:v>
                </c:pt>
                <c:pt idx="9432">
                  <c:v>0.6374178015862938</c:v>
                </c:pt>
                <c:pt idx="9433">
                  <c:v>0.85737497982509669</c:v>
                </c:pt>
                <c:pt idx="9434">
                  <c:v>0.1167239915940083</c:v>
                </c:pt>
                <c:pt idx="9435">
                  <c:v>18.41335743673147</c:v>
                </c:pt>
                <c:pt idx="9436">
                  <c:v>1.622306644236941E-2</c:v>
                </c:pt>
                <c:pt idx="9437">
                  <c:v>0.16852375062815267</c:v>
                </c:pt>
                <c:pt idx="9438">
                  <c:v>22.324693729545658</c:v>
                </c:pt>
                <c:pt idx="9439">
                  <c:v>0.39556528499557381</c:v>
                </c:pt>
                <c:pt idx="9440">
                  <c:v>0.20387410261947908</c:v>
                </c:pt>
                <c:pt idx="9441">
                  <c:v>1.3496885244222614</c:v>
                </c:pt>
                <c:pt idx="9442">
                  <c:v>0.24107204103744365</c:v>
                </c:pt>
                <c:pt idx="9443">
                  <c:v>14.696813871252957</c:v>
                </c:pt>
                <c:pt idx="9444">
                  <c:v>3.977307468085622</c:v>
                </c:pt>
                <c:pt idx="9445">
                  <c:v>0.15696321218441139</c:v>
                </c:pt>
                <c:pt idx="9446">
                  <c:v>0.84219383892143185</c:v>
                </c:pt>
                <c:pt idx="9447">
                  <c:v>50.261527139287438</c:v>
                </c:pt>
                <c:pt idx="9448">
                  <c:v>0.15556436911968044</c:v>
                </c:pt>
                <c:pt idx="9449">
                  <c:v>8.8285784780334775E-2</c:v>
                </c:pt>
                <c:pt idx="9450">
                  <c:v>6.9350127103347798</c:v>
                </c:pt>
                <c:pt idx="9451">
                  <c:v>11.35347525584999</c:v>
                </c:pt>
                <c:pt idx="9452">
                  <c:v>3.0961951188243488</c:v>
                </c:pt>
                <c:pt idx="9453">
                  <c:v>1.2984588115136648</c:v>
                </c:pt>
                <c:pt idx="9454">
                  <c:v>0.87596420738756831</c:v>
                </c:pt>
                <c:pt idx="9455">
                  <c:v>3.6949029385397205</c:v>
                </c:pt>
                <c:pt idx="9456">
                  <c:v>0.5434533036725625</c:v>
                </c:pt>
                <c:pt idx="9457">
                  <c:v>0.15040904716581746</c:v>
                </c:pt>
                <c:pt idx="9458">
                  <c:v>7.617476385689276</c:v>
                </c:pt>
                <c:pt idx="9459">
                  <c:v>0.23491546477241265</c:v>
                </c:pt>
                <c:pt idx="9460">
                  <c:v>0.78941428192038754</c:v>
                </c:pt>
                <c:pt idx="9461">
                  <c:v>26.927878164466499</c:v>
                </c:pt>
                <c:pt idx="9462">
                  <c:v>92.452519479196027</c:v>
                </c:pt>
                <c:pt idx="9463">
                  <c:v>0.32022101863634461</c:v>
                </c:pt>
                <c:pt idx="9464">
                  <c:v>0.26549987440102296</c:v>
                </c:pt>
                <c:pt idx="9465">
                  <c:v>0.70149392009677647</c:v>
                </c:pt>
                <c:pt idx="9466">
                  <c:v>9.3555883257567363</c:v>
                </c:pt>
                <c:pt idx="9467">
                  <c:v>9.5187453712522494</c:v>
                </c:pt>
                <c:pt idx="9468">
                  <c:v>0.16852375062815267</c:v>
                </c:pt>
                <c:pt idx="9469">
                  <c:v>5.0131211672233595</c:v>
                </c:pt>
                <c:pt idx="9470">
                  <c:v>4.2521439933449683</c:v>
                </c:pt>
                <c:pt idx="9471">
                  <c:v>0.13806956637771833</c:v>
                </c:pt>
                <c:pt idx="9472">
                  <c:v>6.2921835930386933</c:v>
                </c:pt>
                <c:pt idx="9473">
                  <c:v>4.3479564213849073</c:v>
                </c:pt>
                <c:pt idx="9474">
                  <c:v>4.8658245452167952E-2</c:v>
                </c:pt>
                <c:pt idx="9475">
                  <c:v>10.157595860165948</c:v>
                </c:pt>
                <c:pt idx="9476">
                  <c:v>1.4934806819684485</c:v>
                </c:pt>
                <c:pt idx="9477">
                  <c:v>2.1918295229173088E-2</c:v>
                </c:pt>
                <c:pt idx="9478">
                  <c:v>0.17265116721525911</c:v>
                </c:pt>
                <c:pt idx="9479">
                  <c:v>2.4538096026864485E-2</c:v>
                </c:pt>
                <c:pt idx="9480">
                  <c:v>24.769455608704988</c:v>
                </c:pt>
                <c:pt idx="9481">
                  <c:v>0.28717606974731053</c:v>
                </c:pt>
                <c:pt idx="9482">
                  <c:v>26.720702350058719</c:v>
                </c:pt>
                <c:pt idx="9483">
                  <c:v>0.32606550939651335</c:v>
                </c:pt>
                <c:pt idx="9484">
                  <c:v>109.62069131391301</c:v>
                </c:pt>
                <c:pt idx="9485">
                  <c:v>0.66223436419901782</c:v>
                </c:pt>
                <c:pt idx="9486">
                  <c:v>86.568454696517847</c:v>
                </c:pt>
                <c:pt idx="9487">
                  <c:v>5.719499891018763E-2</c:v>
                </c:pt>
                <c:pt idx="9488">
                  <c:v>67.048639267157839</c:v>
                </c:pt>
                <c:pt idx="9489">
                  <c:v>12.421555599914297</c:v>
                </c:pt>
                <c:pt idx="9490">
                  <c:v>492.0075104806167</c:v>
                </c:pt>
                <c:pt idx="9491">
                  <c:v>9.6724625805726647E-2</c:v>
                </c:pt>
                <c:pt idx="9492">
                  <c:v>0.92829589940418578</c:v>
                </c:pt>
                <c:pt idx="9493">
                  <c:v>337.42831550811798</c:v>
                </c:pt>
                <c:pt idx="9494">
                  <c:v>0.14687747230896239</c:v>
                </c:pt>
                <c:pt idx="9495">
                  <c:v>5.6735068357019074</c:v>
                </c:pt>
                <c:pt idx="9496">
                  <c:v>8.9292583322527597E-2</c:v>
                </c:pt>
                <c:pt idx="9497">
                  <c:v>3.0687265096440028E-2</c:v>
                </c:pt>
                <c:pt idx="9498">
                  <c:v>9.6491435821954408</c:v>
                </c:pt>
                <c:pt idx="9499">
                  <c:v>2.3019088891392192</c:v>
                </c:pt>
                <c:pt idx="9500">
                  <c:v>0.53551718005068172</c:v>
                </c:pt>
                <c:pt idx="9501">
                  <c:v>0.70427030227211185</c:v>
                </c:pt>
                <c:pt idx="9502">
                  <c:v>0.70739854152139958</c:v>
                </c:pt>
                <c:pt idx="9503">
                  <c:v>1.5652558815919447E-2</c:v>
                </c:pt>
                <c:pt idx="9504">
                  <c:v>185.82023059362777</c:v>
                </c:pt>
                <c:pt idx="9505">
                  <c:v>5.0846911624566697</c:v>
                </c:pt>
                <c:pt idx="9506">
                  <c:v>0.52799888651129767</c:v>
                </c:pt>
                <c:pt idx="9507">
                  <c:v>1.0079114469956987</c:v>
                </c:pt>
                <c:pt idx="9508">
                  <c:v>0.18802463832680139</c:v>
                </c:pt>
                <c:pt idx="9509">
                  <c:v>89.938936705697742</c:v>
                </c:pt>
                <c:pt idx="9510">
                  <c:v>0.93522378876041801</c:v>
                </c:pt>
                <c:pt idx="9511">
                  <c:v>9.9148675506504538E-2</c:v>
                </c:pt>
                <c:pt idx="9512">
                  <c:v>13.188602033202788</c:v>
                </c:pt>
                <c:pt idx="9513">
                  <c:v>356.66941562443162</c:v>
                </c:pt>
                <c:pt idx="9514">
                  <c:v>3.6681978464194844</c:v>
                </c:pt>
                <c:pt idx="9515">
                  <c:v>1.6164614837632043</c:v>
                </c:pt>
                <c:pt idx="9516">
                  <c:v>0.53683688990097189</c:v>
                </c:pt>
                <c:pt idx="9517">
                  <c:v>6.2419330512403386E-2</c:v>
                </c:pt>
                <c:pt idx="9518">
                  <c:v>43.486335079090225</c:v>
                </c:pt>
                <c:pt idx="9519">
                  <c:v>3.0537179572077493</c:v>
                </c:pt>
                <c:pt idx="9520">
                  <c:v>3.7939868674133104</c:v>
                </c:pt>
                <c:pt idx="9521">
                  <c:v>27.249309356702501</c:v>
                </c:pt>
                <c:pt idx="9522">
                  <c:v>0.22478508161092403</c:v>
                </c:pt>
                <c:pt idx="9523">
                  <c:v>0.72353677889680346</c:v>
                </c:pt>
                <c:pt idx="9524">
                  <c:v>3.2244278567817171</c:v>
                </c:pt>
                <c:pt idx="9525">
                  <c:v>12.706602040243133</c:v>
                </c:pt>
                <c:pt idx="9526">
                  <c:v>0.67449919284780357</c:v>
                </c:pt>
                <c:pt idx="9527">
                  <c:v>10.089593899213575</c:v>
                </c:pt>
                <c:pt idx="9528">
                  <c:v>9.9690339606586326E-2</c:v>
                </c:pt>
                <c:pt idx="9529">
                  <c:v>0.16459602949375904</c:v>
                </c:pt>
                <c:pt idx="9530">
                  <c:v>1.548769462551679</c:v>
                </c:pt>
                <c:pt idx="9531">
                  <c:v>1.6832972711926408</c:v>
                </c:pt>
                <c:pt idx="9532">
                  <c:v>42.252788813560166</c:v>
                </c:pt>
                <c:pt idx="9533">
                  <c:v>1.0265932540571385</c:v>
                </c:pt>
                <c:pt idx="9534">
                  <c:v>0.75492919965747241</c:v>
                </c:pt>
                <c:pt idx="9535">
                  <c:v>0.10710813111381062</c:v>
                </c:pt>
                <c:pt idx="9536">
                  <c:v>9.2338036239517224E-2</c:v>
                </c:pt>
                <c:pt idx="9537">
                  <c:v>50.322435789250513</c:v>
                </c:pt>
                <c:pt idx="9538">
                  <c:v>0.25633399551815261</c:v>
                </c:pt>
                <c:pt idx="9539">
                  <c:v>0.99842045826417092</c:v>
                </c:pt>
                <c:pt idx="9540">
                  <c:v>11.919191057416954</c:v>
                </c:pt>
                <c:pt idx="9541">
                  <c:v>0.8288815750181302</c:v>
                </c:pt>
                <c:pt idx="9542">
                  <c:v>5.2970775049397428E-2</c:v>
                </c:pt>
                <c:pt idx="9543">
                  <c:v>1.7356208280720709</c:v>
                </c:pt>
                <c:pt idx="9544">
                  <c:v>33.49787061337738</c:v>
                </c:pt>
                <c:pt idx="9545">
                  <c:v>8.6591689703667714E-3</c:v>
                </c:pt>
                <c:pt idx="9546">
                  <c:v>2.7500866814405249</c:v>
                </c:pt>
                <c:pt idx="9547">
                  <c:v>6.1508614049422407E-2</c:v>
                </c:pt>
                <c:pt idx="9548">
                  <c:v>3.3095588392294546E-2</c:v>
                </c:pt>
                <c:pt idx="9549">
                  <c:v>46.375502261860333</c:v>
                </c:pt>
                <c:pt idx="9550">
                  <c:v>0.18712713154985283</c:v>
                </c:pt>
                <c:pt idx="9551">
                  <c:v>67.93555960183204</c:v>
                </c:pt>
                <c:pt idx="9552">
                  <c:v>8.2390565519586207</c:v>
                </c:pt>
                <c:pt idx="9553">
                  <c:v>2.335902985317309</c:v>
                </c:pt>
                <c:pt idx="9554">
                  <c:v>2.4825166816311524</c:v>
                </c:pt>
                <c:pt idx="9555">
                  <c:v>1.6765796409767501E-2</c:v>
                </c:pt>
                <c:pt idx="9556">
                  <c:v>11.210223906742677</c:v>
                </c:pt>
                <c:pt idx="9557">
                  <c:v>4.1176834661082497E-2</c:v>
                </c:pt>
                <c:pt idx="9558">
                  <c:v>6.6366645789977339</c:v>
                </c:pt>
                <c:pt idx="9559">
                  <c:v>12.281412184690048</c:v>
                </c:pt>
                <c:pt idx="9560">
                  <c:v>1.5121960482181251</c:v>
                </c:pt>
                <c:pt idx="9561">
                  <c:v>42.931040183880214</c:v>
                </c:pt>
                <c:pt idx="9562">
                  <c:v>15.310925155612145</c:v>
                </c:pt>
                <c:pt idx="9563">
                  <c:v>4.991420855773105E-2</c:v>
                </c:pt>
                <c:pt idx="9564">
                  <c:v>0.14454024351117217</c:v>
                </c:pt>
                <c:pt idx="9565">
                  <c:v>194.92331404563586</c:v>
                </c:pt>
                <c:pt idx="9566">
                  <c:v>0.16209774412399822</c:v>
                </c:pt>
                <c:pt idx="9567">
                  <c:v>2.6635916252522106E-2</c:v>
                </c:pt>
                <c:pt idx="9568">
                  <c:v>2.987336977950974</c:v>
                </c:pt>
                <c:pt idx="9569">
                  <c:v>5.987050249963892E-2</c:v>
                </c:pt>
                <c:pt idx="9570">
                  <c:v>0.7580667544944153</c:v>
                </c:pt>
                <c:pt idx="9571">
                  <c:v>0.23139735678215309</c:v>
                </c:pt>
                <c:pt idx="9572">
                  <c:v>0.45866515088610588</c:v>
                </c:pt>
                <c:pt idx="9573">
                  <c:v>0.26162615283830387</c:v>
                </c:pt>
                <c:pt idx="9574">
                  <c:v>0.68767251235584381</c:v>
                </c:pt>
                <c:pt idx="9575">
                  <c:v>4.6418681691122767</c:v>
                </c:pt>
                <c:pt idx="9576">
                  <c:v>37.949882260773215</c:v>
                </c:pt>
                <c:pt idx="9577">
                  <c:v>4.589513977211757</c:v>
                </c:pt>
                <c:pt idx="9578">
                  <c:v>182.58262103958583</c:v>
                </c:pt>
                <c:pt idx="9579">
                  <c:v>2.4747998773248541</c:v>
                </c:pt>
                <c:pt idx="9580">
                  <c:v>0.63307067975351361</c:v>
                </c:pt>
                <c:pt idx="9581">
                  <c:v>70.14631537865489</c:v>
                </c:pt>
                <c:pt idx="9582">
                  <c:v>0.10571975292440892</c:v>
                </c:pt>
                <c:pt idx="9583">
                  <c:v>38.136743587698625</c:v>
                </c:pt>
                <c:pt idx="9584">
                  <c:v>1.5935294717995749</c:v>
                </c:pt>
                <c:pt idx="9585">
                  <c:v>0.66876532504401676</c:v>
                </c:pt>
                <c:pt idx="9586">
                  <c:v>1.9539565391374818</c:v>
                </c:pt>
                <c:pt idx="9587">
                  <c:v>12.23146010404855</c:v>
                </c:pt>
                <c:pt idx="9588">
                  <c:v>5.7886729967482049</c:v>
                </c:pt>
                <c:pt idx="9589">
                  <c:v>0.27017586769586371</c:v>
                </c:pt>
                <c:pt idx="9590">
                  <c:v>4.5653498197381133</c:v>
                </c:pt>
                <c:pt idx="9591">
                  <c:v>0.46688121439815583</c:v>
                </c:pt>
                <c:pt idx="9592">
                  <c:v>24.478802872086764</c:v>
                </c:pt>
                <c:pt idx="9593">
                  <c:v>8.7509209733762389E-2</c:v>
                </c:pt>
                <c:pt idx="9594">
                  <c:v>0.1406755402055096</c:v>
                </c:pt>
                <c:pt idx="9595">
                  <c:v>0.50199371081946975</c:v>
                </c:pt>
                <c:pt idx="9596">
                  <c:v>21.248484685183517</c:v>
                </c:pt>
                <c:pt idx="9597">
                  <c:v>4.9697889184435722</c:v>
                </c:pt>
                <c:pt idx="9598">
                  <c:v>1.9398321737907822</c:v>
                </c:pt>
                <c:pt idx="9599">
                  <c:v>0.81740738195297602</c:v>
                </c:pt>
                <c:pt idx="9600">
                  <c:v>1.0587613569216647</c:v>
                </c:pt>
                <c:pt idx="9601">
                  <c:v>16.906275107114499</c:v>
                </c:pt>
                <c:pt idx="9602">
                  <c:v>0.78074005560939974</c:v>
                </c:pt>
                <c:pt idx="9603">
                  <c:v>34.60354617181806</c:v>
                </c:pt>
                <c:pt idx="9604">
                  <c:v>12.488352953582609</c:v>
                </c:pt>
                <c:pt idx="9605">
                  <c:v>2.4604920824596412</c:v>
                </c:pt>
                <c:pt idx="9606">
                  <c:v>12.153905521981381</c:v>
                </c:pt>
                <c:pt idx="9607">
                  <c:v>0.37773057566503332</c:v>
                </c:pt>
                <c:pt idx="9608">
                  <c:v>0.13137068205105396</c:v>
                </c:pt>
                <c:pt idx="9609">
                  <c:v>21.987695950818104</c:v>
                </c:pt>
                <c:pt idx="9610">
                  <c:v>0.56021987293456565</c:v>
                </c:pt>
                <c:pt idx="9611">
                  <c:v>0.14298974948595616</c:v>
                </c:pt>
                <c:pt idx="9612">
                  <c:v>16.960288223605662</c:v>
                </c:pt>
                <c:pt idx="9613">
                  <c:v>0.41656065943667858</c:v>
                </c:pt>
                <c:pt idx="9614">
                  <c:v>4.3975165046515299</c:v>
                </c:pt>
                <c:pt idx="9615">
                  <c:v>496.36295041017746</c:v>
                </c:pt>
                <c:pt idx="9616">
                  <c:v>4.679643157038272E-2</c:v>
                </c:pt>
                <c:pt idx="9617">
                  <c:v>136.90983743189241</c:v>
                </c:pt>
                <c:pt idx="9618">
                  <c:v>3.3733049751659454</c:v>
                </c:pt>
                <c:pt idx="9619">
                  <c:v>7.2348816151390745</c:v>
                </c:pt>
                <c:pt idx="9620">
                  <c:v>0.25165268832741777</c:v>
                </c:pt>
                <c:pt idx="9621">
                  <c:v>1.8051422187661963E-2</c:v>
                </c:pt>
                <c:pt idx="9622">
                  <c:v>0.73422860554360059</c:v>
                </c:pt>
                <c:pt idx="9623">
                  <c:v>0.37199954592856549</c:v>
                </c:pt>
                <c:pt idx="9624">
                  <c:v>25.068325171928297</c:v>
                </c:pt>
                <c:pt idx="9625">
                  <c:v>39.531415775895589</c:v>
                </c:pt>
                <c:pt idx="9626">
                  <c:v>9.8878249901008158E-2</c:v>
                </c:pt>
                <c:pt idx="9627">
                  <c:v>0.20497683998778687</c:v>
                </c:pt>
                <c:pt idx="9628">
                  <c:v>0.89955786925927306</c:v>
                </c:pt>
                <c:pt idx="9629">
                  <c:v>2.0706585597483385E-2</c:v>
                </c:pt>
                <c:pt idx="9630">
                  <c:v>6.5878040495027643E-2</c:v>
                </c:pt>
                <c:pt idx="9631">
                  <c:v>10.738192262250561</c:v>
                </c:pt>
                <c:pt idx="9632">
                  <c:v>3.641754375821149</c:v>
                </c:pt>
                <c:pt idx="9633">
                  <c:v>10.484385341316827</c:v>
                </c:pt>
                <c:pt idx="9634">
                  <c:v>2.9572877080434137</c:v>
                </c:pt>
                <c:pt idx="9635">
                  <c:v>349.54629333955643</c:v>
                </c:pt>
                <c:pt idx="9636">
                  <c:v>7.0382236863224792</c:v>
                </c:pt>
                <c:pt idx="9637">
                  <c:v>98.397327473774595</c:v>
                </c:pt>
                <c:pt idx="9638">
                  <c:v>0.1406755402055096</c:v>
                </c:pt>
                <c:pt idx="9639">
                  <c:v>1619.0091558105814</c:v>
                </c:pt>
                <c:pt idx="9640">
                  <c:v>0.35181868594577703</c:v>
                </c:pt>
                <c:pt idx="9641">
                  <c:v>13.212393753304099</c:v>
                </c:pt>
                <c:pt idx="9642">
                  <c:v>43.675807390844554</c:v>
                </c:pt>
                <c:pt idx="9643">
                  <c:v>50.973476465363916</c:v>
                </c:pt>
                <c:pt idx="9644">
                  <c:v>3.5724229367385432</c:v>
                </c:pt>
                <c:pt idx="9645">
                  <c:v>0.81594058113120349</c:v>
                </c:pt>
                <c:pt idx="9646">
                  <c:v>2.563962364150306</c:v>
                </c:pt>
                <c:pt idx="9647">
                  <c:v>14.906703459994038</c:v>
                </c:pt>
                <c:pt idx="9648">
                  <c:v>21.880931297837098</c:v>
                </c:pt>
                <c:pt idx="9649">
                  <c:v>1121.5677410833528</c:v>
                </c:pt>
                <c:pt idx="9650">
                  <c:v>0.89053185728198692</c:v>
                </c:pt>
                <c:pt idx="9651">
                  <c:v>2.1514235556625931</c:v>
                </c:pt>
                <c:pt idx="9652">
                  <c:v>71.272191963214382</c:v>
                </c:pt>
                <c:pt idx="9653">
                  <c:v>3.9867535366195908</c:v>
                </c:pt>
                <c:pt idx="9654">
                  <c:v>3.6690694209737938E-2</c:v>
                </c:pt>
                <c:pt idx="9655">
                  <c:v>4.0827248167961301</c:v>
                </c:pt>
                <c:pt idx="9656">
                  <c:v>2.6136639920211601E-2</c:v>
                </c:pt>
                <c:pt idx="9657">
                  <c:v>0.17017031708935798</c:v>
                </c:pt>
                <c:pt idx="9658">
                  <c:v>68.297184933153289</c:v>
                </c:pt>
                <c:pt idx="9659">
                  <c:v>0.30205583074348696</c:v>
                </c:pt>
                <c:pt idx="9660">
                  <c:v>929.06927729891459</c:v>
                </c:pt>
                <c:pt idx="9661">
                  <c:v>0.53614546460068679</c:v>
                </c:pt>
                <c:pt idx="9662">
                  <c:v>50.311450261018251</c:v>
                </c:pt>
                <c:pt idx="9663">
                  <c:v>12.114209286676695</c:v>
                </c:pt>
                <c:pt idx="9664">
                  <c:v>0.16852375062815267</c:v>
                </c:pt>
                <c:pt idx="9665">
                  <c:v>5.6690254152474102</c:v>
                </c:pt>
                <c:pt idx="9666">
                  <c:v>0.15756412249439575</c:v>
                </c:pt>
                <c:pt idx="9667">
                  <c:v>0.28537917731949236</c:v>
                </c:pt>
                <c:pt idx="9668">
                  <c:v>2.5295576865914629</c:v>
                </c:pt>
                <c:pt idx="9669">
                  <c:v>0.21096924940019468</c:v>
                </c:pt>
                <c:pt idx="9670">
                  <c:v>2.1367899453677497</c:v>
                </c:pt>
                <c:pt idx="9671">
                  <c:v>0.3888418935914032</c:v>
                </c:pt>
                <c:pt idx="9672">
                  <c:v>7.8140673093140503E-2</c:v>
                </c:pt>
                <c:pt idx="9673">
                  <c:v>306.87088030377362</c:v>
                </c:pt>
                <c:pt idx="9674">
                  <c:v>0.52587580459059424</c:v>
                </c:pt>
                <c:pt idx="9675">
                  <c:v>1.0639290717221592</c:v>
                </c:pt>
                <c:pt idx="9676">
                  <c:v>2.1024417493854184</c:v>
                </c:pt>
                <c:pt idx="9677">
                  <c:v>6.3535894909094101E-2</c:v>
                </c:pt>
                <c:pt idx="9678">
                  <c:v>6.1395120263841668E-2</c:v>
                </c:pt>
                <c:pt idx="9679">
                  <c:v>27.132987039096939</c:v>
                </c:pt>
                <c:pt idx="9680">
                  <c:v>85.517768621564656</c:v>
                </c:pt>
                <c:pt idx="9681">
                  <c:v>8.8804899438345131E-2</c:v>
                </c:pt>
                <c:pt idx="9682">
                  <c:v>0.95612065116694767</c:v>
                </c:pt>
                <c:pt idx="9683">
                  <c:v>12.821284145243693</c:v>
                </c:pt>
                <c:pt idx="9684">
                  <c:v>0.16852375062815267</c:v>
                </c:pt>
                <c:pt idx="9685">
                  <c:v>0.24894448159488899</c:v>
                </c:pt>
                <c:pt idx="9686">
                  <c:v>0.81344923997158036</c:v>
                </c:pt>
                <c:pt idx="9687">
                  <c:v>0.14233264998085371</c:v>
                </c:pt>
                <c:pt idx="9688">
                  <c:v>0.71681375397759095</c:v>
                </c:pt>
                <c:pt idx="9689">
                  <c:v>54.768519338006236</c:v>
                </c:pt>
                <c:pt idx="9690">
                  <c:v>6.4255456764172617E-2</c:v>
                </c:pt>
                <c:pt idx="9691">
                  <c:v>74.825623788728109</c:v>
                </c:pt>
                <c:pt idx="9692">
                  <c:v>49.111728191568069</c:v>
                </c:pt>
                <c:pt idx="9693">
                  <c:v>0.67122049649111259</c:v>
                </c:pt>
                <c:pt idx="9694">
                  <c:v>6.8044861226018188E-2</c:v>
                </c:pt>
                <c:pt idx="9695">
                  <c:v>2.6170692699482543</c:v>
                </c:pt>
                <c:pt idx="9696">
                  <c:v>52.652885970087539</c:v>
                </c:pt>
                <c:pt idx="9697">
                  <c:v>0.64601016611367135</c:v>
                </c:pt>
                <c:pt idx="9698">
                  <c:v>0.41227267754733904</c:v>
                </c:pt>
                <c:pt idx="9699">
                  <c:v>1.621741523012705</c:v>
                </c:pt>
                <c:pt idx="9700">
                  <c:v>12.394276376639606</c:v>
                </c:pt>
                <c:pt idx="9701">
                  <c:v>2.246491372970261E-2</c:v>
                </c:pt>
                <c:pt idx="9702">
                  <c:v>0.14029118759603823</c:v>
                </c:pt>
                <c:pt idx="9703">
                  <c:v>125.07967706705807</c:v>
                </c:pt>
                <c:pt idx="9704">
                  <c:v>0.13024743449222667</c:v>
                </c:pt>
                <c:pt idx="9705">
                  <c:v>0.98518854001091227</c:v>
                </c:pt>
                <c:pt idx="9706">
                  <c:v>17.201210414909433</c:v>
                </c:pt>
                <c:pt idx="9707">
                  <c:v>0.15696321218441139</c:v>
                </c:pt>
                <c:pt idx="9708">
                  <c:v>0.33342553913842538</c:v>
                </c:pt>
                <c:pt idx="9709">
                  <c:v>29.534942639371852</c:v>
                </c:pt>
                <c:pt idx="9710">
                  <c:v>20.859715477393625</c:v>
                </c:pt>
                <c:pt idx="9711">
                  <c:v>0.17335646867873974</c:v>
                </c:pt>
                <c:pt idx="9712">
                  <c:v>182.64834396532552</c:v>
                </c:pt>
                <c:pt idx="9713">
                  <c:v>1.4934806819684485</c:v>
                </c:pt>
                <c:pt idx="9714">
                  <c:v>1.8191373148114058</c:v>
                </c:pt>
                <c:pt idx="9715">
                  <c:v>1.7783699202973331</c:v>
                </c:pt>
                <c:pt idx="9716">
                  <c:v>0.8959131046301847</c:v>
                </c:pt>
                <c:pt idx="9717">
                  <c:v>2.987336977950974</c:v>
                </c:pt>
                <c:pt idx="9718">
                  <c:v>15.205984331338614</c:v>
                </c:pt>
                <c:pt idx="9719">
                  <c:v>14.892222626369787</c:v>
                </c:pt>
                <c:pt idx="9720">
                  <c:v>0.30741834475427954</c:v>
                </c:pt>
                <c:pt idx="9721">
                  <c:v>27.604978787019732</c:v>
                </c:pt>
                <c:pt idx="9722">
                  <c:v>3.5993129756690414</c:v>
                </c:pt>
                <c:pt idx="9723">
                  <c:v>23.715631252833166</c:v>
                </c:pt>
                <c:pt idx="9724">
                  <c:v>0.15365344181941482</c:v>
                </c:pt>
                <c:pt idx="9725">
                  <c:v>3.5993129756690414</c:v>
                </c:pt>
                <c:pt idx="9726">
                  <c:v>22.483494082157954</c:v>
                </c:pt>
                <c:pt idx="9727">
                  <c:v>156.62006611023727</c:v>
                </c:pt>
                <c:pt idx="9728">
                  <c:v>3.0139348950301424E-2</c:v>
                </c:pt>
                <c:pt idx="9729">
                  <c:v>0.11272779793029752</c:v>
                </c:pt>
                <c:pt idx="9730">
                  <c:v>115.409835252452</c:v>
                </c:pt>
                <c:pt idx="9731">
                  <c:v>0.78218331598717616</c:v>
                </c:pt>
                <c:pt idx="9732">
                  <c:v>54.131132153801467</c:v>
                </c:pt>
                <c:pt idx="9733">
                  <c:v>0.33765828972229422</c:v>
                </c:pt>
                <c:pt idx="9734">
                  <c:v>136.19138105586643</c:v>
                </c:pt>
                <c:pt idx="9735">
                  <c:v>4.8346093642272929E-2</c:v>
                </c:pt>
                <c:pt idx="9736">
                  <c:v>20.429095124590109</c:v>
                </c:pt>
                <c:pt idx="9737">
                  <c:v>25.430930949328861</c:v>
                </c:pt>
                <c:pt idx="9738">
                  <c:v>2.4464341843870137</c:v>
                </c:pt>
                <c:pt idx="9739">
                  <c:v>0.32606550939651335</c:v>
                </c:pt>
                <c:pt idx="9740">
                  <c:v>7.2929555047686581</c:v>
                </c:pt>
                <c:pt idx="9741">
                  <c:v>1683.3102899793887</c:v>
                </c:pt>
                <c:pt idx="9742">
                  <c:v>2.0317979262345451</c:v>
                </c:pt>
                <c:pt idx="9743">
                  <c:v>0.10231221126733914</c:v>
                </c:pt>
                <c:pt idx="9744">
                  <c:v>20.261490578210264</c:v>
                </c:pt>
                <c:pt idx="9745">
                  <c:v>32.766963189113653</c:v>
                </c:pt>
                <c:pt idx="9746">
                  <c:v>2.4807520631750917</c:v>
                </c:pt>
                <c:pt idx="9747">
                  <c:v>0.12976179424165546</c:v>
                </c:pt>
                <c:pt idx="9748">
                  <c:v>113.20396202609233</c:v>
                </c:pt>
                <c:pt idx="9749">
                  <c:v>8.9365318548933441</c:v>
                </c:pt>
                <c:pt idx="9750">
                  <c:v>4.1569442860471498E-2</c:v>
                </c:pt>
                <c:pt idx="9751">
                  <c:v>0.56021987293456565</c:v>
                </c:pt>
                <c:pt idx="9752">
                  <c:v>1.2485089262472413E-2</c:v>
                </c:pt>
                <c:pt idx="9753">
                  <c:v>8.2712983906422122E-2</c:v>
                </c:pt>
                <c:pt idx="9754">
                  <c:v>0.27724587471781709</c:v>
                </c:pt>
                <c:pt idx="9755">
                  <c:v>28.450077548026268</c:v>
                </c:pt>
                <c:pt idx="9756">
                  <c:v>23.135829427360818</c:v>
                </c:pt>
                <c:pt idx="9757">
                  <c:v>13.334859393065349</c:v>
                </c:pt>
                <c:pt idx="9758">
                  <c:v>0.27429189275892008</c:v>
                </c:pt>
                <c:pt idx="9759">
                  <c:v>276.40515855576655</c:v>
                </c:pt>
                <c:pt idx="9760">
                  <c:v>2.9486645836563866E-2</c:v>
                </c:pt>
                <c:pt idx="9761">
                  <c:v>16.958724972603303</c:v>
                </c:pt>
                <c:pt idx="9762">
                  <c:v>3.1062492003360593</c:v>
                </c:pt>
                <c:pt idx="9763">
                  <c:v>16.808231580615452</c:v>
                </c:pt>
                <c:pt idx="9764">
                  <c:v>7.221818085370626</c:v>
                </c:pt>
                <c:pt idx="9765">
                  <c:v>0.10906300742174128</c:v>
                </c:pt>
                <c:pt idx="9766">
                  <c:v>7.5247656164086824E-2</c:v>
                </c:pt>
                <c:pt idx="9767">
                  <c:v>1.6491855387296948</c:v>
                </c:pt>
                <c:pt idx="9768">
                  <c:v>1.4245134342238697</c:v>
                </c:pt>
                <c:pt idx="9769">
                  <c:v>29.39817888897775</c:v>
                </c:pt>
                <c:pt idx="9770">
                  <c:v>0.12135333002931342</c:v>
                </c:pt>
                <c:pt idx="9771">
                  <c:v>1.0957822983429502</c:v>
                </c:pt>
                <c:pt idx="9772">
                  <c:v>5.9690969562397793</c:v>
                </c:pt>
                <c:pt idx="9773">
                  <c:v>6.9101005759505458</c:v>
                </c:pt>
                <c:pt idx="9774">
                  <c:v>553.02604150570517</c:v>
                </c:pt>
                <c:pt idx="9775">
                  <c:v>0.27076247193456898</c:v>
                </c:pt>
                <c:pt idx="9776">
                  <c:v>0.25355959980133919</c:v>
                </c:pt>
                <c:pt idx="9777">
                  <c:v>42.79921356228693</c:v>
                </c:pt>
                <c:pt idx="9778">
                  <c:v>9.2733723808936436E-2</c:v>
                </c:pt>
                <c:pt idx="9779">
                  <c:v>3.5500425248163818E-2</c:v>
                </c:pt>
                <c:pt idx="9780">
                  <c:v>43.85703557383939</c:v>
                </c:pt>
                <c:pt idx="9781">
                  <c:v>86.613960802074601</c:v>
                </c:pt>
                <c:pt idx="9782">
                  <c:v>21.008335506524816</c:v>
                </c:pt>
                <c:pt idx="9783">
                  <c:v>2.0077671657936009</c:v>
                </c:pt>
                <c:pt idx="9784">
                  <c:v>8.3029638261969727E-2</c:v>
                </c:pt>
                <c:pt idx="9785">
                  <c:v>1.3695854381274728</c:v>
                </c:pt>
                <c:pt idx="9786">
                  <c:v>8.0632809751971113</c:v>
                </c:pt>
                <c:pt idx="9787">
                  <c:v>167.714792976426</c:v>
                </c:pt>
                <c:pt idx="9788">
                  <c:v>72.254025007979095</c:v>
                </c:pt>
                <c:pt idx="9789">
                  <c:v>0.99968401832851328</c:v>
                </c:pt>
                <c:pt idx="9790">
                  <c:v>13.864717803592843</c:v>
                </c:pt>
                <c:pt idx="9791">
                  <c:v>1.7047710447186226</c:v>
                </c:pt>
                <c:pt idx="9792">
                  <c:v>4.7874538748934539</c:v>
                </c:pt>
                <c:pt idx="9793">
                  <c:v>3.545404210838262E-2</c:v>
                </c:pt>
                <c:pt idx="9794">
                  <c:v>0.28917746842037217</c:v>
                </c:pt>
                <c:pt idx="9795">
                  <c:v>2.4234945707871738E-2</c:v>
                </c:pt>
                <c:pt idx="9796">
                  <c:v>0.11845224482182613</c:v>
                </c:pt>
                <c:pt idx="9797">
                  <c:v>16.427866497134378</c:v>
                </c:pt>
                <c:pt idx="9798">
                  <c:v>0.51791123190608612</c:v>
                </c:pt>
                <c:pt idx="9799">
                  <c:v>0.11874119279430868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A05-314C-BB34-BB875FEFFA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5359624"/>
        <c:axId val="125361672"/>
      </c:scatterChart>
      <c:valAx>
        <c:axId val="125359624"/>
        <c:scaling>
          <c:orientation val="minMax"/>
          <c:max val="10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361672"/>
        <c:crosses val="autoZero"/>
        <c:crossBetween val="midCat"/>
      </c:valAx>
      <c:valAx>
        <c:axId val="125361672"/>
        <c:scaling>
          <c:orientation val="minMax"/>
          <c:max val="70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400" baseline="0">
                    <a:solidFill>
                      <a:schemeClr val="bg1"/>
                    </a:solidFill>
                  </a:rPr>
                  <a:t>Sales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35962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GB" sz="2000" baseline="0">
                <a:solidFill>
                  <a:schemeClr val="bg1"/>
                </a:solidFill>
              </a:rPr>
              <a:t>Actual Sales v/s Forecasting(Exponential Smoothing)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Sales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Time_Series!$L$59:$L$106</c:f>
              <c:numCache>
                <c:formatCode>mmm\-yy</c:formatCode>
                <c:ptCount val="48"/>
                <c:pt idx="0">
                  <c:v>42005</c:v>
                </c:pt>
                <c:pt idx="1">
                  <c:v>42036</c:v>
                </c:pt>
                <c:pt idx="2">
                  <c:v>42064</c:v>
                </c:pt>
                <c:pt idx="3">
                  <c:v>42095</c:v>
                </c:pt>
                <c:pt idx="4">
                  <c:v>42125</c:v>
                </c:pt>
                <c:pt idx="5">
                  <c:v>42156</c:v>
                </c:pt>
                <c:pt idx="6">
                  <c:v>42186</c:v>
                </c:pt>
                <c:pt idx="7">
                  <c:v>42217</c:v>
                </c:pt>
                <c:pt idx="8">
                  <c:v>42248</c:v>
                </c:pt>
                <c:pt idx="9">
                  <c:v>42278</c:v>
                </c:pt>
                <c:pt idx="10">
                  <c:v>42309</c:v>
                </c:pt>
                <c:pt idx="11">
                  <c:v>42339</c:v>
                </c:pt>
                <c:pt idx="12">
                  <c:v>42370</c:v>
                </c:pt>
                <c:pt idx="13">
                  <c:v>42401</c:v>
                </c:pt>
                <c:pt idx="14">
                  <c:v>42430</c:v>
                </c:pt>
                <c:pt idx="15">
                  <c:v>42461</c:v>
                </c:pt>
                <c:pt idx="16">
                  <c:v>42491</c:v>
                </c:pt>
                <c:pt idx="17">
                  <c:v>42522</c:v>
                </c:pt>
                <c:pt idx="18">
                  <c:v>42552</c:v>
                </c:pt>
                <c:pt idx="19">
                  <c:v>42583</c:v>
                </c:pt>
                <c:pt idx="20">
                  <c:v>42614</c:v>
                </c:pt>
                <c:pt idx="21">
                  <c:v>42644</c:v>
                </c:pt>
                <c:pt idx="22">
                  <c:v>42675</c:v>
                </c:pt>
                <c:pt idx="23">
                  <c:v>42705</c:v>
                </c:pt>
                <c:pt idx="24">
                  <c:v>42736</c:v>
                </c:pt>
                <c:pt idx="25">
                  <c:v>42767</c:v>
                </c:pt>
                <c:pt idx="26">
                  <c:v>42795</c:v>
                </c:pt>
                <c:pt idx="27">
                  <c:v>42826</c:v>
                </c:pt>
                <c:pt idx="28">
                  <c:v>42856</c:v>
                </c:pt>
                <c:pt idx="29">
                  <c:v>42887</c:v>
                </c:pt>
                <c:pt idx="30">
                  <c:v>42917</c:v>
                </c:pt>
                <c:pt idx="31">
                  <c:v>42948</c:v>
                </c:pt>
                <c:pt idx="32">
                  <c:v>42979</c:v>
                </c:pt>
                <c:pt idx="33">
                  <c:v>43009</c:v>
                </c:pt>
                <c:pt idx="34">
                  <c:v>43040</c:v>
                </c:pt>
                <c:pt idx="35">
                  <c:v>43070</c:v>
                </c:pt>
                <c:pt idx="36">
                  <c:v>43101</c:v>
                </c:pt>
                <c:pt idx="37">
                  <c:v>43132</c:v>
                </c:pt>
                <c:pt idx="38">
                  <c:v>43160</c:v>
                </c:pt>
                <c:pt idx="39">
                  <c:v>43191</c:v>
                </c:pt>
                <c:pt idx="40">
                  <c:v>43221</c:v>
                </c:pt>
                <c:pt idx="41">
                  <c:v>43252</c:v>
                </c:pt>
                <c:pt idx="42">
                  <c:v>43282</c:v>
                </c:pt>
                <c:pt idx="43">
                  <c:v>43313</c:v>
                </c:pt>
                <c:pt idx="44">
                  <c:v>43344</c:v>
                </c:pt>
                <c:pt idx="45">
                  <c:v>43374</c:v>
                </c:pt>
                <c:pt idx="46">
                  <c:v>43405</c:v>
                </c:pt>
                <c:pt idx="47">
                  <c:v>43435</c:v>
                </c:pt>
              </c:numCache>
            </c:numRef>
          </c:cat>
          <c:val>
            <c:numRef>
              <c:f>Time_Series!$M$59:$M$106</c:f>
              <c:numCache>
                <c:formatCode>0.00</c:formatCode>
                <c:ptCount val="48"/>
                <c:pt idx="0">
                  <c:v>14205.706999999997</c:v>
                </c:pt>
                <c:pt idx="1">
                  <c:v>434474.57010000054</c:v>
                </c:pt>
                <c:pt idx="2">
                  <c:v>55205.797000000028</c:v>
                </c:pt>
                <c:pt idx="3">
                  <c:v>27906.854999999992</c:v>
                </c:pt>
                <c:pt idx="4">
                  <c:v>23644.303</c:v>
                </c:pt>
                <c:pt idx="5">
                  <c:v>476862.684100001</c:v>
                </c:pt>
                <c:pt idx="6">
                  <c:v>442969.66610000073</c:v>
                </c:pt>
                <c:pt idx="7">
                  <c:v>27117.536499999995</c:v>
                </c:pt>
                <c:pt idx="8">
                  <c:v>81623.526799999978</c:v>
                </c:pt>
                <c:pt idx="9">
                  <c:v>31453.392999999989</c:v>
                </c:pt>
                <c:pt idx="10">
                  <c:v>77907.660700000008</c:v>
                </c:pt>
                <c:pt idx="11">
                  <c:v>68167.058499999999</c:v>
                </c:pt>
                <c:pt idx="12">
                  <c:v>18066.957599999994</c:v>
                </c:pt>
                <c:pt idx="13">
                  <c:v>11951.411</c:v>
                </c:pt>
                <c:pt idx="14">
                  <c:v>32339.318399999989</c:v>
                </c:pt>
                <c:pt idx="15">
                  <c:v>34154.468499999995</c:v>
                </c:pt>
                <c:pt idx="16">
                  <c:v>29959.530499999997</c:v>
                </c:pt>
                <c:pt idx="17">
                  <c:v>425357.56519999966</c:v>
                </c:pt>
                <c:pt idx="18">
                  <c:v>28608.258999999991</c:v>
                </c:pt>
                <c:pt idx="19">
                  <c:v>36818.342199999992</c:v>
                </c:pt>
                <c:pt idx="20">
                  <c:v>63133.606000000036</c:v>
                </c:pt>
                <c:pt idx="21">
                  <c:v>31011.737500000014</c:v>
                </c:pt>
                <c:pt idx="22">
                  <c:v>75249.399500000043</c:v>
                </c:pt>
                <c:pt idx="23">
                  <c:v>74543.601200000077</c:v>
                </c:pt>
                <c:pt idx="24">
                  <c:v>18542.490999999995</c:v>
                </c:pt>
                <c:pt idx="25">
                  <c:v>22978.815000000002</c:v>
                </c:pt>
                <c:pt idx="26">
                  <c:v>51165.059000000023</c:v>
                </c:pt>
                <c:pt idx="27">
                  <c:v>38679.766999999978</c:v>
                </c:pt>
                <c:pt idx="28">
                  <c:v>56656.907999999989</c:v>
                </c:pt>
                <c:pt idx="29">
                  <c:v>39724.485999999983</c:v>
                </c:pt>
                <c:pt idx="30">
                  <c:v>38320.782999999967</c:v>
                </c:pt>
                <c:pt idx="31">
                  <c:v>30542.2003</c:v>
                </c:pt>
                <c:pt idx="32">
                  <c:v>69193.390899999984</c:v>
                </c:pt>
                <c:pt idx="33">
                  <c:v>59583.03300000001</c:v>
                </c:pt>
                <c:pt idx="34">
                  <c:v>79066.495800000004</c:v>
                </c:pt>
                <c:pt idx="35">
                  <c:v>95739.121000000014</c:v>
                </c:pt>
                <c:pt idx="36">
                  <c:v>43476.473999999987</c:v>
                </c:pt>
                <c:pt idx="37">
                  <c:v>19920.997399999997</c:v>
                </c:pt>
                <c:pt idx="38">
                  <c:v>58863.412799999984</c:v>
                </c:pt>
                <c:pt idx="39">
                  <c:v>35541.910100000008</c:v>
                </c:pt>
                <c:pt idx="40">
                  <c:v>43825.982199999991</c:v>
                </c:pt>
                <c:pt idx="41">
                  <c:v>48190.727700000003</c:v>
                </c:pt>
                <c:pt idx="42">
                  <c:v>44825.104000000007</c:v>
                </c:pt>
                <c:pt idx="43">
                  <c:v>62837.847999999984</c:v>
                </c:pt>
                <c:pt idx="44">
                  <c:v>86152.888000000035</c:v>
                </c:pt>
                <c:pt idx="45">
                  <c:v>77448.131199999974</c:v>
                </c:pt>
                <c:pt idx="46">
                  <c:v>117938.15500000001</c:v>
                </c:pt>
                <c:pt idx="47">
                  <c:v>83030.388800000001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673-7340-9EE9-37775A377659}"/>
            </c:ext>
          </c:extLst>
        </c:ser>
        <c:ser>
          <c:idx val="1"/>
          <c:order val="1"/>
          <c:tx>
            <c:v>Forecast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Time_Series!$L$59:$L$106</c:f>
              <c:numCache>
                <c:formatCode>mmm\-yy</c:formatCode>
                <c:ptCount val="48"/>
                <c:pt idx="0">
                  <c:v>42005</c:v>
                </c:pt>
                <c:pt idx="1">
                  <c:v>42036</c:v>
                </c:pt>
                <c:pt idx="2">
                  <c:v>42064</c:v>
                </c:pt>
                <c:pt idx="3">
                  <c:v>42095</c:v>
                </c:pt>
                <c:pt idx="4">
                  <c:v>42125</c:v>
                </c:pt>
                <c:pt idx="5">
                  <c:v>42156</c:v>
                </c:pt>
                <c:pt idx="6">
                  <c:v>42186</c:v>
                </c:pt>
                <c:pt idx="7">
                  <c:v>42217</c:v>
                </c:pt>
                <c:pt idx="8">
                  <c:v>42248</c:v>
                </c:pt>
                <c:pt idx="9">
                  <c:v>42278</c:v>
                </c:pt>
                <c:pt idx="10">
                  <c:v>42309</c:v>
                </c:pt>
                <c:pt idx="11">
                  <c:v>42339</c:v>
                </c:pt>
                <c:pt idx="12">
                  <c:v>42370</c:v>
                </c:pt>
                <c:pt idx="13">
                  <c:v>42401</c:v>
                </c:pt>
                <c:pt idx="14">
                  <c:v>42430</c:v>
                </c:pt>
                <c:pt idx="15">
                  <c:v>42461</c:v>
                </c:pt>
                <c:pt idx="16">
                  <c:v>42491</c:v>
                </c:pt>
                <c:pt idx="17">
                  <c:v>42522</c:v>
                </c:pt>
                <c:pt idx="18">
                  <c:v>42552</c:v>
                </c:pt>
                <c:pt idx="19">
                  <c:v>42583</c:v>
                </c:pt>
                <c:pt idx="20">
                  <c:v>42614</c:v>
                </c:pt>
                <c:pt idx="21">
                  <c:v>42644</c:v>
                </c:pt>
                <c:pt idx="22">
                  <c:v>42675</c:v>
                </c:pt>
                <c:pt idx="23">
                  <c:v>42705</c:v>
                </c:pt>
                <c:pt idx="24">
                  <c:v>42736</c:v>
                </c:pt>
                <c:pt idx="25">
                  <c:v>42767</c:v>
                </c:pt>
                <c:pt idx="26">
                  <c:v>42795</c:v>
                </c:pt>
                <c:pt idx="27">
                  <c:v>42826</c:v>
                </c:pt>
                <c:pt idx="28">
                  <c:v>42856</c:v>
                </c:pt>
                <c:pt idx="29">
                  <c:v>42887</c:v>
                </c:pt>
                <c:pt idx="30">
                  <c:v>42917</c:v>
                </c:pt>
                <c:pt idx="31">
                  <c:v>42948</c:v>
                </c:pt>
                <c:pt idx="32">
                  <c:v>42979</c:v>
                </c:pt>
                <c:pt idx="33">
                  <c:v>43009</c:v>
                </c:pt>
                <c:pt idx="34">
                  <c:v>43040</c:v>
                </c:pt>
                <c:pt idx="35">
                  <c:v>43070</c:v>
                </c:pt>
                <c:pt idx="36">
                  <c:v>43101</c:v>
                </c:pt>
                <c:pt idx="37">
                  <c:v>43132</c:v>
                </c:pt>
                <c:pt idx="38">
                  <c:v>43160</c:v>
                </c:pt>
                <c:pt idx="39">
                  <c:v>43191</c:v>
                </c:pt>
                <c:pt idx="40">
                  <c:v>43221</c:v>
                </c:pt>
                <c:pt idx="41">
                  <c:v>43252</c:v>
                </c:pt>
                <c:pt idx="42">
                  <c:v>43282</c:v>
                </c:pt>
                <c:pt idx="43">
                  <c:v>43313</c:v>
                </c:pt>
                <c:pt idx="44">
                  <c:v>43344</c:v>
                </c:pt>
                <c:pt idx="45">
                  <c:v>43374</c:v>
                </c:pt>
                <c:pt idx="46">
                  <c:v>43405</c:v>
                </c:pt>
                <c:pt idx="47">
                  <c:v>43435</c:v>
                </c:pt>
              </c:numCache>
            </c:numRef>
          </c:cat>
          <c:val>
            <c:numRef>
              <c:f>Time_Series!$N$59:$N$106</c:f>
              <c:numCache>
                <c:formatCode>0.00</c:formatCode>
                <c:ptCount val="48"/>
                <c:pt idx="0" formatCode="General">
                  <c:v>#N/A</c:v>
                </c:pt>
                <c:pt idx="1">
                  <c:v>14205.706999999997</c:v>
                </c:pt>
                <c:pt idx="2" formatCode="General">
                  <c:v>98259.479620000115</c:v>
                </c:pt>
                <c:pt idx="3" formatCode="General">
                  <c:v>89648.743096000093</c:v>
                </c:pt>
                <c:pt idx="4" formatCode="General">
                  <c:v>77300.365476800071</c:v>
                </c:pt>
                <c:pt idx="5" formatCode="General">
                  <c:v>66569.152981440056</c:v>
                </c:pt>
                <c:pt idx="6" formatCode="General">
                  <c:v>148627.85920515226</c:v>
                </c:pt>
                <c:pt idx="7" formatCode="General">
                  <c:v>207496.22058412197</c:v>
                </c:pt>
                <c:pt idx="8" formatCode="General">
                  <c:v>171420.48376729758</c:v>
                </c:pt>
                <c:pt idx="9" formatCode="General">
                  <c:v>153461.09237383807</c:v>
                </c:pt>
                <c:pt idx="10" formatCode="General">
                  <c:v>129059.55249907046</c:v>
                </c:pt>
                <c:pt idx="11" formatCode="General">
                  <c:v>118829.17413925639</c:v>
                </c:pt>
                <c:pt idx="12" formatCode="General">
                  <c:v>108696.75101140511</c:v>
                </c:pt>
                <c:pt idx="13" formatCode="General">
                  <c:v>90570.792329124102</c:v>
                </c:pt>
                <c:pt idx="14" formatCode="General">
                  <c:v>74846.916063299286</c:v>
                </c:pt>
                <c:pt idx="15" formatCode="General">
                  <c:v>66345.396530639424</c:v>
                </c:pt>
                <c:pt idx="16" formatCode="General">
                  <c:v>59907.210924511543</c:v>
                </c:pt>
                <c:pt idx="17" formatCode="General">
                  <c:v>53917.674839609237</c:v>
                </c:pt>
                <c:pt idx="18" formatCode="General">
                  <c:v>128205.65291168733</c:v>
                </c:pt>
                <c:pt idx="19" formatCode="General">
                  <c:v>108286.17412934986</c:v>
                </c:pt>
                <c:pt idx="20" formatCode="General">
                  <c:v>93992.607743479894</c:v>
                </c:pt>
                <c:pt idx="21" formatCode="General">
                  <c:v>87820.807394783915</c:v>
                </c:pt>
                <c:pt idx="22" formatCode="General">
                  <c:v>76458.993415827135</c:v>
                </c:pt>
                <c:pt idx="23" formatCode="General">
                  <c:v>76217.074632661723</c:v>
                </c:pt>
                <c:pt idx="24" formatCode="General">
                  <c:v>75882.379946129397</c:v>
                </c:pt>
                <c:pt idx="25" formatCode="General">
                  <c:v>64414.402156903525</c:v>
                </c:pt>
                <c:pt idx="26" formatCode="General">
                  <c:v>56127.284725522819</c:v>
                </c:pt>
                <c:pt idx="27" formatCode="General">
                  <c:v>55134.839580418266</c:v>
                </c:pt>
                <c:pt idx="28" formatCode="General">
                  <c:v>51843.825064334611</c:v>
                </c:pt>
                <c:pt idx="29" formatCode="General">
                  <c:v>52806.441651467692</c:v>
                </c:pt>
                <c:pt idx="30" formatCode="General">
                  <c:v>50190.050521174155</c:v>
                </c:pt>
                <c:pt idx="31" formatCode="General">
                  <c:v>47816.197016939324</c:v>
                </c:pt>
                <c:pt idx="32" formatCode="General">
                  <c:v>44361.397673551459</c:v>
                </c:pt>
                <c:pt idx="33" formatCode="General">
                  <c:v>49327.796318841167</c:v>
                </c:pt>
                <c:pt idx="34" formatCode="General">
                  <c:v>51378.843655072938</c:v>
                </c:pt>
                <c:pt idx="35" formatCode="General">
                  <c:v>56916.374084058356</c:v>
                </c:pt>
                <c:pt idx="36" formatCode="General">
                  <c:v>64680.923467246692</c:v>
                </c:pt>
                <c:pt idx="37" formatCode="General">
                  <c:v>60440.033573797351</c:v>
                </c:pt>
                <c:pt idx="38" formatCode="General">
                  <c:v>52336.226339037879</c:v>
                </c:pt>
                <c:pt idx="39" formatCode="General">
                  <c:v>53641.663631230302</c:v>
                </c:pt>
                <c:pt idx="40" formatCode="General">
                  <c:v>50021.712924984247</c:v>
                </c:pt>
                <c:pt idx="41" formatCode="General">
                  <c:v>48782.566779987399</c:v>
                </c:pt>
                <c:pt idx="42" formatCode="General">
                  <c:v>48664.198963989926</c:v>
                </c:pt>
                <c:pt idx="43" formatCode="General">
                  <c:v>47896.379971191942</c:v>
                </c:pt>
                <c:pt idx="44" formatCode="General">
                  <c:v>50884.673576953552</c:v>
                </c:pt>
                <c:pt idx="45" formatCode="General">
                  <c:v>57938.316461562848</c:v>
                </c:pt>
                <c:pt idx="46" formatCode="General">
                  <c:v>61840.279409250281</c:v>
                </c:pt>
                <c:pt idx="47" formatCode="General">
                  <c:v>73059.854527400239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673-7340-9EE9-37775A3776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42569712"/>
        <c:axId val="791956176"/>
      </c:lineChart>
      <c:dateAx>
        <c:axId val="5425697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2000" baseline="0">
                    <a:solidFill>
                      <a:schemeClr val="bg1"/>
                    </a:solidFill>
                  </a:rPr>
                  <a:t>Time Period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1956176"/>
        <c:crosses val="autoZero"/>
        <c:auto val="1"/>
        <c:lblOffset val="100"/>
        <c:baseTimeUnit val="months"/>
      </c:dateAx>
      <c:valAx>
        <c:axId val="791956176"/>
        <c:scaling>
          <c:orientation val="minMax"/>
          <c:max val="5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2000" baseline="0">
                    <a:solidFill>
                      <a:schemeClr val="bg1"/>
                    </a:solidFill>
                  </a:rPr>
                  <a:t>Sales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2569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 dir="row">Descriptive_Stats!$Q$63:$T$63</cx:f>
        <cx:lvl ptCount="4" formatCode="0.00">
          <cx:pt idx="0">82796.664004544349</cx:pt>
          <cx:pt idx="1">18118.04842009236</cx:pt>
          <cx:pt idx="2">22176.605423786852</cx:pt>
          <cx:pt idx="3">7525.9485833424033</cx:pt>
        </cx:lvl>
      </cx:numDim>
    </cx:data>
    <cx:data id="1">
      <cx:numDim type="val">
        <cx:f dir="row">Descriptive_Stats!$Q$64:$T$64</cx:f>
        <cx:lvl ptCount="4" formatCode="0.00">
          <cx:pt idx="0">57499.048130607975</cx:pt>
          <cx:pt idx="1">26396.644532335122</cx:pt>
          <cx:pt idx="2">29192.96077372563</cx:pt>
          <cx:pt idx="3">6133.5126693818029</cx:pt>
        </cx:lvl>
      </cx:numDim>
    </cx:data>
    <cx:data id="2">
      <cx:numDim type="val">
        <cx:f dir="row">Descriptive_Stats!$Q$65:$T$65</cx:f>
        <cx:lvl ptCount="4" formatCode="0.00">
          <cx:pt idx="0">68650.497013767366</cx:pt>
          <cx:pt idx="1">16320.074964251127</cx:pt>
          <cx:pt idx="2">8922.2090781558909</cx:pt>
          <cx:pt idx="3">2658.6072149096794</cx:pt>
        </cx:lvl>
      </cx:numDim>
    </cx:data>
    <cx:data id="3">
      <cx:numDim type="val">
        <cx:f dir="row">Descriptive_Stats!$Q$66:$T$66</cx:f>
        <cx:lvl ptCount="4" formatCode="0.00">
          <cx:pt idx="0">54081.614532214524</cx:pt>
          <cx:pt idx="1">19811.021784777433</cx:pt>
          <cx:pt idx="2">7037.3946149302619</cx:pt>
          <cx:pt idx="3">5674.2439913197923</cx:pt>
        </cx:lvl>
      </cx:numDim>
    </cx:data>
  </cx:chartData>
  <cx:chart>
    <cx:title pos="t" align="ctr" overlay="0">
      <cx:tx>
        <cx:txData>
          <cx:v>Profit Per Region 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>
              <a:solidFill>
                <a:schemeClr val="bg1"/>
              </a:solidFill>
            </a:defRPr>
          </a:pPr>
          <a:r>
            <a:rPr lang="en-US" sz="2000" b="0" i="0" u="none" strike="noStrike" baseline="0">
              <a:solidFill>
                <a:schemeClr val="bg1"/>
              </a:solidFill>
              <a:latin typeface="Aptos Narrow" panose="02110004020202020204"/>
            </a:rPr>
            <a:t>Profit Per Region </a:t>
          </a:r>
        </a:p>
      </cx:txPr>
    </cx:title>
    <cx:plotArea>
      <cx:plotAreaRegion>
        <cx:series layoutId="boxWhisker" uniqueId="{AB2C59BE-7036-48D9-AB0E-6BAAF2422904}">
          <cx:tx>
            <cx:txData>
              <cx:f>Descriptive_Stats!$P$63</cx:f>
              <cx:v>East</cx:v>
            </cx:txData>
          </cx:tx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441931F4-3E9B-46BB-AB64-8FA0FD8C3041}">
          <cx:tx>
            <cx:txData>
              <cx:f>Descriptive_Stats!$P$64</cx:f>
              <cx:v>West</cx:v>
            </cx:txData>
          </cx:tx>
          <cx:dataId val="1"/>
          <cx:layoutPr>
            <cx:visibility meanLine="0" meanMarker="1" nonoutliers="0" outliers="1"/>
            <cx:statistics quartileMethod="exclusive"/>
          </cx:layoutPr>
        </cx:series>
        <cx:series layoutId="boxWhisker" uniqueId="{F4643D5C-6D58-4D2B-9EC4-49E08C0A010E}">
          <cx:tx>
            <cx:txData>
              <cx:f>Descriptive_Stats!$P$65</cx:f>
              <cx:v>Central</cx:v>
            </cx:txData>
          </cx:tx>
          <cx:dataId val="2"/>
          <cx:layoutPr>
            <cx:visibility meanLine="0" meanMarker="1" nonoutliers="0" outliers="1"/>
            <cx:statistics quartileMethod="exclusive"/>
          </cx:layoutPr>
        </cx:series>
        <cx:series layoutId="boxWhisker" uniqueId="{9EE6F4AB-D0E5-4968-98A4-48B8A5E692B3}">
          <cx:tx>
            <cx:txData>
              <cx:f>Descriptive_Stats!$P$66</cx:f>
              <cx:v>South</cx:v>
            </cx:txData>
          </cx:tx>
          <cx:dataId val="3"/>
          <cx:layoutPr>
            <cx:visibility meanLine="0" meanMarker="1" nonoutliers="0" outliers="1"/>
            <cx:statistics quartileMethod="exclusive"/>
          </cx:layoutPr>
        </cx:series>
      </cx:plotAreaRegion>
      <cx:axis id="0" hidden="1">
        <cx:catScaling gapWidth="1"/>
        <cx:tickLabels/>
        <cx:txPr>
          <a:bodyPr vertOverflow="overflow" horzOverflow="overflow" wrap="square" lIns="0" tIns="0" rIns="0" bIns="0"/>
          <a:lstStyle/>
          <a:p>
            <a:pPr algn="ctr" rtl="0">
              <a:defRPr sz="1200" b="0" i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/>
          </a:p>
        </cx:txPr>
      </cx:axis>
      <cx:axis id="1">
        <cx:valScaling/>
        <cx:title>
          <cx:tx>
            <cx:txData>
              <cx:v>Sales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>
                  <a:solidFill>
                    <a:schemeClr val="bg1"/>
                  </a:solidFill>
                </a:defRPr>
              </a:pPr>
              <a:r>
                <a:rPr lang="en-GB" sz="2000" b="0" i="0" u="none" strike="noStrike" baseline="0">
                  <a:solidFill>
                    <a:schemeClr val="bg1"/>
                  </a:solidFill>
                  <a:latin typeface="Aptos Narrow" panose="02110004020202020204"/>
                </a:rPr>
                <a:t>Sales</a:t>
              </a:r>
            </a:p>
          </cx:txPr>
        </cx:title>
        <cx:majorGridlines/>
        <cx:tickLabels/>
        <cx:txPr>
          <a:bodyPr vertOverflow="overflow" horzOverflow="overflow" wrap="square" lIns="0" tIns="0" rIns="0" bIns="0"/>
          <a:lstStyle/>
          <a:p>
            <a:pPr algn="ctr" rtl="0">
              <a:defRPr sz="1200" b="0" i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>
              <a:solidFill>
                <a:schemeClr val="bg1"/>
              </a:solidFill>
            </a:endParaRPr>
          </a:p>
        </cx:txPr>
      </cx:axis>
    </cx:plotArea>
    <cx:legend pos="r" align="ctr" overlay="0">
      <cx:txPr>
        <a:bodyPr vertOverflow="overflow" horzOverflow="overflow" wrap="square" lIns="0" tIns="0" rIns="0" bIns="0"/>
        <a:lstStyle/>
        <a:p>
          <a:pPr algn="ctr" rtl="0">
            <a:defRPr sz="1400" b="0" i="0" baseline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endParaRPr sz="1400" baseline="0">
            <a:solidFill>
              <a:schemeClr val="bg1"/>
            </a:solidFill>
          </a:endParaRPr>
        </a:p>
      </cx:txPr>
    </cx:legend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Rough_Work!$Q$3:$Q$14</cx:f>
        <cx:lvl ptCount="12">
          <cx:pt idx="0">January</cx:pt>
          <cx:pt idx="1">February</cx:pt>
          <cx:pt idx="2">March</cx:pt>
          <cx:pt idx="3">April</cx:pt>
          <cx:pt idx="4">May</cx:pt>
          <cx:pt idx="5">June</cx:pt>
          <cx:pt idx="6">July</cx:pt>
          <cx:pt idx="7">August</cx:pt>
          <cx:pt idx="8">September</cx:pt>
          <cx:pt idx="9">October</cx:pt>
          <cx:pt idx="10">November</cx:pt>
          <cx:pt idx="11">December</cx:pt>
        </cx:lvl>
      </cx:strDim>
      <cx:numDim type="val">
        <cx:f>Rough_Work!$R$3:$R$14</cx:f>
        <cx:lvl ptCount="12" formatCode="0.00">
          <cx:pt idx="0">43476.473999999987</cx:pt>
          <cx:pt idx="1">19920.997399999997</cx:pt>
          <cx:pt idx="2">58863.412799999984</cx:pt>
          <cx:pt idx="3">35541.910100000008</cx:pt>
          <cx:pt idx="4">43825.982199999991</cx:pt>
          <cx:pt idx="5">48190.727700000003</cx:pt>
          <cx:pt idx="6">44825.104000000007</cx:pt>
          <cx:pt idx="7">62837.847999999984</cx:pt>
          <cx:pt idx="8">86152.888000000035</cx:pt>
          <cx:pt idx="9">77448.131199999974</cx:pt>
          <cx:pt idx="10">117938.15500000001</cx:pt>
          <cx:pt idx="11">83030.388800000001</cx:pt>
        </cx:lvl>
      </cx:numDim>
    </cx:data>
  </cx:chartData>
  <cx:chart>
    <cx:title pos="t" align="ctr" overlay="0">
      <cx:tx>
        <cx:txData>
          <cx:v>2018 - Monthly - Sales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GB" sz="1400" b="0" i="0" u="none" strike="noStrike" baseline="0">
              <a:solidFill>
                <a:schemeClr val="bg1"/>
              </a:solidFill>
              <a:latin typeface="Aptos Narrow" panose="02110004020202020204"/>
            </a:rPr>
            <a:t>2018 - Monthly - Sales</a:t>
          </a:r>
        </a:p>
      </cx:txPr>
    </cx:title>
    <cx:plotArea>
      <cx:plotAreaRegion>
        <cx:series layoutId="clusteredColumn" uniqueId="{14BE73DB-F561-3547-8616-2ABBC5ACBD4C}" formatIdx="0">
          <cx:dataId val="0"/>
          <cx:layoutPr>
            <cx:aggregation/>
          </cx:layoutPr>
        </cx:series>
      </cx:plotAreaRegion>
      <cx:axis id="0">
        <cx:catScaling gapWidth="0"/>
        <cx:tickLabels/>
        <cx:txPr>
          <a:bodyPr vertOverflow="overflow" horzOverflow="overflow" wrap="square" lIns="0" tIns="0" rIns="0" bIns="0"/>
          <a:lstStyle/>
          <a:p>
            <a:pPr algn="ctr" rtl="0">
              <a:defRPr sz="1200" b="0" i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>
              <a:solidFill>
                <a:schemeClr val="bg1"/>
              </a:solidFill>
            </a:endParaRPr>
          </a:p>
        </cx:txPr>
      </cx:axis>
      <cx:axis id="1">
        <cx:valScaling/>
        <cx:majorGridlines/>
        <cx:tickLabels/>
        <cx:txPr>
          <a:bodyPr vertOverflow="overflow" horzOverflow="overflow" wrap="square" lIns="0" tIns="0" rIns="0" bIns="0"/>
          <a:lstStyle/>
          <a:p>
            <a:pPr algn="ctr" rtl="0">
              <a:defRPr sz="1200" b="0" i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>
              <a:solidFill>
                <a:schemeClr val="bg1"/>
              </a:solidFill>
            </a:endParaRPr>
          </a:p>
        </cx:txPr>
      </cx:axis>
    </cx:plotArea>
  </cx:chart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'Dataset_1 (2)'!$M$2:$M$9801</cx:f>
        <cx:lvl ptCount="9800">
          <cx:pt idx="0">South</cx:pt>
          <cx:pt idx="1">South</cx:pt>
          <cx:pt idx="2">West</cx:pt>
          <cx:pt idx="3">South</cx:pt>
          <cx:pt idx="4">South</cx:pt>
          <cx:pt idx="5">West</cx:pt>
          <cx:pt idx="6">West</cx:pt>
          <cx:pt idx="7">West</cx:pt>
          <cx:pt idx="8">West</cx:pt>
          <cx:pt idx="9">West</cx:pt>
          <cx:pt idx="10">West</cx:pt>
          <cx:pt idx="11">West</cx:pt>
          <cx:pt idx="12">South</cx:pt>
          <cx:pt idx="13">West</cx:pt>
          <cx:pt idx="14">Central</cx:pt>
          <cx:pt idx="15">Central</cx:pt>
          <cx:pt idx="16">Central</cx:pt>
          <cx:pt idx="17">West</cx:pt>
          <cx:pt idx="18">West</cx:pt>
          <cx:pt idx="19">West</cx:pt>
          <cx:pt idx="20">West</cx:pt>
          <cx:pt idx="21">Central</cx:pt>
          <cx:pt idx="22">Central</cx:pt>
          <cx:pt idx="23">East</cx:pt>
          <cx:pt idx="24">West</cx:pt>
          <cx:pt idx="25">West</cx:pt>
          <cx:pt idx="26">West</cx:pt>
          <cx:pt idx="27">East</cx:pt>
          <cx:pt idx="28">East</cx:pt>
          <cx:pt idx="29">East</cx:pt>
          <cx:pt idx="30">East</cx:pt>
          <cx:pt idx="31">East</cx:pt>
          <cx:pt idx="32">East</cx:pt>
          <cx:pt idx="33">East</cx:pt>
          <cx:pt idx="34">Central</cx:pt>
          <cx:pt idx="35">Central</cx:pt>
          <cx:pt idx="36">Central</cx:pt>
          <cx:pt idx="37">Central</cx:pt>
          <cx:pt idx="38">Central</cx:pt>
          <cx:pt idx="39">Central</cx:pt>
          <cx:pt idx="40">Central</cx:pt>
          <cx:pt idx="41">Central</cx:pt>
          <cx:pt idx="42">West</cx:pt>
          <cx:pt idx="43">South</cx:pt>
          <cx:pt idx="44">Central</cx:pt>
          <cx:pt idx="45">Central</cx:pt>
          <cx:pt idx="46">Central</cx:pt>
          <cx:pt idx="47">East</cx:pt>
          <cx:pt idx="48">East</cx:pt>
          <cx:pt idx="49">Central</cx:pt>
          <cx:pt idx="50">Central</cx:pt>
          <cx:pt idx="51">Central</cx:pt>
          <cx:pt idx="52">Central</cx:pt>
          <cx:pt idx="53">East</cx:pt>
          <cx:pt idx="54">East</cx:pt>
          <cx:pt idx="55">East</cx:pt>
          <cx:pt idx="56">East</cx:pt>
          <cx:pt idx="57">East</cx:pt>
          <cx:pt idx="58">East</cx:pt>
          <cx:pt idx="59">East</cx:pt>
          <cx:pt idx="60">East</cx:pt>
          <cx:pt idx="61">East</cx:pt>
          <cx:pt idx="62">West</cx:pt>
          <cx:pt idx="63">West</cx:pt>
          <cx:pt idx="64">West</cx:pt>
          <cx:pt idx="65">West</cx:pt>
          <cx:pt idx="66">Central</cx:pt>
          <cx:pt idx="67">West</cx:pt>
          <cx:pt idx="68">West</cx:pt>
          <cx:pt idx="69">South</cx:pt>
          <cx:pt idx="70">East</cx:pt>
          <cx:pt idx="71">Central</cx:pt>
          <cx:pt idx="72">South</cx:pt>
          <cx:pt idx="73">South</cx:pt>
          <cx:pt idx="74">South</cx:pt>
          <cx:pt idx="75">Central</cx:pt>
          <cx:pt idx="76">Central</cx:pt>
          <cx:pt idx="77">Central</cx:pt>
          <cx:pt idx="78">Central</cx:pt>
          <cx:pt idx="79">South</cx:pt>
          <cx:pt idx="80">South</cx:pt>
          <cx:pt idx="81">West</cx:pt>
          <cx:pt idx="82">West</cx:pt>
          <cx:pt idx="83">South</cx:pt>
          <cx:pt idx="84">Central</cx:pt>
          <cx:pt idx="85">South</cx:pt>
          <cx:pt idx="86">Central</cx:pt>
          <cx:pt idx="87">Central</cx:pt>
          <cx:pt idx="88">Central</cx:pt>
          <cx:pt idx="89">West</cx:pt>
          <cx:pt idx="90">West</cx:pt>
          <cx:pt idx="91">West</cx:pt>
          <cx:pt idx="92">Central</cx:pt>
          <cx:pt idx="93">Central</cx:pt>
          <cx:pt idx="94">Central</cx:pt>
          <cx:pt idx="95">West</cx:pt>
          <cx:pt idx="96">East</cx:pt>
          <cx:pt idx="97">West</cx:pt>
          <cx:pt idx="98">Central</cx:pt>
          <cx:pt idx="99">Central</cx:pt>
          <cx:pt idx="100">Central</cx:pt>
          <cx:pt idx="101">Central</cx:pt>
          <cx:pt idx="102">Central</cx:pt>
          <cx:pt idx="103">West</cx:pt>
          <cx:pt idx="104">West</cx:pt>
          <cx:pt idx="105">West</cx:pt>
          <cx:pt idx="106">South</cx:pt>
          <cx:pt idx="107">South</cx:pt>
          <cx:pt idx="108">South</cx:pt>
          <cx:pt idx="109">Central</cx:pt>
          <cx:pt idx="110">East</cx:pt>
          <cx:pt idx="111">Central</cx:pt>
          <cx:pt idx="112">Central</cx:pt>
          <cx:pt idx="113">East</cx:pt>
          <cx:pt idx="114">East</cx:pt>
          <cx:pt idx="115">East</cx:pt>
          <cx:pt idx="116">East</cx:pt>
          <cx:pt idx="117">West</cx:pt>
          <cx:pt idx="118">South</cx:pt>
          <cx:pt idx="119">East</cx:pt>
          <cx:pt idx="120">East</cx:pt>
          <cx:pt idx="121">East</cx:pt>
          <cx:pt idx="122">East</cx:pt>
          <cx:pt idx="123">East</cx:pt>
          <cx:pt idx="124">Central</cx:pt>
          <cx:pt idx="125">Central</cx:pt>
          <cx:pt idx="126">West</cx:pt>
          <cx:pt idx="127">West</cx:pt>
          <cx:pt idx="128">West</cx:pt>
          <cx:pt idx="129">West</cx:pt>
          <cx:pt idx="130">East</cx:pt>
          <cx:pt idx="131">East</cx:pt>
          <cx:pt idx="132">East</cx:pt>
          <cx:pt idx="133">West</cx:pt>
          <cx:pt idx="134">West</cx:pt>
          <cx:pt idx="135">West</cx:pt>
          <cx:pt idx="136">West</cx:pt>
          <cx:pt idx="137">West</cx:pt>
          <cx:pt idx="138">West</cx:pt>
          <cx:pt idx="139">West</cx:pt>
          <cx:pt idx="140">East</cx:pt>
          <cx:pt idx="141">West</cx:pt>
          <cx:pt idx="142">West</cx:pt>
          <cx:pt idx="143">West</cx:pt>
          <cx:pt idx="144">Central</cx:pt>
          <cx:pt idx="145">West</cx:pt>
          <cx:pt idx="146">East</cx:pt>
          <cx:pt idx="147">Central</cx:pt>
          <cx:pt idx="148">Central</cx:pt>
          <cx:pt idx="149">Central</cx:pt>
          <cx:pt idx="150">Central</cx:pt>
          <cx:pt idx="151">West</cx:pt>
          <cx:pt idx="152">West</cx:pt>
          <cx:pt idx="153">West</cx:pt>
          <cx:pt idx="154">West</cx:pt>
          <cx:pt idx="155">West</cx:pt>
          <cx:pt idx="156">West</cx:pt>
          <cx:pt idx="157">West</cx:pt>
          <cx:pt idx="158">Central</cx:pt>
          <cx:pt idx="159">Central</cx:pt>
          <cx:pt idx="160">West</cx:pt>
          <cx:pt idx="161">East</cx:pt>
          <cx:pt idx="162">West</cx:pt>
          <cx:pt idx="163">West</cx:pt>
          <cx:pt idx="164">Central</cx:pt>
          <cx:pt idx="165">Central</cx:pt>
          <cx:pt idx="166">Central</cx:pt>
          <cx:pt idx="167">Central</cx:pt>
          <cx:pt idx="168">Central</cx:pt>
          <cx:pt idx="169">Central</cx:pt>
          <cx:pt idx="170">Central</cx:pt>
          <cx:pt idx="171">West</cx:pt>
          <cx:pt idx="172">West</cx:pt>
          <cx:pt idx="173">West</cx:pt>
          <cx:pt idx="174">Central</cx:pt>
          <cx:pt idx="175">Central</cx:pt>
          <cx:pt idx="176">Central</cx:pt>
          <cx:pt idx="177">East</cx:pt>
          <cx:pt idx="178">East</cx:pt>
          <cx:pt idx="179">East</cx:pt>
          <cx:pt idx="180">Central</cx:pt>
          <cx:pt idx="181">Central</cx:pt>
          <cx:pt idx="182">South</cx:pt>
          <cx:pt idx="183">South</cx:pt>
          <cx:pt idx="184">South</cx:pt>
          <cx:pt idx="185">East</cx:pt>
          <cx:pt idx="186">West</cx:pt>
          <cx:pt idx="187">Central</cx:pt>
          <cx:pt idx="188">Central</cx:pt>
          <cx:pt idx="189">East</cx:pt>
          <cx:pt idx="190">East</cx:pt>
          <cx:pt idx="191">East</cx:pt>
          <cx:pt idx="192">East</cx:pt>
          <cx:pt idx="193">East</cx:pt>
          <cx:pt idx="194">West</cx:pt>
          <cx:pt idx="195">East</cx:pt>
          <cx:pt idx="196">East</cx:pt>
          <cx:pt idx="197">East</cx:pt>
          <cx:pt idx="198">East</cx:pt>
          <cx:pt idx="199">East</cx:pt>
          <cx:pt idx="200">East</cx:pt>
          <cx:pt idx="201">West</cx:pt>
          <cx:pt idx="202">West</cx:pt>
          <cx:pt idx="203">Central</cx:pt>
          <cx:pt idx="204">South</cx:pt>
          <cx:pt idx="205">West</cx:pt>
          <cx:pt idx="206">Central</cx:pt>
          <cx:pt idx="207">Central</cx:pt>
          <cx:pt idx="208">Central</cx:pt>
          <cx:pt idx="209">Central</cx:pt>
          <cx:pt idx="210">Central</cx:pt>
          <cx:pt idx="211">Central</cx:pt>
          <cx:pt idx="212">East</cx:pt>
          <cx:pt idx="213">East</cx:pt>
          <cx:pt idx="214">East</cx:pt>
          <cx:pt idx="215">East</cx:pt>
          <cx:pt idx="216">East</cx:pt>
          <cx:pt idx="217">West</cx:pt>
          <cx:pt idx="218">West</cx:pt>
          <cx:pt idx="219">East</cx:pt>
          <cx:pt idx="220">East</cx:pt>
          <cx:pt idx="221">East</cx:pt>
          <cx:pt idx="222">East</cx:pt>
          <cx:pt idx="223">East</cx:pt>
          <cx:pt idx="224">East</cx:pt>
          <cx:pt idx="225">Central</cx:pt>
          <cx:pt idx="226">Central</cx:pt>
          <cx:pt idx="227">Central</cx:pt>
          <cx:pt idx="228">South</cx:pt>
          <cx:pt idx="229">South</cx:pt>
          <cx:pt idx="230">South</cx:pt>
          <cx:pt idx="231">South</cx:pt>
          <cx:pt idx="232">South</cx:pt>
          <cx:pt idx="233">South</cx:pt>
          <cx:pt idx="234">South</cx:pt>
          <cx:pt idx="235">South</cx:pt>
          <cx:pt idx="236">West</cx:pt>
          <cx:pt idx="237">Central</cx:pt>
          <cx:pt idx="238">Central</cx:pt>
          <cx:pt idx="239">Central</cx:pt>
          <cx:pt idx="240">Central</cx:pt>
          <cx:pt idx="241">Central</cx:pt>
          <cx:pt idx="242">Central</cx:pt>
          <cx:pt idx="243">Central</cx:pt>
          <cx:pt idx="244">Central</cx:pt>
          <cx:pt idx="245">Central</cx:pt>
          <cx:pt idx="246">Central</cx:pt>
          <cx:pt idx="247">Central</cx:pt>
          <cx:pt idx="248">Central</cx:pt>
          <cx:pt idx="249">West</cx:pt>
          <cx:pt idx="250">West</cx:pt>
          <cx:pt idx="251">West</cx:pt>
          <cx:pt idx="252">East</cx:pt>
          <cx:pt idx="253">East</cx:pt>
          <cx:pt idx="254">Central</cx:pt>
          <cx:pt idx="255">Central</cx:pt>
          <cx:pt idx="256">Central</cx:pt>
          <cx:pt idx="257">Central</cx:pt>
          <cx:pt idx="258">East</cx:pt>
          <cx:pt idx="259">East</cx:pt>
          <cx:pt idx="260">East</cx:pt>
          <cx:pt idx="261">Central</cx:pt>
          <cx:pt idx="262">Central</cx:pt>
          <cx:pt idx="263">Central</cx:pt>
          <cx:pt idx="264">Central</cx:pt>
          <cx:pt idx="265">West</cx:pt>
          <cx:pt idx="266">South</cx:pt>
          <cx:pt idx="267">East</cx:pt>
          <cx:pt idx="268">East</cx:pt>
          <cx:pt idx="269">East</cx:pt>
          <cx:pt idx="270">West</cx:pt>
          <cx:pt idx="271">West</cx:pt>
          <cx:pt idx="272">West</cx:pt>
          <cx:pt idx="273">West</cx:pt>
          <cx:pt idx="274">West</cx:pt>
          <cx:pt idx="275">West</cx:pt>
          <cx:pt idx="276">East</cx:pt>
          <cx:pt idx="277">East</cx:pt>
          <cx:pt idx="278">East</cx:pt>
          <cx:pt idx="279">East</cx:pt>
          <cx:pt idx="280">Central</cx:pt>
          <cx:pt idx="281">Central</cx:pt>
          <cx:pt idx="282">West</cx:pt>
          <cx:pt idx="283">West</cx:pt>
          <cx:pt idx="284">West</cx:pt>
          <cx:pt idx="285">West</cx:pt>
          <cx:pt idx="286">South</cx:pt>
          <cx:pt idx="287">South</cx:pt>
          <cx:pt idx="288">South</cx:pt>
          <cx:pt idx="289">East</cx:pt>
          <cx:pt idx="290">East</cx:pt>
          <cx:pt idx="291">East</cx:pt>
          <cx:pt idx="292">East</cx:pt>
          <cx:pt idx="293">West</cx:pt>
          <cx:pt idx="294">West</cx:pt>
          <cx:pt idx="295">West</cx:pt>
          <cx:pt idx="296">West</cx:pt>
          <cx:pt idx="297">West</cx:pt>
          <cx:pt idx="298">East</cx:pt>
          <cx:pt idx="299">East</cx:pt>
          <cx:pt idx="300">East</cx:pt>
          <cx:pt idx="301">East</cx:pt>
          <cx:pt idx="302">East</cx:pt>
          <cx:pt idx="303">Central</cx:pt>
          <cx:pt idx="304">East</cx:pt>
          <cx:pt idx="305">Central</cx:pt>
          <cx:pt idx="306">East</cx:pt>
          <cx:pt idx="307">East</cx:pt>
          <cx:pt idx="308">South</cx:pt>
          <cx:pt idx="309">West</cx:pt>
          <cx:pt idx="310">West</cx:pt>
          <cx:pt idx="311">West</cx:pt>
          <cx:pt idx="312">West</cx:pt>
          <cx:pt idx="313">East</cx:pt>
          <cx:pt idx="314">South</cx:pt>
          <cx:pt idx="315">South</cx:pt>
          <cx:pt idx="316">East</cx:pt>
          <cx:pt idx="317">East</cx:pt>
          <cx:pt idx="318">East</cx:pt>
          <cx:pt idx="319">East</cx:pt>
          <cx:pt idx="320">East</cx:pt>
          <cx:pt idx="321">East</cx:pt>
          <cx:pt idx="322">West</cx:pt>
          <cx:pt idx="323">West</cx:pt>
          <cx:pt idx="324">West</cx:pt>
          <cx:pt idx="325">South</cx:pt>
          <cx:pt idx="326">East</cx:pt>
          <cx:pt idx="327">East</cx:pt>
          <cx:pt idx="328">East</cx:pt>
          <cx:pt idx="329">East</cx:pt>
          <cx:pt idx="330">East</cx:pt>
          <cx:pt idx="331">East</cx:pt>
          <cx:pt idx="332">East</cx:pt>
          <cx:pt idx="333">East</cx:pt>
          <cx:pt idx="334">West</cx:pt>
          <cx:pt idx="335">West</cx:pt>
          <cx:pt idx="336">West</cx:pt>
          <cx:pt idx="337">West</cx:pt>
          <cx:pt idx="338">West</cx:pt>
          <cx:pt idx="339">West</cx:pt>
          <cx:pt idx="340">East</cx:pt>
          <cx:pt idx="341">East</cx:pt>
          <cx:pt idx="342">East</cx:pt>
          <cx:pt idx="343">East</cx:pt>
          <cx:pt idx="344">Central</cx:pt>
          <cx:pt idx="345">West</cx:pt>
          <cx:pt idx="346">East</cx:pt>
          <cx:pt idx="347">East</cx:pt>
          <cx:pt idx="348">East</cx:pt>
          <cx:pt idx="349">East</cx:pt>
          <cx:pt idx="350">East</cx:pt>
          <cx:pt idx="351">East</cx:pt>
          <cx:pt idx="352">East</cx:pt>
          <cx:pt idx="353">East</cx:pt>
          <cx:pt idx="354">East</cx:pt>
          <cx:pt idx="355">East</cx:pt>
          <cx:pt idx="356">East</cx:pt>
          <cx:pt idx="357">East</cx:pt>
          <cx:pt idx="358">South</cx:pt>
          <cx:pt idx="359">South</cx:pt>
          <cx:pt idx="360">South</cx:pt>
          <cx:pt idx="361">East</cx:pt>
          <cx:pt idx="362">East</cx:pt>
          <cx:pt idx="363">East</cx:pt>
          <cx:pt idx="364">East</cx:pt>
          <cx:pt idx="365">West</cx:pt>
          <cx:pt idx="366">East</cx:pt>
          <cx:pt idx="367">East</cx:pt>
          <cx:pt idx="368">East</cx:pt>
          <cx:pt idx="369">East</cx:pt>
          <cx:pt idx="370">Central</cx:pt>
          <cx:pt idx="371">Central</cx:pt>
          <cx:pt idx="372">West</cx:pt>
          <cx:pt idx="373">West</cx:pt>
          <cx:pt idx="374">West</cx:pt>
          <cx:pt idx="375">West</cx:pt>
          <cx:pt idx="376">Central</cx:pt>
          <cx:pt idx="377">East</cx:pt>
          <cx:pt idx="378">Central</cx:pt>
          <cx:pt idx="379">Central</cx:pt>
          <cx:pt idx="380">Central</cx:pt>
          <cx:pt idx="381">West</cx:pt>
          <cx:pt idx="382">West</cx:pt>
          <cx:pt idx="383">Central</cx:pt>
          <cx:pt idx="384">South</cx:pt>
          <cx:pt idx="385">South</cx:pt>
          <cx:pt idx="386">East</cx:pt>
          <cx:pt idx="387">East</cx:pt>
          <cx:pt idx="388">East</cx:pt>
          <cx:pt idx="389">East</cx:pt>
          <cx:pt idx="390">East</cx:pt>
          <cx:pt idx="391">West</cx:pt>
          <cx:pt idx="392">West</cx:pt>
          <cx:pt idx="393">Central</cx:pt>
          <cx:pt idx="394">West</cx:pt>
          <cx:pt idx="395">East</cx:pt>
          <cx:pt idx="396">East</cx:pt>
          <cx:pt idx="397">Central</cx:pt>
          <cx:pt idx="398">Central</cx:pt>
          <cx:pt idx="399">Central</cx:pt>
          <cx:pt idx="400">Central</cx:pt>
          <cx:pt idx="401">Central</cx:pt>
          <cx:pt idx="402">South</cx:pt>
          <cx:pt idx="403">South</cx:pt>
          <cx:pt idx="404">East</cx:pt>
          <cx:pt idx="405">West</cx:pt>
          <cx:pt idx="406">West</cx:pt>
          <cx:pt idx="407">West</cx:pt>
          <cx:pt idx="408">West</cx:pt>
          <cx:pt idx="409">West</cx:pt>
          <cx:pt idx="410">West</cx:pt>
          <cx:pt idx="411">West</cx:pt>
          <cx:pt idx="412">West</cx:pt>
          <cx:pt idx="413">West</cx:pt>
          <cx:pt idx="414">West</cx:pt>
          <cx:pt idx="415">West</cx:pt>
          <cx:pt idx="416">West</cx:pt>
          <cx:pt idx="417">West</cx:pt>
          <cx:pt idx="418">South</cx:pt>
          <cx:pt idx="419">West</cx:pt>
          <cx:pt idx="420">West</cx:pt>
          <cx:pt idx="421">West</cx:pt>
          <cx:pt idx="422">East</cx:pt>
          <cx:pt idx="423">East</cx:pt>
          <cx:pt idx="424">South</cx:pt>
          <cx:pt idx="425">Central</cx:pt>
          <cx:pt idx="426">Central</cx:pt>
          <cx:pt idx="427">East</cx:pt>
          <cx:pt idx="428">Central</cx:pt>
          <cx:pt idx="429">South</cx:pt>
          <cx:pt idx="430">South</cx:pt>
          <cx:pt idx="431">South</cx:pt>
          <cx:pt idx="432">South</cx:pt>
          <cx:pt idx="433">East</cx:pt>
          <cx:pt idx="434">South</cx:pt>
          <cx:pt idx="435">South</cx:pt>
          <cx:pt idx="436">Central</cx:pt>
          <cx:pt idx="437">Central</cx:pt>
          <cx:pt idx="438">Central</cx:pt>
          <cx:pt idx="439">East</cx:pt>
          <cx:pt idx="440">Central</cx:pt>
          <cx:pt idx="441">Central</cx:pt>
          <cx:pt idx="442">Central</cx:pt>
          <cx:pt idx="443">Central</cx:pt>
          <cx:pt idx="444">Central</cx:pt>
          <cx:pt idx="445">Central</cx:pt>
          <cx:pt idx="446">Central</cx:pt>
          <cx:pt idx="447">East</cx:pt>
          <cx:pt idx="448">East</cx:pt>
          <cx:pt idx="449">East</cx:pt>
          <cx:pt idx="450">East</cx:pt>
          <cx:pt idx="451">East</cx:pt>
          <cx:pt idx="452">East</cx:pt>
          <cx:pt idx="453">East</cx:pt>
          <cx:pt idx="454">East</cx:pt>
          <cx:pt idx="455">Central</cx:pt>
          <cx:pt idx="456">West</cx:pt>
          <cx:pt idx="457">Central</cx:pt>
          <cx:pt idx="458">Central</cx:pt>
          <cx:pt idx="459">West</cx:pt>
          <cx:pt idx="460">West</cx:pt>
          <cx:pt idx="461">West</cx:pt>
          <cx:pt idx="462">West</cx:pt>
          <cx:pt idx="463">West</cx:pt>
          <cx:pt idx="464">West</cx:pt>
          <cx:pt idx="465">West</cx:pt>
          <cx:pt idx="466">West</cx:pt>
          <cx:pt idx="467">Central</cx:pt>
          <cx:pt idx="468">Central</cx:pt>
          <cx:pt idx="469">Central</cx:pt>
          <cx:pt idx="470">East</cx:pt>
          <cx:pt idx="471">West</cx:pt>
          <cx:pt idx="472">West</cx:pt>
          <cx:pt idx="473">West</cx:pt>
          <cx:pt idx="474">West</cx:pt>
          <cx:pt idx="475">West</cx:pt>
          <cx:pt idx="476">West</cx:pt>
          <cx:pt idx="477">West</cx:pt>
          <cx:pt idx="478">East</cx:pt>
          <cx:pt idx="479">East</cx:pt>
          <cx:pt idx="480">East</cx:pt>
          <cx:pt idx="481">West</cx:pt>
          <cx:pt idx="482">East</cx:pt>
          <cx:pt idx="483">East</cx:pt>
          <cx:pt idx="484">West</cx:pt>
          <cx:pt idx="485">West</cx:pt>
          <cx:pt idx="486">West</cx:pt>
          <cx:pt idx="487">Central</cx:pt>
          <cx:pt idx="488">Central</cx:pt>
          <cx:pt idx="489">Central</cx:pt>
          <cx:pt idx="490">Central</cx:pt>
          <cx:pt idx="491">East</cx:pt>
          <cx:pt idx="492">East</cx:pt>
          <cx:pt idx="493">West</cx:pt>
          <cx:pt idx="494">South</cx:pt>
          <cx:pt idx="495">South</cx:pt>
          <cx:pt idx="496">West</cx:pt>
          <cx:pt idx="497">West</cx:pt>
          <cx:pt idx="498">West</cx:pt>
          <cx:pt idx="499">West</cx:pt>
          <cx:pt idx="500">West</cx:pt>
          <cx:pt idx="501">West</cx:pt>
          <cx:pt idx="502">West</cx:pt>
          <cx:pt idx="503">West</cx:pt>
          <cx:pt idx="504">West</cx:pt>
          <cx:pt idx="505">East</cx:pt>
          <cx:pt idx="506">South</cx:pt>
          <cx:pt idx="507">South</cx:pt>
          <cx:pt idx="508">South</cx:pt>
          <cx:pt idx="509">South</cx:pt>
          <cx:pt idx="510">Central</cx:pt>
          <cx:pt idx="511">Central</cx:pt>
          <cx:pt idx="512">East</cx:pt>
          <cx:pt idx="513">West</cx:pt>
          <cx:pt idx="514">West</cx:pt>
          <cx:pt idx="515">West</cx:pt>
          <cx:pt idx="516">West</cx:pt>
          <cx:pt idx="517">West</cx:pt>
          <cx:pt idx="518">West</cx:pt>
          <cx:pt idx="519">Central</cx:pt>
          <cx:pt idx="520">Central</cx:pt>
          <cx:pt idx="521">Central</cx:pt>
          <cx:pt idx="522">Central</cx:pt>
          <cx:pt idx="523">West</cx:pt>
          <cx:pt idx="524">West</cx:pt>
          <cx:pt idx="525">East</cx:pt>
          <cx:pt idx="526">South</cx:pt>
          <cx:pt idx="527">South</cx:pt>
          <cx:pt idx="528">East</cx:pt>
          <cx:pt idx="529">East</cx:pt>
          <cx:pt idx="530">East</cx:pt>
          <cx:pt idx="531">West</cx:pt>
          <cx:pt idx="532">West</cx:pt>
          <cx:pt idx="533">South</cx:pt>
          <cx:pt idx="534">South</cx:pt>
          <cx:pt idx="535">West</cx:pt>
          <cx:pt idx="536">Central</cx:pt>
          <cx:pt idx="537">East</cx:pt>
          <cx:pt idx="538">South</cx:pt>
          <cx:pt idx="539">South</cx:pt>
          <cx:pt idx="540">Central</cx:pt>
          <cx:pt idx="541">West</cx:pt>
          <cx:pt idx="542">East</cx:pt>
          <cx:pt idx="543">Central</cx:pt>
          <cx:pt idx="544">Central</cx:pt>
          <cx:pt idx="545">Central</cx:pt>
          <cx:pt idx="546">East</cx:pt>
          <cx:pt idx="547">East</cx:pt>
          <cx:pt idx="548">Central</cx:pt>
          <cx:pt idx="549">Central</cx:pt>
          <cx:pt idx="550">Central</cx:pt>
          <cx:pt idx="551">West</cx:pt>
          <cx:pt idx="552">South</cx:pt>
          <cx:pt idx="553">Central</cx:pt>
          <cx:pt idx="554">West</cx:pt>
          <cx:pt idx="555">South</cx:pt>
          <cx:pt idx="556">West</cx:pt>
          <cx:pt idx="557">West</cx:pt>
          <cx:pt idx="558">West</cx:pt>
          <cx:pt idx="559">West</cx:pt>
          <cx:pt idx="560">West</cx:pt>
          <cx:pt idx="561">South</cx:pt>
          <cx:pt idx="562">South</cx:pt>
          <cx:pt idx="563">West</cx:pt>
          <cx:pt idx="564">West</cx:pt>
          <cx:pt idx="565">West</cx:pt>
          <cx:pt idx="566">West</cx:pt>
          <cx:pt idx="567">West</cx:pt>
          <cx:pt idx="568">West</cx:pt>
          <cx:pt idx="569">West</cx:pt>
          <cx:pt idx="570">East</cx:pt>
          <cx:pt idx="571">East</cx:pt>
          <cx:pt idx="572">East</cx:pt>
          <cx:pt idx="573">East</cx:pt>
          <cx:pt idx="574">West</cx:pt>
          <cx:pt idx="575">West</cx:pt>
          <cx:pt idx="576">West</cx:pt>
          <cx:pt idx="577">West</cx:pt>
          <cx:pt idx="578">Central</cx:pt>
          <cx:pt idx="579">Central</cx:pt>
          <cx:pt idx="580">West</cx:pt>
          <cx:pt idx="581">West</cx:pt>
          <cx:pt idx="582">West</cx:pt>
          <cx:pt idx="583">West</cx:pt>
          <cx:pt idx="584">West</cx:pt>
          <cx:pt idx="585">West</cx:pt>
          <cx:pt idx="586">South</cx:pt>
          <cx:pt idx="587">South</cx:pt>
          <cx:pt idx="588">West</cx:pt>
          <cx:pt idx="589">West</cx:pt>
          <cx:pt idx="590">West</cx:pt>
          <cx:pt idx="591">West</cx:pt>
          <cx:pt idx="592">Central</cx:pt>
          <cx:pt idx="593">Central</cx:pt>
          <cx:pt idx="594">West</cx:pt>
          <cx:pt idx="595">West</cx:pt>
          <cx:pt idx="596">West</cx:pt>
          <cx:pt idx="597">West</cx:pt>
          <cx:pt idx="598">East</cx:pt>
          <cx:pt idx="599">East</cx:pt>
          <cx:pt idx="600">East</cx:pt>
          <cx:pt idx="601">East</cx:pt>
          <cx:pt idx="602">South</cx:pt>
          <cx:pt idx="603">South</cx:pt>
          <cx:pt idx="604">South</cx:pt>
          <cx:pt idx="605">South</cx:pt>
          <cx:pt idx="606">South</cx:pt>
          <cx:pt idx="607">East</cx:pt>
          <cx:pt idx="608">East</cx:pt>
          <cx:pt idx="609">East</cx:pt>
          <cx:pt idx="610">Central</cx:pt>
          <cx:pt idx="611">Central</cx:pt>
          <cx:pt idx="612">East</cx:pt>
          <cx:pt idx="613">East</cx:pt>
          <cx:pt idx="614">East</cx:pt>
          <cx:pt idx="615">East</cx:pt>
          <cx:pt idx="616">East</cx:pt>
          <cx:pt idx="617">East</cx:pt>
          <cx:pt idx="618">East</cx:pt>
          <cx:pt idx="619">East</cx:pt>
          <cx:pt idx="620">East</cx:pt>
          <cx:pt idx="621">Central</cx:pt>
          <cx:pt idx="622">Central</cx:pt>
          <cx:pt idx="623">Central</cx:pt>
          <cx:pt idx="624">Central</cx:pt>
          <cx:pt idx="625">Central</cx:pt>
          <cx:pt idx="626">East</cx:pt>
          <cx:pt idx="627">West</cx:pt>
          <cx:pt idx="628">West</cx:pt>
          <cx:pt idx="629">West</cx:pt>
          <cx:pt idx="630">West</cx:pt>
          <cx:pt idx="631">West</cx:pt>
          <cx:pt idx="632">West</cx:pt>
          <cx:pt idx="633">South</cx:pt>
          <cx:pt idx="634">South</cx:pt>
          <cx:pt idx="635">South</cx:pt>
          <cx:pt idx="636">West</cx:pt>
          <cx:pt idx="637">West</cx:pt>
          <cx:pt idx="638">West</cx:pt>
          <cx:pt idx="639">West</cx:pt>
          <cx:pt idx="640">Central</cx:pt>
          <cx:pt idx="641">West</cx:pt>
          <cx:pt idx="642">West</cx:pt>
          <cx:pt idx="643">Central</cx:pt>
          <cx:pt idx="644">East</cx:pt>
          <cx:pt idx="645">Central</cx:pt>
          <cx:pt idx="646">West</cx:pt>
          <cx:pt idx="647">West</cx:pt>
          <cx:pt idx="648">West</cx:pt>
          <cx:pt idx="649">West</cx:pt>
          <cx:pt idx="650">West</cx:pt>
          <cx:pt idx="651">East</cx:pt>
          <cx:pt idx="652">East</cx:pt>
          <cx:pt idx="653">East</cx:pt>
          <cx:pt idx="654">East</cx:pt>
          <cx:pt idx="655">East</cx:pt>
          <cx:pt idx="656">East</cx:pt>
          <cx:pt idx="657">Central</cx:pt>
          <cx:pt idx="658">Central</cx:pt>
          <cx:pt idx="659">Central</cx:pt>
          <cx:pt idx="660">Central</cx:pt>
          <cx:pt idx="661">Central</cx:pt>
          <cx:pt idx="662">Central</cx:pt>
          <cx:pt idx="663">East</cx:pt>
          <cx:pt idx="664">South</cx:pt>
          <cx:pt idx="665">Central</cx:pt>
          <cx:pt idx="666">Central</cx:pt>
          <cx:pt idx="667">Central</cx:pt>
          <cx:pt idx="668">East</cx:pt>
          <cx:pt idx="669">Central</cx:pt>
          <cx:pt idx="670">Central</cx:pt>
          <cx:pt idx="671">Central</cx:pt>
          <cx:pt idx="672">Central</cx:pt>
          <cx:pt idx="673">Central</cx:pt>
          <cx:pt idx="674">Central</cx:pt>
          <cx:pt idx="675">Central</cx:pt>
          <cx:pt idx="676">Central</cx:pt>
          <cx:pt idx="677">Central</cx:pt>
          <cx:pt idx="678">Central</cx:pt>
          <cx:pt idx="679">Central</cx:pt>
          <cx:pt idx="680">East</cx:pt>
          <cx:pt idx="681">East</cx:pt>
          <cx:pt idx="682">East</cx:pt>
          <cx:pt idx="683">South</cx:pt>
          <cx:pt idx="684">South</cx:pt>
          <cx:pt idx="685">South</cx:pt>
          <cx:pt idx="686">South</cx:pt>
          <cx:pt idx="687">South</cx:pt>
          <cx:pt idx="688">East</cx:pt>
          <cx:pt idx="689">South</cx:pt>
          <cx:pt idx="690">South</cx:pt>
          <cx:pt idx="691">South</cx:pt>
          <cx:pt idx="692">West</cx:pt>
          <cx:pt idx="693">West</cx:pt>
          <cx:pt idx="694">East</cx:pt>
          <cx:pt idx="695">East</cx:pt>
          <cx:pt idx="696">East</cx:pt>
          <cx:pt idx="697">East</cx:pt>
          <cx:pt idx="698">East</cx:pt>
          <cx:pt idx="699">East</cx:pt>
          <cx:pt idx="700">East</cx:pt>
          <cx:pt idx="701">East</cx:pt>
          <cx:pt idx="702">West</cx:pt>
          <cx:pt idx="703">West</cx:pt>
          <cx:pt idx="704">South</cx:pt>
          <cx:pt idx="705">South</cx:pt>
          <cx:pt idx="706">South</cx:pt>
          <cx:pt idx="707">East</cx:pt>
          <cx:pt idx="708">East</cx:pt>
          <cx:pt idx="709">East</cx:pt>
          <cx:pt idx="710">East</cx:pt>
          <cx:pt idx="711">South</cx:pt>
          <cx:pt idx="712">East</cx:pt>
          <cx:pt idx="713">East</cx:pt>
          <cx:pt idx="714">East</cx:pt>
          <cx:pt idx="715">West</cx:pt>
          <cx:pt idx="716">East</cx:pt>
          <cx:pt idx="717">East</cx:pt>
          <cx:pt idx="718">West</cx:pt>
          <cx:pt idx="719">West</cx:pt>
          <cx:pt idx="720">West</cx:pt>
          <cx:pt idx="721">Central</cx:pt>
          <cx:pt idx="722">Central</cx:pt>
          <cx:pt idx="723">East</cx:pt>
          <cx:pt idx="724">South</cx:pt>
          <cx:pt idx="725">Central</cx:pt>
          <cx:pt idx="726">Central</cx:pt>
          <cx:pt idx="727">East</cx:pt>
          <cx:pt idx="728">East</cx:pt>
          <cx:pt idx="729">East</cx:pt>
          <cx:pt idx="730">East</cx:pt>
          <cx:pt idx="731">East</cx:pt>
          <cx:pt idx="732">West</cx:pt>
          <cx:pt idx="733">West</cx:pt>
          <cx:pt idx="734">West</cx:pt>
          <cx:pt idx="735">West</cx:pt>
          <cx:pt idx="736">West</cx:pt>
          <cx:pt idx="737">West</cx:pt>
          <cx:pt idx="738">West</cx:pt>
          <cx:pt idx="739">Central</cx:pt>
          <cx:pt idx="740">Central</cx:pt>
          <cx:pt idx="741">Central</cx:pt>
          <cx:pt idx="742">Central</cx:pt>
          <cx:pt idx="743">Central</cx:pt>
          <cx:pt idx="744">Central</cx:pt>
          <cx:pt idx="745">Central</cx:pt>
          <cx:pt idx="746">West</cx:pt>
          <cx:pt idx="747">West</cx:pt>
          <cx:pt idx="748">Central</cx:pt>
          <cx:pt idx="749">Central</cx:pt>
          <cx:pt idx="750">Central</cx:pt>
          <cx:pt idx="751">Central</cx:pt>
          <cx:pt idx="752">Central</cx:pt>
          <cx:pt idx="753">West</cx:pt>
          <cx:pt idx="754">West</cx:pt>
          <cx:pt idx="755">South</cx:pt>
          <cx:pt idx="756">Central</cx:pt>
          <cx:pt idx="757">Central</cx:pt>
          <cx:pt idx="758">East</cx:pt>
          <cx:pt idx="759">Central</cx:pt>
          <cx:pt idx="760">West</cx:pt>
          <cx:pt idx="761">South</cx:pt>
          <cx:pt idx="762">East</cx:pt>
          <cx:pt idx="763">South</cx:pt>
          <cx:pt idx="764">South</cx:pt>
          <cx:pt idx="765">South</cx:pt>
          <cx:pt idx="766">South</cx:pt>
          <cx:pt idx="767">South</cx:pt>
          <cx:pt idx="768">South</cx:pt>
          <cx:pt idx="769">South</cx:pt>
          <cx:pt idx="770">Central</cx:pt>
          <cx:pt idx="771">Central</cx:pt>
          <cx:pt idx="772">Central</cx:pt>
          <cx:pt idx="773">Central</cx:pt>
          <cx:pt idx="774">Central</cx:pt>
          <cx:pt idx="775">Central</cx:pt>
          <cx:pt idx="776">East</cx:pt>
          <cx:pt idx="777">West</cx:pt>
          <cx:pt idx="778">West</cx:pt>
          <cx:pt idx="779">West</cx:pt>
          <cx:pt idx="780">West</cx:pt>
          <cx:pt idx="781">East</cx:pt>
          <cx:pt idx="782">East</cx:pt>
          <cx:pt idx="783">East</cx:pt>
          <cx:pt idx="784">East</cx:pt>
          <cx:pt idx="785">South</cx:pt>
          <cx:pt idx="786">West</cx:pt>
          <cx:pt idx="787">West</cx:pt>
          <cx:pt idx="788">South</cx:pt>
          <cx:pt idx="789">South</cx:pt>
          <cx:pt idx="790">South</cx:pt>
          <cx:pt idx="791">South</cx:pt>
          <cx:pt idx="792">South</cx:pt>
          <cx:pt idx="793">West</cx:pt>
          <cx:pt idx="794">West</cx:pt>
          <cx:pt idx="795">Central</cx:pt>
          <cx:pt idx="796">East</cx:pt>
          <cx:pt idx="797">East</cx:pt>
          <cx:pt idx="798">East</cx:pt>
          <cx:pt idx="799">West</cx:pt>
          <cx:pt idx="800">West</cx:pt>
          <cx:pt idx="801">West</cx:pt>
          <cx:pt idx="802">East</cx:pt>
          <cx:pt idx="803">South</cx:pt>
          <cx:pt idx="804">West</cx:pt>
          <cx:pt idx="805">West</cx:pt>
          <cx:pt idx="806">West</cx:pt>
          <cx:pt idx="807">Central</cx:pt>
          <cx:pt idx="808">Central</cx:pt>
          <cx:pt idx="809">West</cx:pt>
          <cx:pt idx="810">West</cx:pt>
          <cx:pt idx="811">West</cx:pt>
          <cx:pt idx="812">West</cx:pt>
          <cx:pt idx="813">West</cx:pt>
          <cx:pt idx="814">West</cx:pt>
          <cx:pt idx="815">Central</cx:pt>
          <cx:pt idx="816">East</cx:pt>
          <cx:pt idx="817">East</cx:pt>
          <cx:pt idx="818">East</cx:pt>
          <cx:pt idx="819">East</cx:pt>
          <cx:pt idx="820">East</cx:pt>
          <cx:pt idx="821">East</cx:pt>
          <cx:pt idx="822">East</cx:pt>
          <cx:pt idx="823">East</cx:pt>
          <cx:pt idx="824">West</cx:pt>
          <cx:pt idx="825">West</cx:pt>
          <cx:pt idx="826">Central</cx:pt>
          <cx:pt idx="827">Central</cx:pt>
          <cx:pt idx="828">Central</cx:pt>
          <cx:pt idx="829">South</cx:pt>
          <cx:pt idx="830">South</cx:pt>
          <cx:pt idx="831">South</cx:pt>
          <cx:pt idx="832">South</cx:pt>
          <cx:pt idx="833">South</cx:pt>
          <cx:pt idx="834">South</cx:pt>
          <cx:pt idx="835">South</cx:pt>
          <cx:pt idx="836">Central</cx:pt>
          <cx:pt idx="837">South</cx:pt>
          <cx:pt idx="838">Central</cx:pt>
          <cx:pt idx="839">East</cx:pt>
          <cx:pt idx="840">East</cx:pt>
          <cx:pt idx="841">East</cx:pt>
          <cx:pt idx="842">West</cx:pt>
          <cx:pt idx="843">West</cx:pt>
          <cx:pt idx="844">West</cx:pt>
          <cx:pt idx="845">West</cx:pt>
          <cx:pt idx="846">South</cx:pt>
          <cx:pt idx="847">South</cx:pt>
          <cx:pt idx="848">East</cx:pt>
          <cx:pt idx="849">East</cx:pt>
          <cx:pt idx="850">West</cx:pt>
          <cx:pt idx="851">West</cx:pt>
          <cx:pt idx="852">South</cx:pt>
          <cx:pt idx="853">East</cx:pt>
          <cx:pt idx="854">East</cx:pt>
          <cx:pt idx="855">East</cx:pt>
          <cx:pt idx="856">East</cx:pt>
          <cx:pt idx="857">East</cx:pt>
          <cx:pt idx="858">East</cx:pt>
          <cx:pt idx="859">East</cx:pt>
          <cx:pt idx="860">West</cx:pt>
          <cx:pt idx="861">West</cx:pt>
          <cx:pt idx="862">South</cx:pt>
          <cx:pt idx="863">South</cx:pt>
          <cx:pt idx="864">South</cx:pt>
          <cx:pt idx="865">South</cx:pt>
          <cx:pt idx="866">South</cx:pt>
          <cx:pt idx="867">East</cx:pt>
          <cx:pt idx="868">East</cx:pt>
          <cx:pt idx="869">East</cx:pt>
          <cx:pt idx="870">East</cx:pt>
          <cx:pt idx="871">East</cx:pt>
          <cx:pt idx="872">East</cx:pt>
          <cx:pt idx="873">East</cx:pt>
          <cx:pt idx="874">South</cx:pt>
          <cx:pt idx="875">East</cx:pt>
          <cx:pt idx="876">East</cx:pt>
          <cx:pt idx="877">East</cx:pt>
          <cx:pt idx="878">East</cx:pt>
          <cx:pt idx="879">East</cx:pt>
          <cx:pt idx="880">East</cx:pt>
          <cx:pt idx="881">South</cx:pt>
          <cx:pt idx="882">West</cx:pt>
          <cx:pt idx="883">Central</cx:pt>
          <cx:pt idx="884">East</cx:pt>
          <cx:pt idx="885">West</cx:pt>
          <cx:pt idx="886">West</cx:pt>
          <cx:pt idx="887">East</cx:pt>
          <cx:pt idx="888">West</cx:pt>
          <cx:pt idx="889">East</cx:pt>
          <cx:pt idx="890">East</cx:pt>
          <cx:pt idx="891">Central</cx:pt>
          <cx:pt idx="892">Central</cx:pt>
          <cx:pt idx="893">Central</cx:pt>
          <cx:pt idx="894">West</cx:pt>
          <cx:pt idx="895">West</cx:pt>
          <cx:pt idx="896">Central</cx:pt>
          <cx:pt idx="897">Central</cx:pt>
          <cx:pt idx="898">East</cx:pt>
          <cx:pt idx="899">East</cx:pt>
          <cx:pt idx="900">Central</cx:pt>
          <cx:pt idx="901">Central</cx:pt>
          <cx:pt idx="902">Central</cx:pt>
          <cx:pt idx="903">West</cx:pt>
          <cx:pt idx="904">West</cx:pt>
          <cx:pt idx="905">West</cx:pt>
          <cx:pt idx="906">East</cx:pt>
          <cx:pt idx="907">East</cx:pt>
          <cx:pt idx="908">East</cx:pt>
          <cx:pt idx="909">Central</cx:pt>
          <cx:pt idx="910">Central</cx:pt>
          <cx:pt idx="911">Central</cx:pt>
          <cx:pt idx="912">East</cx:pt>
          <cx:pt idx="913">Central</cx:pt>
          <cx:pt idx="914">Central</cx:pt>
          <cx:pt idx="915">Central</cx:pt>
          <cx:pt idx="916">Central</cx:pt>
          <cx:pt idx="917">Central</cx:pt>
          <cx:pt idx="918">Central</cx:pt>
          <cx:pt idx="919">Central</cx:pt>
          <cx:pt idx="920">South</cx:pt>
          <cx:pt idx="921">East</cx:pt>
          <cx:pt idx="922">East</cx:pt>
          <cx:pt idx="923">East</cx:pt>
          <cx:pt idx="924">East</cx:pt>
          <cx:pt idx="925">East</cx:pt>
          <cx:pt idx="926">East</cx:pt>
          <cx:pt idx="927">South</cx:pt>
          <cx:pt idx="928">South</cx:pt>
          <cx:pt idx="929">East</cx:pt>
          <cx:pt idx="930">East</cx:pt>
          <cx:pt idx="931">East</cx:pt>
          <cx:pt idx="932">East</cx:pt>
          <cx:pt idx="933">East</cx:pt>
          <cx:pt idx="934">East</cx:pt>
          <cx:pt idx="935">East</cx:pt>
          <cx:pt idx="936">East</cx:pt>
          <cx:pt idx="937">West</cx:pt>
          <cx:pt idx="938">West</cx:pt>
          <cx:pt idx="939">West</cx:pt>
          <cx:pt idx="940">West</cx:pt>
          <cx:pt idx="941">West</cx:pt>
          <cx:pt idx="942">West</cx:pt>
          <cx:pt idx="943">West</cx:pt>
          <cx:pt idx="944">West</cx:pt>
          <cx:pt idx="945">West</cx:pt>
          <cx:pt idx="946">West</cx:pt>
          <cx:pt idx="947">East</cx:pt>
          <cx:pt idx="948">East</cx:pt>
          <cx:pt idx="949">East</cx:pt>
          <cx:pt idx="950">East</cx:pt>
          <cx:pt idx="951">East</cx:pt>
          <cx:pt idx="952">East</cx:pt>
          <cx:pt idx="953">Central</cx:pt>
          <cx:pt idx="954">Central</cx:pt>
          <cx:pt idx="955">South</cx:pt>
          <cx:pt idx="956">West</cx:pt>
          <cx:pt idx="957">West</cx:pt>
          <cx:pt idx="958">West</cx:pt>
          <cx:pt idx="959">West</cx:pt>
          <cx:pt idx="960">West</cx:pt>
          <cx:pt idx="961">South</cx:pt>
          <cx:pt idx="962">West</cx:pt>
          <cx:pt idx="963">South</cx:pt>
          <cx:pt idx="964">East</cx:pt>
          <cx:pt idx="965">East</cx:pt>
          <cx:pt idx="966">East</cx:pt>
          <cx:pt idx="967">East</cx:pt>
          <cx:pt idx="968">East</cx:pt>
          <cx:pt idx="969">East</cx:pt>
          <cx:pt idx="970">East</cx:pt>
          <cx:pt idx="971">East</cx:pt>
          <cx:pt idx="972">East</cx:pt>
          <cx:pt idx="973">East</cx:pt>
          <cx:pt idx="974">East</cx:pt>
          <cx:pt idx="975">East</cx:pt>
          <cx:pt idx="976">West</cx:pt>
          <cx:pt idx="977">Central</cx:pt>
          <cx:pt idx="978">South</cx:pt>
          <cx:pt idx="979">Central</cx:pt>
          <cx:pt idx="980">East</cx:pt>
          <cx:pt idx="981">West</cx:pt>
          <cx:pt idx="982">West</cx:pt>
          <cx:pt idx="983">West</cx:pt>
          <cx:pt idx="984">Central</cx:pt>
          <cx:pt idx="985">Central</cx:pt>
          <cx:pt idx="986">Central</cx:pt>
          <cx:pt idx="987">Central</cx:pt>
          <cx:pt idx="988">East</cx:pt>
          <cx:pt idx="989">East</cx:pt>
          <cx:pt idx="990">South</cx:pt>
          <cx:pt idx="991">East</cx:pt>
          <cx:pt idx="992">West</cx:pt>
          <cx:pt idx="993">West</cx:pt>
          <cx:pt idx="994">South</cx:pt>
          <cx:pt idx="995">South</cx:pt>
          <cx:pt idx="996">South</cx:pt>
          <cx:pt idx="997">South</cx:pt>
          <cx:pt idx="998">South</cx:pt>
          <cx:pt idx="999">South</cx:pt>
          <cx:pt idx="1000">West</cx:pt>
          <cx:pt idx="1001">East</cx:pt>
          <cx:pt idx="1002">East</cx:pt>
          <cx:pt idx="1003">East</cx:pt>
          <cx:pt idx="1004">West</cx:pt>
          <cx:pt idx="1005">South</cx:pt>
          <cx:pt idx="1006">West</cx:pt>
          <cx:pt idx="1007">West</cx:pt>
          <cx:pt idx="1008">Central</cx:pt>
          <cx:pt idx="1009">Central</cx:pt>
          <cx:pt idx="1010">West</cx:pt>
          <cx:pt idx="1011">West</cx:pt>
          <cx:pt idx="1012">West</cx:pt>
          <cx:pt idx="1013">West</cx:pt>
          <cx:pt idx="1014">West</cx:pt>
          <cx:pt idx="1015">West</cx:pt>
          <cx:pt idx="1016">East</cx:pt>
          <cx:pt idx="1017">East</cx:pt>
          <cx:pt idx="1018">East</cx:pt>
          <cx:pt idx="1019">East</cx:pt>
          <cx:pt idx="1020">East</cx:pt>
          <cx:pt idx="1021">East</cx:pt>
          <cx:pt idx="1022">East</cx:pt>
          <cx:pt idx="1023">East</cx:pt>
          <cx:pt idx="1024">West</cx:pt>
          <cx:pt idx="1025">East</cx:pt>
          <cx:pt idx="1026">East</cx:pt>
          <cx:pt idx="1027">East</cx:pt>
          <cx:pt idx="1028">East</cx:pt>
          <cx:pt idx="1029">East</cx:pt>
          <cx:pt idx="1030">East</cx:pt>
          <cx:pt idx="1031">East</cx:pt>
          <cx:pt idx="1032">East</cx:pt>
          <cx:pt idx="1033">East</cx:pt>
          <cx:pt idx="1034">East</cx:pt>
          <cx:pt idx="1035">East</cx:pt>
          <cx:pt idx="1036">Central</cx:pt>
          <cx:pt idx="1037">West</cx:pt>
          <cx:pt idx="1038">South</cx:pt>
          <cx:pt idx="1039">South</cx:pt>
          <cx:pt idx="1040">Central</cx:pt>
          <cx:pt idx="1041">East</cx:pt>
          <cx:pt idx="1042">East</cx:pt>
          <cx:pt idx="1043">Central</cx:pt>
          <cx:pt idx="1044">Central</cx:pt>
          <cx:pt idx="1045">Central</cx:pt>
          <cx:pt idx="1046">South</cx:pt>
          <cx:pt idx="1047">South</cx:pt>
          <cx:pt idx="1048">West</cx:pt>
          <cx:pt idx="1049">West</cx:pt>
          <cx:pt idx="1050">East</cx:pt>
          <cx:pt idx="1051">East</cx:pt>
          <cx:pt idx="1052">East</cx:pt>
          <cx:pt idx="1053">East</cx:pt>
          <cx:pt idx="1054">East</cx:pt>
          <cx:pt idx="1055">East</cx:pt>
          <cx:pt idx="1056">East</cx:pt>
          <cx:pt idx="1057">West</cx:pt>
          <cx:pt idx="1058">West</cx:pt>
          <cx:pt idx="1059">East</cx:pt>
          <cx:pt idx="1060">Central</cx:pt>
          <cx:pt idx="1061">East</cx:pt>
          <cx:pt idx="1062">East</cx:pt>
          <cx:pt idx="1063">East</cx:pt>
          <cx:pt idx="1064">East</cx:pt>
          <cx:pt idx="1065">East</cx:pt>
          <cx:pt idx="1066">East</cx:pt>
          <cx:pt idx="1067">West</cx:pt>
          <cx:pt idx="1068">Central</cx:pt>
          <cx:pt idx="1069">East</cx:pt>
          <cx:pt idx="1070">West</cx:pt>
          <cx:pt idx="1071">West</cx:pt>
          <cx:pt idx="1072">East</cx:pt>
          <cx:pt idx="1073">West</cx:pt>
          <cx:pt idx="1074">West</cx:pt>
          <cx:pt idx="1075">West</cx:pt>
          <cx:pt idx="1076">Central</cx:pt>
          <cx:pt idx="1077">West</cx:pt>
          <cx:pt idx="1078">West</cx:pt>
          <cx:pt idx="1079">West</cx:pt>
          <cx:pt idx="1080">Central</cx:pt>
          <cx:pt idx="1081">Central</cx:pt>
          <cx:pt idx="1082">East</cx:pt>
          <cx:pt idx="1083">East</cx:pt>
          <cx:pt idx="1084">East</cx:pt>
          <cx:pt idx="1085">East</cx:pt>
          <cx:pt idx="1086">Central</cx:pt>
          <cx:pt idx="1087">West</cx:pt>
          <cx:pt idx="1088">West</cx:pt>
          <cx:pt idx="1089">South</cx:pt>
          <cx:pt idx="1090">South</cx:pt>
          <cx:pt idx="1091">West</cx:pt>
          <cx:pt idx="1092">West</cx:pt>
          <cx:pt idx="1093">East</cx:pt>
          <cx:pt idx="1094">East</cx:pt>
          <cx:pt idx="1095">South</cx:pt>
          <cx:pt idx="1096">South</cx:pt>
          <cx:pt idx="1097">West</cx:pt>
          <cx:pt idx="1098">West</cx:pt>
          <cx:pt idx="1099">West</cx:pt>
          <cx:pt idx="1100">West</cx:pt>
          <cx:pt idx="1101">West</cx:pt>
          <cx:pt idx="1102">Central</cx:pt>
          <cx:pt idx="1103">Central</cx:pt>
          <cx:pt idx="1104">West</cx:pt>
          <cx:pt idx="1105">Central</cx:pt>
          <cx:pt idx="1106">Central</cx:pt>
          <cx:pt idx="1107">Central</cx:pt>
          <cx:pt idx="1108">Central</cx:pt>
          <cx:pt idx="1109">Central</cx:pt>
          <cx:pt idx="1110">Central</cx:pt>
          <cx:pt idx="1111">Central</cx:pt>
          <cx:pt idx="1112">Central</cx:pt>
          <cx:pt idx="1113">West</cx:pt>
          <cx:pt idx="1114">West</cx:pt>
          <cx:pt idx="1115">West</cx:pt>
          <cx:pt idx="1116">West</cx:pt>
          <cx:pt idx="1117">South</cx:pt>
          <cx:pt idx="1118">South</cx:pt>
          <cx:pt idx="1119">South</cx:pt>
          <cx:pt idx="1120">South</cx:pt>
          <cx:pt idx="1121">South</cx:pt>
          <cx:pt idx="1122">South</cx:pt>
          <cx:pt idx="1123">South</cx:pt>
          <cx:pt idx="1124">South</cx:pt>
          <cx:pt idx="1125">South</cx:pt>
          <cx:pt idx="1126">South</cx:pt>
          <cx:pt idx="1127">Central</cx:pt>
          <cx:pt idx="1128">Central</cx:pt>
          <cx:pt idx="1129">South</cx:pt>
          <cx:pt idx="1130">South</cx:pt>
          <cx:pt idx="1131">South</cx:pt>
          <cx:pt idx="1132">West</cx:pt>
          <cx:pt idx="1133">East</cx:pt>
          <cx:pt idx="1134">East</cx:pt>
          <cx:pt idx="1135">South</cx:pt>
          <cx:pt idx="1136">Central</cx:pt>
          <cx:pt idx="1137">Central</cx:pt>
          <cx:pt idx="1138">Central</cx:pt>
          <cx:pt idx="1139">Central</cx:pt>
          <cx:pt idx="1140">Central</cx:pt>
          <cx:pt idx="1141">West</cx:pt>
          <cx:pt idx="1142">West</cx:pt>
          <cx:pt idx="1143">West</cx:pt>
          <cx:pt idx="1144">West</cx:pt>
          <cx:pt idx="1145">West</cx:pt>
          <cx:pt idx="1146">Central</cx:pt>
          <cx:pt idx="1147">Central</cx:pt>
          <cx:pt idx="1148">Central</cx:pt>
          <cx:pt idx="1149">Central</cx:pt>
          <cx:pt idx="1150">Central</cx:pt>
          <cx:pt idx="1151">East</cx:pt>
          <cx:pt idx="1152">West</cx:pt>
          <cx:pt idx="1153">West</cx:pt>
          <cx:pt idx="1154">South</cx:pt>
          <cx:pt idx="1155">South</cx:pt>
          <cx:pt idx="1156">South</cx:pt>
          <cx:pt idx="1157">South</cx:pt>
          <cx:pt idx="1158">West</cx:pt>
          <cx:pt idx="1159">Central</cx:pt>
          <cx:pt idx="1160">Central</cx:pt>
          <cx:pt idx="1161">West</cx:pt>
          <cx:pt idx="1162">East</cx:pt>
          <cx:pt idx="1163">East</cx:pt>
          <cx:pt idx="1164">East</cx:pt>
          <cx:pt idx="1165">Central</cx:pt>
          <cx:pt idx="1166">West</cx:pt>
          <cx:pt idx="1167">East</cx:pt>
          <cx:pt idx="1168">East</cx:pt>
          <cx:pt idx="1169">East</cx:pt>
          <cx:pt idx="1170">East</cx:pt>
          <cx:pt idx="1171">Central</cx:pt>
          <cx:pt idx="1172">West</cx:pt>
          <cx:pt idx="1173">Central</cx:pt>
          <cx:pt idx="1174">East</cx:pt>
          <cx:pt idx="1175">East</cx:pt>
          <cx:pt idx="1176">West</cx:pt>
          <cx:pt idx="1177">East</cx:pt>
          <cx:pt idx="1178">East</cx:pt>
          <cx:pt idx="1179">Central</cx:pt>
          <cx:pt idx="1180">East</cx:pt>
          <cx:pt idx="1181">East</cx:pt>
          <cx:pt idx="1182">South</cx:pt>
          <cx:pt idx="1183">South</cx:pt>
          <cx:pt idx="1184">West</cx:pt>
          <cx:pt idx="1185">West</cx:pt>
          <cx:pt idx="1186">West</cx:pt>
          <cx:pt idx="1187">West</cx:pt>
          <cx:pt idx="1188">West</cx:pt>
          <cx:pt idx="1189">West</cx:pt>
          <cx:pt idx="1190">West</cx:pt>
          <cx:pt idx="1191">West</cx:pt>
          <cx:pt idx="1192">West</cx:pt>
          <cx:pt idx="1193">South</cx:pt>
          <cx:pt idx="1194">South</cx:pt>
          <cx:pt idx="1195">South</cx:pt>
          <cx:pt idx="1196">South</cx:pt>
          <cx:pt idx="1197">Central</cx:pt>
          <cx:pt idx="1198">Central</cx:pt>
          <cx:pt idx="1199">Central</cx:pt>
          <cx:pt idx="1200">West</cx:pt>
          <cx:pt idx="1201">West</cx:pt>
          <cx:pt idx="1202">West</cx:pt>
          <cx:pt idx="1203">West</cx:pt>
          <cx:pt idx="1204">West</cx:pt>
          <cx:pt idx="1205">South</cx:pt>
          <cx:pt idx="1206">East</cx:pt>
          <cx:pt idx="1207">East</cx:pt>
          <cx:pt idx="1208">East</cx:pt>
          <cx:pt idx="1209">East</cx:pt>
          <cx:pt idx="1210">East</cx:pt>
          <cx:pt idx="1211">East</cx:pt>
          <cx:pt idx="1212">East</cx:pt>
          <cx:pt idx="1213">East</cx:pt>
          <cx:pt idx="1214">East</cx:pt>
          <cx:pt idx="1215">East</cx:pt>
          <cx:pt idx="1216">East</cx:pt>
          <cx:pt idx="1217">East</cx:pt>
          <cx:pt idx="1218">East</cx:pt>
          <cx:pt idx="1219">East</cx:pt>
          <cx:pt idx="1220">West</cx:pt>
          <cx:pt idx="1221">West</cx:pt>
          <cx:pt idx="1222">East</cx:pt>
          <cx:pt idx="1223">East</cx:pt>
          <cx:pt idx="1224">East</cx:pt>
          <cx:pt idx="1225">East</cx:pt>
          <cx:pt idx="1226">East</cx:pt>
          <cx:pt idx="1227">East</cx:pt>
          <cx:pt idx="1228">West</cx:pt>
          <cx:pt idx="1229">West</cx:pt>
          <cx:pt idx="1230">West</cx:pt>
          <cx:pt idx="1231">East</cx:pt>
          <cx:pt idx="1232">East</cx:pt>
          <cx:pt idx="1233">East</cx:pt>
          <cx:pt idx="1234">South</cx:pt>
          <cx:pt idx="1235">South</cx:pt>
          <cx:pt idx="1236">South</cx:pt>
          <cx:pt idx="1237">South</cx:pt>
          <cx:pt idx="1238">West</cx:pt>
          <cx:pt idx="1239">West</cx:pt>
          <cx:pt idx="1240">West</cx:pt>
          <cx:pt idx="1241">East</cx:pt>
          <cx:pt idx="1242">East</cx:pt>
          <cx:pt idx="1243">East</cx:pt>
          <cx:pt idx="1244">South</cx:pt>
          <cx:pt idx="1245">West</cx:pt>
          <cx:pt idx="1246">West</cx:pt>
          <cx:pt idx="1247">West</cx:pt>
          <cx:pt idx="1248">East</cx:pt>
          <cx:pt idx="1249">East</cx:pt>
          <cx:pt idx="1250">East</cx:pt>
          <cx:pt idx="1251">East</cx:pt>
          <cx:pt idx="1252">Central</cx:pt>
          <cx:pt idx="1253">East</cx:pt>
          <cx:pt idx="1254">East</cx:pt>
          <cx:pt idx="1255">East</cx:pt>
          <cx:pt idx="1256">East</cx:pt>
          <cx:pt idx="1257">South</cx:pt>
          <cx:pt idx="1258">South</cx:pt>
          <cx:pt idx="1259">South</cx:pt>
          <cx:pt idx="1260">South</cx:pt>
          <cx:pt idx="1261">South</cx:pt>
          <cx:pt idx="1262">East</cx:pt>
          <cx:pt idx="1263">Central</cx:pt>
          <cx:pt idx="1264">Central</cx:pt>
          <cx:pt idx="1265">West</cx:pt>
          <cx:pt idx="1266">West</cx:pt>
          <cx:pt idx="1267">West</cx:pt>
          <cx:pt idx="1268">West</cx:pt>
          <cx:pt idx="1269">South</cx:pt>
          <cx:pt idx="1270">Central</cx:pt>
          <cx:pt idx="1271">Central</cx:pt>
          <cx:pt idx="1272">Central</cx:pt>
          <cx:pt idx="1273">Central</cx:pt>
          <cx:pt idx="1274">Central</cx:pt>
          <cx:pt idx="1275">Central</cx:pt>
          <cx:pt idx="1276">Central</cx:pt>
          <cx:pt idx="1277">Central</cx:pt>
          <cx:pt idx="1278">South</cx:pt>
          <cx:pt idx="1279">South</cx:pt>
          <cx:pt idx="1280">Central</cx:pt>
          <cx:pt idx="1281">South</cx:pt>
          <cx:pt idx="1282">South</cx:pt>
          <cx:pt idx="1283">South</cx:pt>
          <cx:pt idx="1284">Central</cx:pt>
          <cx:pt idx="1285">East</cx:pt>
          <cx:pt idx="1286">East</cx:pt>
          <cx:pt idx="1287">East</cx:pt>
          <cx:pt idx="1288">East</cx:pt>
          <cx:pt idx="1289">East</cx:pt>
          <cx:pt idx="1290">West</cx:pt>
          <cx:pt idx="1291">West</cx:pt>
          <cx:pt idx="1292">West</cx:pt>
          <cx:pt idx="1293">West</cx:pt>
          <cx:pt idx="1294">West</cx:pt>
          <cx:pt idx="1295">West</cx:pt>
          <cx:pt idx="1296">West</cx:pt>
          <cx:pt idx="1297">West</cx:pt>
          <cx:pt idx="1298">Central</cx:pt>
          <cx:pt idx="1299">West</cx:pt>
          <cx:pt idx="1300">South</cx:pt>
          <cx:pt idx="1301">South</cx:pt>
          <cx:pt idx="1302">South</cx:pt>
          <cx:pt idx="1303">South</cx:pt>
          <cx:pt idx="1304">South</cx:pt>
          <cx:pt idx="1305">Central</cx:pt>
          <cx:pt idx="1306">West</cx:pt>
          <cx:pt idx="1307">West</cx:pt>
          <cx:pt idx="1308">West</cx:pt>
          <cx:pt idx="1309">West</cx:pt>
          <cx:pt idx="1310">West</cx:pt>
          <cx:pt idx="1311">East</cx:pt>
          <cx:pt idx="1312">East</cx:pt>
          <cx:pt idx="1313">East</cx:pt>
          <cx:pt idx="1314">West</cx:pt>
          <cx:pt idx="1315">West</cx:pt>
          <cx:pt idx="1316">West</cx:pt>
          <cx:pt idx="1317">East</cx:pt>
          <cx:pt idx="1318">South</cx:pt>
          <cx:pt idx="1319">South</cx:pt>
          <cx:pt idx="1320">East</cx:pt>
          <cx:pt idx="1321">East</cx:pt>
          <cx:pt idx="1322">South</cx:pt>
          <cx:pt idx="1323">South</cx:pt>
          <cx:pt idx="1324">East</cx:pt>
          <cx:pt idx="1325">Central</cx:pt>
          <cx:pt idx="1326">East</cx:pt>
          <cx:pt idx="1327">East</cx:pt>
          <cx:pt idx="1328">West</cx:pt>
          <cx:pt idx="1329">West</cx:pt>
          <cx:pt idx="1330">East</cx:pt>
          <cx:pt idx="1331">East</cx:pt>
          <cx:pt idx="1332">Central</cx:pt>
          <cx:pt idx="1333">Central</cx:pt>
          <cx:pt idx="1334">West</cx:pt>
          <cx:pt idx="1335">East</cx:pt>
          <cx:pt idx="1336">West</cx:pt>
          <cx:pt idx="1337">East</cx:pt>
          <cx:pt idx="1338">East</cx:pt>
          <cx:pt idx="1339">East</cx:pt>
          <cx:pt idx="1340">South</cx:pt>
          <cx:pt idx="1341">South</cx:pt>
          <cx:pt idx="1342">South</cx:pt>
          <cx:pt idx="1343">East</cx:pt>
          <cx:pt idx="1344">East</cx:pt>
          <cx:pt idx="1345">Central</cx:pt>
          <cx:pt idx="1346">Central</cx:pt>
          <cx:pt idx="1347">Central</cx:pt>
          <cx:pt idx="1348">Central</cx:pt>
          <cx:pt idx="1349">Central</cx:pt>
          <cx:pt idx="1350">Central</cx:pt>
          <cx:pt idx="1351">South</cx:pt>
          <cx:pt idx="1352">West</cx:pt>
          <cx:pt idx="1353">West</cx:pt>
          <cx:pt idx="1354">West</cx:pt>
          <cx:pt idx="1355">Central</cx:pt>
          <cx:pt idx="1356">Central</cx:pt>
          <cx:pt idx="1357">South</cx:pt>
          <cx:pt idx="1358">Central</cx:pt>
          <cx:pt idx="1359">West</cx:pt>
          <cx:pt idx="1360">East</cx:pt>
          <cx:pt idx="1361">East</cx:pt>
          <cx:pt idx="1362">East</cx:pt>
          <cx:pt idx="1363">West</cx:pt>
          <cx:pt idx="1364">West</cx:pt>
          <cx:pt idx="1365">West</cx:pt>
          <cx:pt idx="1366">West</cx:pt>
          <cx:pt idx="1367">West</cx:pt>
          <cx:pt idx="1368">West</cx:pt>
          <cx:pt idx="1369">West</cx:pt>
          <cx:pt idx="1370">West</cx:pt>
          <cx:pt idx="1371">East</cx:pt>
          <cx:pt idx="1372">West</cx:pt>
          <cx:pt idx="1373">West</cx:pt>
          <cx:pt idx="1374">West</cx:pt>
          <cx:pt idx="1375">West</cx:pt>
          <cx:pt idx="1376">West</cx:pt>
          <cx:pt idx="1377">West</cx:pt>
          <cx:pt idx="1378">West</cx:pt>
          <cx:pt idx="1379">West</cx:pt>
          <cx:pt idx="1380">West</cx:pt>
          <cx:pt idx="1381">Central</cx:pt>
          <cx:pt idx="1382">South</cx:pt>
          <cx:pt idx="1383">South</cx:pt>
          <cx:pt idx="1384">South</cx:pt>
          <cx:pt idx="1385">South</cx:pt>
          <cx:pt idx="1386">South</cx:pt>
          <cx:pt idx="1387">South</cx:pt>
          <cx:pt idx="1388">South</cx:pt>
          <cx:pt idx="1389">South</cx:pt>
          <cx:pt idx="1390">South</cx:pt>
          <cx:pt idx="1391">South</cx:pt>
          <cx:pt idx="1392">South</cx:pt>
          <cx:pt idx="1393">South</cx:pt>
          <cx:pt idx="1394">Central</cx:pt>
          <cx:pt idx="1395">Central</cx:pt>
          <cx:pt idx="1396">East</cx:pt>
          <cx:pt idx="1397">East</cx:pt>
          <cx:pt idx="1398">East</cx:pt>
          <cx:pt idx="1399">East</cx:pt>
          <cx:pt idx="1400">South</cx:pt>
          <cx:pt idx="1401">South</cx:pt>
          <cx:pt idx="1402">East</cx:pt>
          <cx:pt idx="1403">East</cx:pt>
          <cx:pt idx="1404">East</cx:pt>
          <cx:pt idx="1405">East</cx:pt>
          <cx:pt idx="1406">East</cx:pt>
          <cx:pt idx="1407">East</cx:pt>
          <cx:pt idx="1408">East</cx:pt>
          <cx:pt idx="1409">West</cx:pt>
          <cx:pt idx="1410">Central</cx:pt>
          <cx:pt idx="1411">East</cx:pt>
          <cx:pt idx="1412">East</cx:pt>
          <cx:pt idx="1413">East</cx:pt>
          <cx:pt idx="1414">West</cx:pt>
          <cx:pt idx="1415">West</cx:pt>
          <cx:pt idx="1416">Central</cx:pt>
          <cx:pt idx="1417">Central</cx:pt>
          <cx:pt idx="1418">Central</cx:pt>
          <cx:pt idx="1419">West</cx:pt>
          <cx:pt idx="1420">West</cx:pt>
          <cx:pt idx="1421">West</cx:pt>
          <cx:pt idx="1422">West</cx:pt>
          <cx:pt idx="1423">West</cx:pt>
          <cx:pt idx="1424">West</cx:pt>
          <cx:pt idx="1425">West</cx:pt>
          <cx:pt idx="1426">West</cx:pt>
          <cx:pt idx="1427">West</cx:pt>
          <cx:pt idx="1428">West</cx:pt>
          <cx:pt idx="1429">West</cx:pt>
          <cx:pt idx="1430">East</cx:pt>
          <cx:pt idx="1431">South</cx:pt>
          <cx:pt idx="1432">South</cx:pt>
          <cx:pt idx="1433">South</cx:pt>
          <cx:pt idx="1434">West</cx:pt>
          <cx:pt idx="1435">East</cx:pt>
          <cx:pt idx="1436">East</cx:pt>
          <cx:pt idx="1437">Central</cx:pt>
          <cx:pt idx="1438">Central</cx:pt>
          <cx:pt idx="1439">East</cx:pt>
          <cx:pt idx="1440">East</cx:pt>
          <cx:pt idx="1441">West</cx:pt>
          <cx:pt idx="1442">South</cx:pt>
          <cx:pt idx="1443">West</cx:pt>
          <cx:pt idx="1444">Central</cx:pt>
          <cx:pt idx="1445">Central</cx:pt>
          <cx:pt idx="1446">Central</cx:pt>
          <cx:pt idx="1447">Central</cx:pt>
          <cx:pt idx="1448">East</cx:pt>
          <cx:pt idx="1449">West</cx:pt>
          <cx:pt idx="1450">West</cx:pt>
          <cx:pt idx="1451">South</cx:pt>
          <cx:pt idx="1452">South</cx:pt>
          <cx:pt idx="1453">South</cx:pt>
          <cx:pt idx="1454">South</cx:pt>
          <cx:pt idx="1455">South</cx:pt>
          <cx:pt idx="1456">South</cx:pt>
          <cx:pt idx="1457">East</cx:pt>
          <cx:pt idx="1458">Central</cx:pt>
          <cx:pt idx="1459">East</cx:pt>
          <cx:pt idx="1460">West</cx:pt>
          <cx:pt idx="1461">East</cx:pt>
          <cx:pt idx="1462">Central</cx:pt>
          <cx:pt idx="1463">Central</cx:pt>
          <cx:pt idx="1464">East</cx:pt>
          <cx:pt idx="1465">West</cx:pt>
          <cx:pt idx="1466">West</cx:pt>
          <cx:pt idx="1467">South</cx:pt>
          <cx:pt idx="1468">Central</cx:pt>
          <cx:pt idx="1469">Central</cx:pt>
          <cx:pt idx="1470">Central</cx:pt>
          <cx:pt idx="1471">East</cx:pt>
          <cx:pt idx="1472">West</cx:pt>
          <cx:pt idx="1473">Central</cx:pt>
          <cx:pt idx="1474">East</cx:pt>
          <cx:pt idx="1475">East</cx:pt>
          <cx:pt idx="1476">East</cx:pt>
          <cx:pt idx="1477">South</cx:pt>
          <cx:pt idx="1478">West</cx:pt>
          <cx:pt idx="1479">West</cx:pt>
          <cx:pt idx="1480">West</cx:pt>
          <cx:pt idx="1481">West</cx:pt>
          <cx:pt idx="1482">South</cx:pt>
          <cx:pt idx="1483">South</cx:pt>
          <cx:pt idx="1484">West</cx:pt>
          <cx:pt idx="1485">East</cx:pt>
          <cx:pt idx="1486">West</cx:pt>
          <cx:pt idx="1487">West</cx:pt>
          <cx:pt idx="1488">West</cx:pt>
          <cx:pt idx="1489">East</cx:pt>
          <cx:pt idx="1490">East</cx:pt>
          <cx:pt idx="1491">East</cx:pt>
          <cx:pt idx="1492">East</cx:pt>
          <cx:pt idx="1493">West</cx:pt>
          <cx:pt idx="1494">South</cx:pt>
          <cx:pt idx="1495">Central</cx:pt>
          <cx:pt idx="1496">Central</cx:pt>
          <cx:pt idx="1497">Central</cx:pt>
          <cx:pt idx="1498">West</cx:pt>
          <cx:pt idx="1499">Central</cx:pt>
          <cx:pt idx="1500">Central</cx:pt>
          <cx:pt idx="1501">Central</cx:pt>
          <cx:pt idx="1502">West</cx:pt>
          <cx:pt idx="1503">West</cx:pt>
          <cx:pt idx="1504">West</cx:pt>
          <cx:pt idx="1505">West</cx:pt>
          <cx:pt idx="1506">East</cx:pt>
          <cx:pt idx="1507">South</cx:pt>
          <cx:pt idx="1508">Central</cx:pt>
          <cx:pt idx="1509">West</cx:pt>
          <cx:pt idx="1510">West</cx:pt>
          <cx:pt idx="1511">West</cx:pt>
          <cx:pt idx="1512">Central</cx:pt>
          <cx:pt idx="1513">Central</cx:pt>
          <cx:pt idx="1514">Central</cx:pt>
          <cx:pt idx="1515">East</cx:pt>
          <cx:pt idx="1516">West</cx:pt>
          <cx:pt idx="1517">West</cx:pt>
          <cx:pt idx="1518">West</cx:pt>
          <cx:pt idx="1519">West</cx:pt>
          <cx:pt idx="1520">Central</cx:pt>
          <cx:pt idx="1521">West</cx:pt>
          <cx:pt idx="1522">West</cx:pt>
          <cx:pt idx="1523">West</cx:pt>
          <cx:pt idx="1524">West</cx:pt>
          <cx:pt idx="1525">West</cx:pt>
          <cx:pt idx="1526">East</cx:pt>
          <cx:pt idx="1527">East</cx:pt>
          <cx:pt idx="1528">East</cx:pt>
          <cx:pt idx="1529">East</cx:pt>
          <cx:pt idx="1530">South</cx:pt>
          <cx:pt idx="1531">West</cx:pt>
          <cx:pt idx="1532">West</cx:pt>
          <cx:pt idx="1533">East</cx:pt>
          <cx:pt idx="1534">West</cx:pt>
          <cx:pt idx="1535">East</cx:pt>
          <cx:pt idx="1536">East</cx:pt>
          <cx:pt idx="1537">East</cx:pt>
          <cx:pt idx="1538">East</cx:pt>
          <cx:pt idx="1539">East</cx:pt>
          <cx:pt idx="1540">East</cx:pt>
          <cx:pt idx="1541">East</cx:pt>
          <cx:pt idx="1542">East</cx:pt>
          <cx:pt idx="1543">West</cx:pt>
          <cx:pt idx="1544">West</cx:pt>
          <cx:pt idx="1545">East</cx:pt>
          <cx:pt idx="1546">Central</cx:pt>
          <cx:pt idx="1547">Central</cx:pt>
          <cx:pt idx="1548">Central</cx:pt>
          <cx:pt idx="1549">East</cx:pt>
          <cx:pt idx="1550">Central</cx:pt>
          <cx:pt idx="1551">West</cx:pt>
          <cx:pt idx="1552">Central</cx:pt>
          <cx:pt idx="1553">South</cx:pt>
          <cx:pt idx="1554">West</cx:pt>
          <cx:pt idx="1555">East</cx:pt>
          <cx:pt idx="1556">East</cx:pt>
          <cx:pt idx="1557">East</cx:pt>
          <cx:pt idx="1558">West</cx:pt>
          <cx:pt idx="1559">West</cx:pt>
          <cx:pt idx="1560">West</cx:pt>
          <cx:pt idx="1561">West</cx:pt>
          <cx:pt idx="1562">East</cx:pt>
          <cx:pt idx="1563">East</cx:pt>
          <cx:pt idx="1564">South</cx:pt>
          <cx:pt idx="1565">West</cx:pt>
          <cx:pt idx="1566">Central</cx:pt>
          <cx:pt idx="1567">Central</cx:pt>
          <cx:pt idx="1568">West</cx:pt>
          <cx:pt idx="1569">South</cx:pt>
          <cx:pt idx="1570">West</cx:pt>
          <cx:pt idx="1571">West</cx:pt>
          <cx:pt idx="1572">West</cx:pt>
          <cx:pt idx="1573">West</cx:pt>
          <cx:pt idx="1574">Central</cx:pt>
          <cx:pt idx="1575">Central</cx:pt>
          <cx:pt idx="1576">Central</cx:pt>
          <cx:pt idx="1577">South</cx:pt>
          <cx:pt idx="1578">East</cx:pt>
          <cx:pt idx="1579">East</cx:pt>
          <cx:pt idx="1580">East</cx:pt>
          <cx:pt idx="1581">East</cx:pt>
          <cx:pt idx="1582">East</cx:pt>
          <cx:pt idx="1583">East</cx:pt>
          <cx:pt idx="1584">East</cx:pt>
          <cx:pt idx="1585">East</cx:pt>
          <cx:pt idx="1586">East</cx:pt>
          <cx:pt idx="1587">East</cx:pt>
          <cx:pt idx="1588">East</cx:pt>
          <cx:pt idx="1589">South</cx:pt>
          <cx:pt idx="1590">Central</cx:pt>
          <cx:pt idx="1591">Central</cx:pt>
          <cx:pt idx="1592">West</cx:pt>
          <cx:pt idx="1593">West</cx:pt>
          <cx:pt idx="1594">Central</cx:pt>
          <cx:pt idx="1595">East</cx:pt>
          <cx:pt idx="1596">East</cx:pt>
          <cx:pt idx="1597">Central</cx:pt>
          <cx:pt idx="1598">Central</cx:pt>
          <cx:pt idx="1599">Central</cx:pt>
          <cx:pt idx="1600">Central</cx:pt>
          <cx:pt idx="1601">East</cx:pt>
          <cx:pt idx="1602">South</cx:pt>
          <cx:pt idx="1603">East</cx:pt>
          <cx:pt idx="1604">West</cx:pt>
          <cx:pt idx="1605">West</cx:pt>
          <cx:pt idx="1606">West</cx:pt>
          <cx:pt idx="1607">West</cx:pt>
          <cx:pt idx="1608">West</cx:pt>
          <cx:pt idx="1609">West</cx:pt>
          <cx:pt idx="1610">West</cx:pt>
          <cx:pt idx="1611">West</cx:pt>
          <cx:pt idx="1612">West</cx:pt>
          <cx:pt idx="1613">West</cx:pt>
          <cx:pt idx="1614">East</cx:pt>
          <cx:pt idx="1615">Central</cx:pt>
          <cx:pt idx="1616">Central</cx:pt>
          <cx:pt idx="1617">Central</cx:pt>
          <cx:pt idx="1618">East</cx:pt>
          <cx:pt idx="1619">East</cx:pt>
          <cx:pt idx="1620">West</cx:pt>
          <cx:pt idx="1621">West</cx:pt>
          <cx:pt idx="1622">West</cx:pt>
          <cx:pt idx="1623">West</cx:pt>
          <cx:pt idx="1624">West</cx:pt>
          <cx:pt idx="1625">West</cx:pt>
          <cx:pt idx="1626">East</cx:pt>
          <cx:pt idx="1627">South</cx:pt>
          <cx:pt idx="1628">East</cx:pt>
          <cx:pt idx="1629">East</cx:pt>
          <cx:pt idx="1630">East</cx:pt>
          <cx:pt idx="1631">East</cx:pt>
          <cx:pt idx="1632">East</cx:pt>
          <cx:pt idx="1633">East</cx:pt>
          <cx:pt idx="1634">East</cx:pt>
          <cx:pt idx="1635">West</cx:pt>
          <cx:pt idx="1636">West</cx:pt>
          <cx:pt idx="1637">West</cx:pt>
          <cx:pt idx="1638">East</cx:pt>
          <cx:pt idx="1639">East</cx:pt>
          <cx:pt idx="1640">East</cx:pt>
          <cx:pt idx="1641">East</cx:pt>
          <cx:pt idx="1642">Central</cx:pt>
          <cx:pt idx="1643">West</cx:pt>
          <cx:pt idx="1644">West</cx:pt>
          <cx:pt idx="1645">West</cx:pt>
          <cx:pt idx="1646">East</cx:pt>
          <cx:pt idx="1647">East</cx:pt>
          <cx:pt idx="1648">East</cx:pt>
          <cx:pt idx="1649">East</cx:pt>
          <cx:pt idx="1650">West</cx:pt>
          <cx:pt idx="1651">West</cx:pt>
          <cx:pt idx="1652">West</cx:pt>
          <cx:pt idx="1653">West</cx:pt>
          <cx:pt idx="1654">West</cx:pt>
          <cx:pt idx="1655">West</cx:pt>
          <cx:pt idx="1656">West</cx:pt>
          <cx:pt idx="1657">Central</cx:pt>
          <cx:pt idx="1658">West</cx:pt>
          <cx:pt idx="1659">West</cx:pt>
          <cx:pt idx="1660">West</cx:pt>
          <cx:pt idx="1661">East</cx:pt>
          <cx:pt idx="1662">East</cx:pt>
          <cx:pt idx="1663">Central</cx:pt>
          <cx:pt idx="1664">Central</cx:pt>
          <cx:pt idx="1665">Central</cx:pt>
          <cx:pt idx="1666">Central</cx:pt>
          <cx:pt idx="1667">Central</cx:pt>
          <cx:pt idx="1668">Central</cx:pt>
          <cx:pt idx="1669">East</cx:pt>
          <cx:pt idx="1670">Central</cx:pt>
          <cx:pt idx="1671">West</cx:pt>
          <cx:pt idx="1672">Central</cx:pt>
          <cx:pt idx="1673">South</cx:pt>
          <cx:pt idx="1674">Central</cx:pt>
          <cx:pt idx="1675">Central</cx:pt>
          <cx:pt idx="1676">West</cx:pt>
          <cx:pt idx="1677">West</cx:pt>
          <cx:pt idx="1678">East</cx:pt>
          <cx:pt idx="1679">East</cx:pt>
          <cx:pt idx="1680">East</cx:pt>
          <cx:pt idx="1681">East</cx:pt>
          <cx:pt idx="1682">West</cx:pt>
          <cx:pt idx="1683">West</cx:pt>
          <cx:pt idx="1684">East</cx:pt>
          <cx:pt idx="1685">East</cx:pt>
          <cx:pt idx="1686">East</cx:pt>
          <cx:pt idx="1687">East</cx:pt>
          <cx:pt idx="1688">East</cx:pt>
          <cx:pt idx="1689">East</cx:pt>
          <cx:pt idx="1690">Central</cx:pt>
          <cx:pt idx="1691">Central</cx:pt>
          <cx:pt idx="1692">East</cx:pt>
          <cx:pt idx="1693">Central</cx:pt>
          <cx:pt idx="1694">East</cx:pt>
          <cx:pt idx="1695">East</cx:pt>
          <cx:pt idx="1696">East</cx:pt>
          <cx:pt idx="1697">West</cx:pt>
          <cx:pt idx="1698">West</cx:pt>
          <cx:pt idx="1699">West</cx:pt>
          <cx:pt idx="1700">East</cx:pt>
          <cx:pt idx="1701">East</cx:pt>
          <cx:pt idx="1702">East</cx:pt>
          <cx:pt idx="1703">West</cx:pt>
          <cx:pt idx="1704">West</cx:pt>
          <cx:pt idx="1705">East</cx:pt>
          <cx:pt idx="1706">West</cx:pt>
          <cx:pt idx="1707">West</cx:pt>
          <cx:pt idx="1708">West</cx:pt>
          <cx:pt idx="1709">West</cx:pt>
          <cx:pt idx="1710">West</cx:pt>
          <cx:pt idx="1711">West</cx:pt>
          <cx:pt idx="1712">Central</cx:pt>
          <cx:pt idx="1713">Central</cx:pt>
          <cx:pt idx="1714">West</cx:pt>
          <cx:pt idx="1715">East</cx:pt>
          <cx:pt idx="1716">East</cx:pt>
          <cx:pt idx="1717">East</cx:pt>
          <cx:pt idx="1718">East</cx:pt>
          <cx:pt idx="1719">East</cx:pt>
          <cx:pt idx="1720">East</cx:pt>
          <cx:pt idx="1721">Central</cx:pt>
          <cx:pt idx="1722">Central</cx:pt>
          <cx:pt idx="1723">Central</cx:pt>
          <cx:pt idx="1724">East</cx:pt>
          <cx:pt idx="1725">East</cx:pt>
          <cx:pt idx="1726">East</cx:pt>
          <cx:pt idx="1727">East</cx:pt>
          <cx:pt idx="1728">South</cx:pt>
          <cx:pt idx="1729">South</cx:pt>
          <cx:pt idx="1730">South</cx:pt>
          <cx:pt idx="1731">South</cx:pt>
          <cx:pt idx="1732">Central</cx:pt>
          <cx:pt idx="1733">Central</cx:pt>
          <cx:pt idx="1734">South</cx:pt>
          <cx:pt idx="1735">South</cx:pt>
          <cx:pt idx="1736">South</cx:pt>
          <cx:pt idx="1737">West</cx:pt>
          <cx:pt idx="1738">West</cx:pt>
          <cx:pt idx="1739">West</cx:pt>
          <cx:pt idx="1740">West</cx:pt>
          <cx:pt idx="1741">East</cx:pt>
          <cx:pt idx="1742">East</cx:pt>
          <cx:pt idx="1743">East</cx:pt>
          <cx:pt idx="1744">East</cx:pt>
          <cx:pt idx="1745">East</cx:pt>
          <cx:pt idx="1746">South</cx:pt>
          <cx:pt idx="1747">South</cx:pt>
          <cx:pt idx="1748">Central</cx:pt>
          <cx:pt idx="1749">Central</cx:pt>
          <cx:pt idx="1750">Central</cx:pt>
          <cx:pt idx="1751">West</cx:pt>
          <cx:pt idx="1752">West</cx:pt>
          <cx:pt idx="1753">West</cx:pt>
          <cx:pt idx="1754">West</cx:pt>
          <cx:pt idx="1755">Central</cx:pt>
          <cx:pt idx="1756">Central</cx:pt>
          <cx:pt idx="1757">Central</cx:pt>
          <cx:pt idx="1758">Central</cx:pt>
          <cx:pt idx="1759">East</cx:pt>
          <cx:pt idx="1760">West</cx:pt>
          <cx:pt idx="1761">West</cx:pt>
          <cx:pt idx="1762">West</cx:pt>
          <cx:pt idx="1763">South</cx:pt>
          <cx:pt idx="1764">South</cx:pt>
          <cx:pt idx="1765">South</cx:pt>
          <cx:pt idx="1766">South</cx:pt>
          <cx:pt idx="1767">South</cx:pt>
          <cx:pt idx="1768">South</cx:pt>
          <cx:pt idx="1769">Central</cx:pt>
          <cx:pt idx="1770">Central</cx:pt>
          <cx:pt idx="1771">Central</cx:pt>
          <cx:pt idx="1772">Central</cx:pt>
          <cx:pt idx="1773">East</cx:pt>
          <cx:pt idx="1774">East</cx:pt>
          <cx:pt idx="1775">East</cx:pt>
          <cx:pt idx="1776">East</cx:pt>
          <cx:pt idx="1777">West</cx:pt>
          <cx:pt idx="1778">West</cx:pt>
          <cx:pt idx="1779">East</cx:pt>
          <cx:pt idx="1780">East</cx:pt>
          <cx:pt idx="1781">East</cx:pt>
          <cx:pt idx="1782">East</cx:pt>
          <cx:pt idx="1783">Central</cx:pt>
          <cx:pt idx="1784">Central</cx:pt>
          <cx:pt idx="1785">Central</cx:pt>
          <cx:pt idx="1786">Central</cx:pt>
          <cx:pt idx="1787">Central</cx:pt>
          <cx:pt idx="1788">Central</cx:pt>
          <cx:pt idx="1789">Central</cx:pt>
          <cx:pt idx="1790">East</cx:pt>
          <cx:pt idx="1791">Central</cx:pt>
          <cx:pt idx="1792">Central</cx:pt>
          <cx:pt idx="1793">Central</cx:pt>
          <cx:pt idx="1794">Central</cx:pt>
          <cx:pt idx="1795">East</cx:pt>
          <cx:pt idx="1796">East</cx:pt>
          <cx:pt idx="1797">East</cx:pt>
          <cx:pt idx="1798">West</cx:pt>
          <cx:pt idx="1799">Central</cx:pt>
          <cx:pt idx="1800">Central</cx:pt>
          <cx:pt idx="1801">West</cx:pt>
          <cx:pt idx="1802">East</cx:pt>
          <cx:pt idx="1803">East</cx:pt>
          <cx:pt idx="1804">East</cx:pt>
          <cx:pt idx="1805">West</cx:pt>
          <cx:pt idx="1806">West</cx:pt>
          <cx:pt idx="1807">West</cx:pt>
          <cx:pt idx="1808">Central</cx:pt>
          <cx:pt idx="1809">Central</cx:pt>
          <cx:pt idx="1810">Central</cx:pt>
          <cx:pt idx="1811">South</cx:pt>
          <cx:pt idx="1812">East</cx:pt>
          <cx:pt idx="1813">East</cx:pt>
          <cx:pt idx="1814">West</cx:pt>
          <cx:pt idx="1815">West</cx:pt>
          <cx:pt idx="1816">West</cx:pt>
          <cx:pt idx="1817">West</cx:pt>
          <cx:pt idx="1818">Central</cx:pt>
          <cx:pt idx="1819">Central</cx:pt>
          <cx:pt idx="1820">Central</cx:pt>
          <cx:pt idx="1821">Central</cx:pt>
          <cx:pt idx="1822">Central</cx:pt>
          <cx:pt idx="1823">Central</cx:pt>
          <cx:pt idx="1824">West</cx:pt>
          <cx:pt idx="1825">West</cx:pt>
          <cx:pt idx="1826">West</cx:pt>
          <cx:pt idx="1827">South</cx:pt>
          <cx:pt idx="1828">South</cx:pt>
          <cx:pt idx="1829">East</cx:pt>
          <cx:pt idx="1830">Central</cx:pt>
          <cx:pt idx="1831">Central</cx:pt>
          <cx:pt idx="1832">South</cx:pt>
          <cx:pt idx="1833">Central</cx:pt>
          <cx:pt idx="1834">Central</cx:pt>
          <cx:pt idx="1835">East</cx:pt>
          <cx:pt idx="1836">South</cx:pt>
          <cx:pt idx="1837">South</cx:pt>
          <cx:pt idx="1838">South</cx:pt>
          <cx:pt idx="1839">South</cx:pt>
          <cx:pt idx="1840">South</cx:pt>
          <cx:pt idx="1841">South</cx:pt>
          <cx:pt idx="1842">Central</cx:pt>
          <cx:pt idx="1843">Central</cx:pt>
          <cx:pt idx="1844">West</cx:pt>
          <cx:pt idx="1845">East</cx:pt>
          <cx:pt idx="1846">East</cx:pt>
          <cx:pt idx="1847">West</cx:pt>
          <cx:pt idx="1848">West</cx:pt>
          <cx:pt idx="1849">Central</cx:pt>
          <cx:pt idx="1850">Central</cx:pt>
          <cx:pt idx="1851">Central</cx:pt>
          <cx:pt idx="1852">Central</cx:pt>
          <cx:pt idx="1853">Central</cx:pt>
          <cx:pt idx="1854">Central</cx:pt>
          <cx:pt idx="1855">West</cx:pt>
          <cx:pt idx="1856">Central</cx:pt>
          <cx:pt idx="1857">Central</cx:pt>
          <cx:pt idx="1858">East</cx:pt>
          <cx:pt idx="1859">East</cx:pt>
          <cx:pt idx="1860">East</cx:pt>
          <cx:pt idx="1861">East</cx:pt>
          <cx:pt idx="1862">Central</cx:pt>
          <cx:pt idx="1863">West</cx:pt>
          <cx:pt idx="1864">West</cx:pt>
          <cx:pt idx="1865">East</cx:pt>
          <cx:pt idx="1866">West</cx:pt>
          <cx:pt idx="1867">East</cx:pt>
          <cx:pt idx="1868">East</cx:pt>
          <cx:pt idx="1869">West</cx:pt>
          <cx:pt idx="1870">West</cx:pt>
          <cx:pt idx="1871">West</cx:pt>
          <cx:pt idx="1872">West</cx:pt>
          <cx:pt idx="1873">West</cx:pt>
          <cx:pt idx="1874">East</cx:pt>
          <cx:pt idx="1875">East</cx:pt>
          <cx:pt idx="1876">Central</cx:pt>
          <cx:pt idx="1877">West</cx:pt>
          <cx:pt idx="1878">West</cx:pt>
          <cx:pt idx="1879">South</cx:pt>
          <cx:pt idx="1880">East</cx:pt>
          <cx:pt idx="1881">East</cx:pt>
          <cx:pt idx="1882">East</cx:pt>
          <cx:pt idx="1883">East</cx:pt>
          <cx:pt idx="1884">Central</cx:pt>
          <cx:pt idx="1885">West</cx:pt>
          <cx:pt idx="1886">South</cx:pt>
          <cx:pt idx="1887">South</cx:pt>
          <cx:pt idx="1888">East</cx:pt>
          <cx:pt idx="1889">East</cx:pt>
          <cx:pt idx="1890">West</cx:pt>
          <cx:pt idx="1891">West</cx:pt>
          <cx:pt idx="1892">South</cx:pt>
          <cx:pt idx="1893">West</cx:pt>
          <cx:pt idx="1894">South</cx:pt>
          <cx:pt idx="1895">West</cx:pt>
          <cx:pt idx="1896">Central</cx:pt>
          <cx:pt idx="1897">South</cx:pt>
          <cx:pt idx="1898">South</cx:pt>
          <cx:pt idx="1899">South</cx:pt>
          <cx:pt idx="1900">South</cx:pt>
          <cx:pt idx="1901">Central</cx:pt>
          <cx:pt idx="1902">West</cx:pt>
          <cx:pt idx="1903">West</cx:pt>
          <cx:pt idx="1904">West</cx:pt>
          <cx:pt idx="1905">Central</cx:pt>
          <cx:pt idx="1906">South</cx:pt>
          <cx:pt idx="1907">South</cx:pt>
          <cx:pt idx="1908">West</cx:pt>
          <cx:pt idx="1909">East</cx:pt>
          <cx:pt idx="1910">West</cx:pt>
          <cx:pt idx="1911">Central</cx:pt>
          <cx:pt idx="1912">Central</cx:pt>
          <cx:pt idx="1913">South</cx:pt>
          <cx:pt idx="1914">South</cx:pt>
          <cx:pt idx="1915">South</cx:pt>
          <cx:pt idx="1916">South</cx:pt>
          <cx:pt idx="1917">East</cx:pt>
          <cx:pt idx="1918">Central</cx:pt>
          <cx:pt idx="1919">East</cx:pt>
          <cx:pt idx="1920">East</cx:pt>
          <cx:pt idx="1921">East</cx:pt>
          <cx:pt idx="1922">Central</cx:pt>
          <cx:pt idx="1923">Central</cx:pt>
          <cx:pt idx="1924">West</cx:pt>
          <cx:pt idx="1925">West</cx:pt>
          <cx:pt idx="1926">West</cx:pt>
          <cx:pt idx="1927">West</cx:pt>
          <cx:pt idx="1928">West</cx:pt>
          <cx:pt idx="1929">West</cx:pt>
          <cx:pt idx="1930">West</cx:pt>
          <cx:pt idx="1931">West</cx:pt>
          <cx:pt idx="1932">South</cx:pt>
          <cx:pt idx="1933">South</cx:pt>
          <cx:pt idx="1934">West</cx:pt>
          <cx:pt idx="1935">West</cx:pt>
          <cx:pt idx="1936">West</cx:pt>
          <cx:pt idx="1937">West</cx:pt>
          <cx:pt idx="1938">West</cx:pt>
          <cx:pt idx="1939">West</cx:pt>
          <cx:pt idx="1940">West</cx:pt>
          <cx:pt idx="1941">Central</cx:pt>
          <cx:pt idx="1942">Central</cx:pt>
          <cx:pt idx="1943">Central</cx:pt>
          <cx:pt idx="1944">Central</cx:pt>
          <cx:pt idx="1945">Central</cx:pt>
          <cx:pt idx="1946">East</cx:pt>
          <cx:pt idx="1947">East</cx:pt>
          <cx:pt idx="1948">East</cx:pt>
          <cx:pt idx="1949">East</cx:pt>
          <cx:pt idx="1950">East</cx:pt>
          <cx:pt idx="1951">East</cx:pt>
          <cx:pt idx="1952">East</cx:pt>
          <cx:pt idx="1953">East</cx:pt>
          <cx:pt idx="1954">East</cx:pt>
          <cx:pt idx="1955">East</cx:pt>
          <cx:pt idx="1956">East</cx:pt>
          <cx:pt idx="1957">East</cx:pt>
          <cx:pt idx="1958">Central</cx:pt>
          <cx:pt idx="1959">Central</cx:pt>
          <cx:pt idx="1960">Central</cx:pt>
          <cx:pt idx="1961">Central</cx:pt>
          <cx:pt idx="1962">Central</cx:pt>
          <cx:pt idx="1963">Central</cx:pt>
          <cx:pt idx="1964">Central</cx:pt>
          <cx:pt idx="1965">Central</cx:pt>
          <cx:pt idx="1966">East</cx:pt>
          <cx:pt idx="1967">East</cx:pt>
          <cx:pt idx="1968">East</cx:pt>
          <cx:pt idx="1969">Central</cx:pt>
          <cx:pt idx="1970">Central</cx:pt>
          <cx:pt idx="1971">Central</cx:pt>
          <cx:pt idx="1972">Central</cx:pt>
          <cx:pt idx="1973">Central</cx:pt>
          <cx:pt idx="1974">Central</cx:pt>
          <cx:pt idx="1975">South</cx:pt>
          <cx:pt idx="1976">South</cx:pt>
          <cx:pt idx="1977">South</cx:pt>
          <cx:pt idx="1978">West</cx:pt>
          <cx:pt idx="1979">West</cx:pt>
          <cx:pt idx="1980">West</cx:pt>
          <cx:pt idx="1981">South</cx:pt>
          <cx:pt idx="1982">Central</cx:pt>
          <cx:pt idx="1983">West</cx:pt>
          <cx:pt idx="1984">West</cx:pt>
          <cx:pt idx="1985">West</cx:pt>
          <cx:pt idx="1986">East</cx:pt>
          <cx:pt idx="1987">Central</cx:pt>
          <cx:pt idx="1988">Central</cx:pt>
          <cx:pt idx="1989">Central</cx:pt>
          <cx:pt idx="1990">Central</cx:pt>
          <cx:pt idx="1991">East</cx:pt>
          <cx:pt idx="1992">West</cx:pt>
          <cx:pt idx="1993">West</cx:pt>
          <cx:pt idx="1994">West</cx:pt>
          <cx:pt idx="1995">Central</cx:pt>
          <cx:pt idx="1996">Central</cx:pt>
          <cx:pt idx="1997">South</cx:pt>
          <cx:pt idx="1998">South</cx:pt>
          <cx:pt idx="1999">South</cx:pt>
          <cx:pt idx="2000">West</cx:pt>
          <cx:pt idx="2001">West</cx:pt>
          <cx:pt idx="2002">South</cx:pt>
          <cx:pt idx="2003">South</cx:pt>
          <cx:pt idx="2004">Central</cx:pt>
          <cx:pt idx="2005">Central</cx:pt>
          <cx:pt idx="2006">Central</cx:pt>
          <cx:pt idx="2007">Central</cx:pt>
          <cx:pt idx="2008">South</cx:pt>
          <cx:pt idx="2009">South</cx:pt>
          <cx:pt idx="2010">South</cx:pt>
          <cx:pt idx="2011">Central</cx:pt>
          <cx:pt idx="2012">Central</cx:pt>
          <cx:pt idx="2013">South</cx:pt>
          <cx:pt idx="2014">South</cx:pt>
          <cx:pt idx="2015">South</cx:pt>
          <cx:pt idx="2016">West</cx:pt>
          <cx:pt idx="2017">West</cx:pt>
          <cx:pt idx="2018">West</cx:pt>
          <cx:pt idx="2019">West</cx:pt>
          <cx:pt idx="2020">East</cx:pt>
          <cx:pt idx="2021">East</cx:pt>
          <cx:pt idx="2022">East</cx:pt>
          <cx:pt idx="2023">East</cx:pt>
          <cx:pt idx="2024">West</cx:pt>
          <cx:pt idx="2025">West</cx:pt>
          <cx:pt idx="2026">West</cx:pt>
          <cx:pt idx="2027">West</cx:pt>
          <cx:pt idx="2028">East</cx:pt>
          <cx:pt idx="2029">East</cx:pt>
          <cx:pt idx="2030">East</cx:pt>
          <cx:pt idx="2031">East</cx:pt>
          <cx:pt idx="2032">Central</cx:pt>
          <cx:pt idx="2033">Central</cx:pt>
          <cx:pt idx="2034">Central</cx:pt>
          <cx:pt idx="2035">Central</cx:pt>
          <cx:pt idx="2036">West</cx:pt>
          <cx:pt idx="2037">West</cx:pt>
          <cx:pt idx="2038">West</cx:pt>
          <cx:pt idx="2039">West</cx:pt>
          <cx:pt idx="2040">West</cx:pt>
          <cx:pt idx="2041">West</cx:pt>
          <cx:pt idx="2042">West</cx:pt>
          <cx:pt idx="2043">East</cx:pt>
          <cx:pt idx="2044">Central</cx:pt>
          <cx:pt idx="2045">East</cx:pt>
          <cx:pt idx="2046">East</cx:pt>
          <cx:pt idx="2047">East</cx:pt>
          <cx:pt idx="2048">East</cx:pt>
          <cx:pt idx="2049">East</cx:pt>
          <cx:pt idx="2050">East</cx:pt>
          <cx:pt idx="2051">East</cx:pt>
          <cx:pt idx="2052">East</cx:pt>
          <cx:pt idx="2053">East</cx:pt>
          <cx:pt idx="2054">Central</cx:pt>
          <cx:pt idx="2055">Central</cx:pt>
          <cx:pt idx="2056">Central</cx:pt>
          <cx:pt idx="2057">Central</cx:pt>
          <cx:pt idx="2058">Central</cx:pt>
          <cx:pt idx="2059">West</cx:pt>
          <cx:pt idx="2060">West</cx:pt>
          <cx:pt idx="2061">West</cx:pt>
          <cx:pt idx="2062">West</cx:pt>
          <cx:pt idx="2063">West</cx:pt>
          <cx:pt idx="2064">West</cx:pt>
          <cx:pt idx="2065">West</cx:pt>
          <cx:pt idx="2066">West</cx:pt>
          <cx:pt idx="2067">West</cx:pt>
          <cx:pt idx="2068">West</cx:pt>
          <cx:pt idx="2069">West</cx:pt>
          <cx:pt idx="2070">East</cx:pt>
          <cx:pt idx="2071">West</cx:pt>
          <cx:pt idx="2072">West</cx:pt>
          <cx:pt idx="2073">West</cx:pt>
          <cx:pt idx="2074">West</cx:pt>
          <cx:pt idx="2075">West</cx:pt>
          <cx:pt idx="2076">East</cx:pt>
          <cx:pt idx="2077">East</cx:pt>
          <cx:pt idx="2078">East</cx:pt>
          <cx:pt idx="2079">West</cx:pt>
          <cx:pt idx="2080">West</cx:pt>
          <cx:pt idx="2081">West</cx:pt>
          <cx:pt idx="2082">West</cx:pt>
          <cx:pt idx="2083">Central</cx:pt>
          <cx:pt idx="2084">East</cx:pt>
          <cx:pt idx="2085">East</cx:pt>
          <cx:pt idx="2086">East</cx:pt>
          <cx:pt idx="2087">East</cx:pt>
          <cx:pt idx="2088">East</cx:pt>
          <cx:pt idx="2089">West</cx:pt>
          <cx:pt idx="2090">East</cx:pt>
          <cx:pt idx="2091">East</cx:pt>
          <cx:pt idx="2092">Central</cx:pt>
          <cx:pt idx="2093">West</cx:pt>
          <cx:pt idx="2094">South</cx:pt>
          <cx:pt idx="2095">South</cx:pt>
          <cx:pt idx="2096">South</cx:pt>
          <cx:pt idx="2097">South</cx:pt>
          <cx:pt idx="2098">West</cx:pt>
          <cx:pt idx="2099">West</cx:pt>
          <cx:pt idx="2100">West</cx:pt>
          <cx:pt idx="2101">West</cx:pt>
          <cx:pt idx="2102">West</cx:pt>
          <cx:pt idx="2103">East</cx:pt>
          <cx:pt idx="2104">East</cx:pt>
          <cx:pt idx="2105">South</cx:pt>
          <cx:pt idx="2106">Central</cx:pt>
          <cx:pt idx="2107">West</cx:pt>
          <cx:pt idx="2108">West</cx:pt>
          <cx:pt idx="2109">West</cx:pt>
          <cx:pt idx="2110">West</cx:pt>
          <cx:pt idx="2111">West</cx:pt>
          <cx:pt idx="2112">West</cx:pt>
          <cx:pt idx="2113">West</cx:pt>
          <cx:pt idx="2114">West</cx:pt>
          <cx:pt idx="2115">West</cx:pt>
          <cx:pt idx="2116">East</cx:pt>
          <cx:pt idx="2117">West</cx:pt>
          <cx:pt idx="2118">West</cx:pt>
          <cx:pt idx="2119">West</cx:pt>
          <cx:pt idx="2120">South</cx:pt>
          <cx:pt idx="2121">West</cx:pt>
          <cx:pt idx="2122">Central</cx:pt>
          <cx:pt idx="2123">Central</cx:pt>
          <cx:pt idx="2124">East</cx:pt>
          <cx:pt idx="2125">East</cx:pt>
          <cx:pt idx="2126">East</cx:pt>
          <cx:pt idx="2127">East</cx:pt>
          <cx:pt idx="2128">East</cx:pt>
          <cx:pt idx="2129">East</cx:pt>
          <cx:pt idx="2130">East</cx:pt>
          <cx:pt idx="2131">East</cx:pt>
          <cx:pt idx="2132">East</cx:pt>
          <cx:pt idx="2133">East</cx:pt>
          <cx:pt idx="2134">East</cx:pt>
          <cx:pt idx="2135">East</cx:pt>
          <cx:pt idx="2136">Central</cx:pt>
          <cx:pt idx="2137">Central</cx:pt>
          <cx:pt idx="2138">East</cx:pt>
          <cx:pt idx="2139">East</cx:pt>
          <cx:pt idx="2140">East</cx:pt>
          <cx:pt idx="2141">East</cx:pt>
          <cx:pt idx="2142">East</cx:pt>
          <cx:pt idx="2143">East</cx:pt>
          <cx:pt idx="2144">East</cx:pt>
          <cx:pt idx="2145">East</cx:pt>
          <cx:pt idx="2146">East</cx:pt>
          <cx:pt idx="2147">East</cx:pt>
          <cx:pt idx="2148">West</cx:pt>
          <cx:pt idx="2149">East</cx:pt>
          <cx:pt idx="2150">Central</cx:pt>
          <cx:pt idx="2151">Central</cx:pt>
          <cx:pt idx="2152">East</cx:pt>
          <cx:pt idx="2153">East</cx:pt>
          <cx:pt idx="2154">Central</cx:pt>
          <cx:pt idx="2155">West</cx:pt>
          <cx:pt idx="2156">Central</cx:pt>
          <cx:pt idx="2157">Central</cx:pt>
          <cx:pt idx="2158">South</cx:pt>
          <cx:pt idx="2159">Central</cx:pt>
          <cx:pt idx="2160">East</cx:pt>
          <cx:pt idx="2161">West</cx:pt>
          <cx:pt idx="2162">West</cx:pt>
          <cx:pt idx="2163">Central</cx:pt>
          <cx:pt idx="2164">Central</cx:pt>
          <cx:pt idx="2165">Central</cx:pt>
          <cx:pt idx="2166">Central</cx:pt>
          <cx:pt idx="2167">Central</cx:pt>
          <cx:pt idx="2168">East</cx:pt>
          <cx:pt idx="2169">East</cx:pt>
          <cx:pt idx="2170">East</cx:pt>
          <cx:pt idx="2171">Central</cx:pt>
          <cx:pt idx="2172">West</cx:pt>
          <cx:pt idx="2173">Central</cx:pt>
          <cx:pt idx="2174">Central</cx:pt>
          <cx:pt idx="2175">West</cx:pt>
          <cx:pt idx="2176">West</cx:pt>
          <cx:pt idx="2177">West</cx:pt>
          <cx:pt idx="2178">West</cx:pt>
          <cx:pt idx="2179">East</cx:pt>
          <cx:pt idx="2180">East</cx:pt>
          <cx:pt idx="2181">East</cx:pt>
          <cx:pt idx="2182">East</cx:pt>
          <cx:pt idx="2183">East</cx:pt>
          <cx:pt idx="2184">East</cx:pt>
          <cx:pt idx="2185">West</cx:pt>
          <cx:pt idx="2186">South</cx:pt>
          <cx:pt idx="2187">Central</cx:pt>
          <cx:pt idx="2188">Central</cx:pt>
          <cx:pt idx="2189">Central</cx:pt>
          <cx:pt idx="2190">West</cx:pt>
          <cx:pt idx="2191">West</cx:pt>
          <cx:pt idx="2192">West</cx:pt>
          <cx:pt idx="2193">West</cx:pt>
          <cx:pt idx="2194">West</cx:pt>
          <cx:pt idx="2195">West</cx:pt>
          <cx:pt idx="2196">South</cx:pt>
          <cx:pt idx="2197">South</cx:pt>
          <cx:pt idx="2198">East</cx:pt>
          <cx:pt idx="2199">East</cx:pt>
          <cx:pt idx="2200">South</cx:pt>
          <cx:pt idx="2201">South</cx:pt>
          <cx:pt idx="2202">West</cx:pt>
          <cx:pt idx="2203">West</cx:pt>
          <cx:pt idx="2204">East</cx:pt>
          <cx:pt idx="2205">South</cx:pt>
          <cx:pt idx="2206">Central</cx:pt>
          <cx:pt idx="2207">Central</cx:pt>
          <cx:pt idx="2208">East</cx:pt>
          <cx:pt idx="2209">East</cx:pt>
          <cx:pt idx="2210">East</cx:pt>
          <cx:pt idx="2211">Central</cx:pt>
          <cx:pt idx="2212">East</cx:pt>
          <cx:pt idx="2213">West</cx:pt>
          <cx:pt idx="2214">West</cx:pt>
          <cx:pt idx="2215">West</cx:pt>
          <cx:pt idx="2216">West</cx:pt>
          <cx:pt idx="2217">South</cx:pt>
          <cx:pt idx="2218">West</cx:pt>
          <cx:pt idx="2219">West</cx:pt>
          <cx:pt idx="2220">West</cx:pt>
          <cx:pt idx="2221">East</cx:pt>
          <cx:pt idx="2222">East</cx:pt>
          <cx:pt idx="2223">East</cx:pt>
          <cx:pt idx="2224">East</cx:pt>
          <cx:pt idx="2225">West</cx:pt>
          <cx:pt idx="2226">Central</cx:pt>
          <cx:pt idx="2227">Central</cx:pt>
          <cx:pt idx="2228">East</cx:pt>
          <cx:pt idx="2229">West</cx:pt>
          <cx:pt idx="2230">West</cx:pt>
          <cx:pt idx="2231">Central</cx:pt>
          <cx:pt idx="2232">Central</cx:pt>
          <cx:pt idx="2233">West</cx:pt>
          <cx:pt idx="2234">East</cx:pt>
          <cx:pt idx="2235">Central</cx:pt>
          <cx:pt idx="2236">Central</cx:pt>
          <cx:pt idx="2237">West</cx:pt>
          <cx:pt idx="2238">Central</cx:pt>
          <cx:pt idx="2239">West</cx:pt>
          <cx:pt idx="2240">West</cx:pt>
          <cx:pt idx="2241">East</cx:pt>
          <cx:pt idx="2242">West</cx:pt>
          <cx:pt idx="2243">West</cx:pt>
          <cx:pt idx="2244">West</cx:pt>
          <cx:pt idx="2245">West</cx:pt>
          <cx:pt idx="2246">West</cx:pt>
          <cx:pt idx="2247">West</cx:pt>
          <cx:pt idx="2248">West</cx:pt>
          <cx:pt idx="2249">West</cx:pt>
          <cx:pt idx="2250">West</cx:pt>
          <cx:pt idx="2251">West</cx:pt>
          <cx:pt idx="2252">West</cx:pt>
          <cx:pt idx="2253">West</cx:pt>
          <cx:pt idx="2254">West</cx:pt>
          <cx:pt idx="2255">East</cx:pt>
          <cx:pt idx="2256">East</cx:pt>
          <cx:pt idx="2257">West</cx:pt>
          <cx:pt idx="2258">West</cx:pt>
          <cx:pt idx="2259">West</cx:pt>
          <cx:pt idx="2260">West</cx:pt>
          <cx:pt idx="2261">East</cx:pt>
          <cx:pt idx="2262">South</cx:pt>
          <cx:pt idx="2263">South</cx:pt>
          <cx:pt idx="2264">South</cx:pt>
          <cx:pt idx="2265">South</cx:pt>
          <cx:pt idx="2266">South</cx:pt>
          <cx:pt idx="2267">West</cx:pt>
          <cx:pt idx="2268">East</cx:pt>
          <cx:pt idx="2269">East</cx:pt>
          <cx:pt idx="2270">South</cx:pt>
          <cx:pt idx="2271">West</cx:pt>
          <cx:pt idx="2272">West</cx:pt>
          <cx:pt idx="2273">West</cx:pt>
          <cx:pt idx="2274">West</cx:pt>
          <cx:pt idx="2275">West</cx:pt>
          <cx:pt idx="2276">South</cx:pt>
          <cx:pt idx="2277">South</cx:pt>
          <cx:pt idx="2278">South</cx:pt>
          <cx:pt idx="2279">West</cx:pt>
          <cx:pt idx="2280">West</cx:pt>
          <cx:pt idx="2281">West</cx:pt>
          <cx:pt idx="2282">East</cx:pt>
          <cx:pt idx="2283">Central</cx:pt>
          <cx:pt idx="2284">Central</cx:pt>
          <cx:pt idx="2285">South</cx:pt>
          <cx:pt idx="2286">South</cx:pt>
          <cx:pt idx="2287">East</cx:pt>
          <cx:pt idx="2288">West</cx:pt>
          <cx:pt idx="2289">West</cx:pt>
          <cx:pt idx="2290">South</cx:pt>
          <cx:pt idx="2291">South</cx:pt>
          <cx:pt idx="2292">South</cx:pt>
          <cx:pt idx="2293">East</cx:pt>
          <cx:pt idx="2294">East</cx:pt>
          <cx:pt idx="2295">East</cx:pt>
          <cx:pt idx="2296">East</cx:pt>
          <cx:pt idx="2297">East</cx:pt>
          <cx:pt idx="2298">East</cx:pt>
          <cx:pt idx="2299">East</cx:pt>
          <cx:pt idx="2300">Central</cx:pt>
          <cx:pt idx="2301">Central</cx:pt>
          <cx:pt idx="2302">South</cx:pt>
          <cx:pt idx="2303">South</cx:pt>
          <cx:pt idx="2304">South</cx:pt>
          <cx:pt idx="2305">Central</cx:pt>
          <cx:pt idx="2306">Central</cx:pt>
          <cx:pt idx="2307">East</cx:pt>
          <cx:pt idx="2308">West</cx:pt>
          <cx:pt idx="2309">West</cx:pt>
          <cx:pt idx="2310">West</cx:pt>
          <cx:pt idx="2311">West</cx:pt>
          <cx:pt idx="2312">West</cx:pt>
          <cx:pt idx="2313">Central</cx:pt>
          <cx:pt idx="2314">Central</cx:pt>
          <cx:pt idx="2315">Central</cx:pt>
          <cx:pt idx="2316">Central</cx:pt>
          <cx:pt idx="2317">Central</cx:pt>
          <cx:pt idx="2318">Central</cx:pt>
          <cx:pt idx="2319">South</cx:pt>
          <cx:pt idx="2320">West</cx:pt>
          <cx:pt idx="2321">South</cx:pt>
          <cx:pt idx="2322">South</cx:pt>
          <cx:pt idx="2323">South</cx:pt>
          <cx:pt idx="2324">South</cx:pt>
          <cx:pt idx="2325">East</cx:pt>
          <cx:pt idx="2326">East</cx:pt>
          <cx:pt idx="2327">East</cx:pt>
          <cx:pt idx="2328">West</cx:pt>
          <cx:pt idx="2329">East</cx:pt>
          <cx:pt idx="2330">West</cx:pt>
          <cx:pt idx="2331">West</cx:pt>
          <cx:pt idx="2332">Central</cx:pt>
          <cx:pt idx="2333">Central</cx:pt>
          <cx:pt idx="2334">South</cx:pt>
          <cx:pt idx="2335">East</cx:pt>
          <cx:pt idx="2336">East</cx:pt>
          <cx:pt idx="2337">East</cx:pt>
          <cx:pt idx="2338">East</cx:pt>
          <cx:pt idx="2339">East</cx:pt>
          <cx:pt idx="2340">South</cx:pt>
          <cx:pt idx="2341">East</cx:pt>
          <cx:pt idx="2342">East</cx:pt>
          <cx:pt idx="2343">Central</cx:pt>
          <cx:pt idx="2344">Central</cx:pt>
          <cx:pt idx="2345">Central</cx:pt>
          <cx:pt idx="2346">Central</cx:pt>
          <cx:pt idx="2347">Central</cx:pt>
          <cx:pt idx="2348">West</cx:pt>
          <cx:pt idx="2349">West</cx:pt>
          <cx:pt idx="2350">West</cx:pt>
          <cx:pt idx="2351">West</cx:pt>
          <cx:pt idx="2352">West</cx:pt>
          <cx:pt idx="2353">West</cx:pt>
          <cx:pt idx="2354">West</cx:pt>
          <cx:pt idx="2355">West</cx:pt>
          <cx:pt idx="2356">West</cx:pt>
          <cx:pt idx="2357">East</cx:pt>
          <cx:pt idx="2358">East</cx:pt>
          <cx:pt idx="2359">East</cx:pt>
          <cx:pt idx="2360">East</cx:pt>
          <cx:pt idx="2361">East</cx:pt>
          <cx:pt idx="2362">East</cx:pt>
          <cx:pt idx="2363">South</cx:pt>
          <cx:pt idx="2364">South</cx:pt>
          <cx:pt idx="2365">South</cx:pt>
          <cx:pt idx="2366">West</cx:pt>
          <cx:pt idx="2367">East</cx:pt>
          <cx:pt idx="2368">East</cx:pt>
          <cx:pt idx="2369">East</cx:pt>
          <cx:pt idx="2370">East</cx:pt>
          <cx:pt idx="2371">Central</cx:pt>
          <cx:pt idx="2372">Central</cx:pt>
          <cx:pt idx="2373">Central</cx:pt>
          <cx:pt idx="2374">Central</cx:pt>
          <cx:pt idx="2375">South</cx:pt>
          <cx:pt idx="2376">East</cx:pt>
          <cx:pt idx="2377">East</cx:pt>
          <cx:pt idx="2378">West</cx:pt>
          <cx:pt idx="2379">East</cx:pt>
          <cx:pt idx="2380">East</cx:pt>
          <cx:pt idx="2381">East</cx:pt>
          <cx:pt idx="2382">West</cx:pt>
          <cx:pt idx="2383">West</cx:pt>
          <cx:pt idx="2384">West</cx:pt>
          <cx:pt idx="2385">West</cx:pt>
          <cx:pt idx="2386">West</cx:pt>
          <cx:pt idx="2387">West</cx:pt>
          <cx:pt idx="2388">West</cx:pt>
          <cx:pt idx="2389">East</cx:pt>
          <cx:pt idx="2390">East</cx:pt>
          <cx:pt idx="2391">East</cx:pt>
          <cx:pt idx="2392">East</cx:pt>
          <cx:pt idx="2393">East</cx:pt>
          <cx:pt idx="2394">East</cx:pt>
          <cx:pt idx="2395">East</cx:pt>
          <cx:pt idx="2396">East</cx:pt>
          <cx:pt idx="2397">West</cx:pt>
          <cx:pt idx="2398">West</cx:pt>
          <cx:pt idx="2399">South</cx:pt>
          <cx:pt idx="2400">South</cx:pt>
          <cx:pt idx="2401">Central</cx:pt>
          <cx:pt idx="2402">Central</cx:pt>
          <cx:pt idx="2403">Central</cx:pt>
          <cx:pt idx="2404">West</cx:pt>
          <cx:pt idx="2405">West</cx:pt>
          <cx:pt idx="2406">West</cx:pt>
          <cx:pt idx="2407">West</cx:pt>
          <cx:pt idx="2408">West</cx:pt>
          <cx:pt idx="2409">West</cx:pt>
          <cx:pt idx="2410">East</cx:pt>
          <cx:pt idx="2411">West</cx:pt>
          <cx:pt idx="2412">West</cx:pt>
          <cx:pt idx="2413">West</cx:pt>
          <cx:pt idx="2414">Central</cx:pt>
          <cx:pt idx="2415">East</cx:pt>
          <cx:pt idx="2416">West</cx:pt>
          <cx:pt idx="2417">West</cx:pt>
          <cx:pt idx="2418">West</cx:pt>
          <cx:pt idx="2419">West</cx:pt>
          <cx:pt idx="2420">West</cx:pt>
          <cx:pt idx="2421">Central</cx:pt>
          <cx:pt idx="2422">Central</cx:pt>
          <cx:pt idx="2423">East</cx:pt>
          <cx:pt idx="2424">East</cx:pt>
          <cx:pt idx="2425">East</cx:pt>
          <cx:pt idx="2426">East</cx:pt>
          <cx:pt idx="2427">Central</cx:pt>
          <cx:pt idx="2428">Central</cx:pt>
          <cx:pt idx="2429">Central</cx:pt>
          <cx:pt idx="2430">West</cx:pt>
          <cx:pt idx="2431">West</cx:pt>
          <cx:pt idx="2432">East</cx:pt>
          <cx:pt idx="2433">Central</cx:pt>
          <cx:pt idx="2434">South</cx:pt>
          <cx:pt idx="2435">South</cx:pt>
          <cx:pt idx="2436">West</cx:pt>
          <cx:pt idx="2437">West</cx:pt>
          <cx:pt idx="2438">West</cx:pt>
          <cx:pt idx="2439">South</cx:pt>
          <cx:pt idx="2440">East</cx:pt>
          <cx:pt idx="2441">East</cx:pt>
          <cx:pt idx="2442">East</cx:pt>
          <cx:pt idx="2443">East</cx:pt>
          <cx:pt idx="2444">East</cx:pt>
          <cx:pt idx="2445">East</cx:pt>
          <cx:pt idx="2446">West</cx:pt>
          <cx:pt idx="2447">East</cx:pt>
          <cx:pt idx="2448">South</cx:pt>
          <cx:pt idx="2449">West</cx:pt>
          <cx:pt idx="2450">East</cx:pt>
          <cx:pt idx="2451">East</cx:pt>
          <cx:pt idx="2452">East</cx:pt>
          <cx:pt idx="2453">East</cx:pt>
          <cx:pt idx="2454">East</cx:pt>
          <cx:pt idx="2455">East</cx:pt>
          <cx:pt idx="2456">East</cx:pt>
          <cx:pt idx="2457">East</cx:pt>
          <cx:pt idx="2458">East</cx:pt>
          <cx:pt idx="2459">East</cx:pt>
          <cx:pt idx="2460">West</cx:pt>
          <cx:pt idx="2461">West</cx:pt>
          <cx:pt idx="2462">East</cx:pt>
          <cx:pt idx="2463">East</cx:pt>
          <cx:pt idx="2464">East</cx:pt>
          <cx:pt idx="2465">East</cx:pt>
          <cx:pt idx="2466">South</cx:pt>
          <cx:pt idx="2467">South</cx:pt>
          <cx:pt idx="2468">South</cx:pt>
          <cx:pt idx="2469">South</cx:pt>
          <cx:pt idx="2470">South</cx:pt>
          <cx:pt idx="2471">South</cx:pt>
          <cx:pt idx="2472">South</cx:pt>
          <cx:pt idx="2473">West</cx:pt>
          <cx:pt idx="2474">West</cx:pt>
          <cx:pt idx="2475">West</cx:pt>
          <cx:pt idx="2476">West</cx:pt>
          <cx:pt idx="2477">West</cx:pt>
          <cx:pt idx="2478">East</cx:pt>
          <cx:pt idx="2479">Central</cx:pt>
          <cx:pt idx="2480">Central</cx:pt>
          <cx:pt idx="2481">West</cx:pt>
          <cx:pt idx="2482">West</cx:pt>
          <cx:pt idx="2483">West</cx:pt>
          <cx:pt idx="2484">West</cx:pt>
          <cx:pt idx="2485">West</cx:pt>
          <cx:pt idx="2486">East</cx:pt>
          <cx:pt idx="2487">East</cx:pt>
          <cx:pt idx="2488">East</cx:pt>
          <cx:pt idx="2489">East</cx:pt>
          <cx:pt idx="2490">East</cx:pt>
          <cx:pt idx="2491">West</cx:pt>
          <cx:pt idx="2492">East</cx:pt>
          <cx:pt idx="2493">Central</cx:pt>
          <cx:pt idx="2494">Central</cx:pt>
          <cx:pt idx="2495">Central</cx:pt>
          <cx:pt idx="2496">West</cx:pt>
          <cx:pt idx="2497">West</cx:pt>
          <cx:pt idx="2498">West</cx:pt>
          <cx:pt idx="2499">South</cx:pt>
          <cx:pt idx="2500">Central</cx:pt>
          <cx:pt idx="2501">Central</cx:pt>
          <cx:pt idx="2502">Central</cx:pt>
          <cx:pt idx="2503">West</cx:pt>
          <cx:pt idx="2504">West</cx:pt>
          <cx:pt idx="2505">West</cx:pt>
          <cx:pt idx="2506">West</cx:pt>
          <cx:pt idx="2507">Central</cx:pt>
          <cx:pt idx="2508">West</cx:pt>
          <cx:pt idx="2509">West</cx:pt>
          <cx:pt idx="2510">Central</cx:pt>
          <cx:pt idx="2511">South</cx:pt>
          <cx:pt idx="2512">South</cx:pt>
          <cx:pt idx="2513">Central</cx:pt>
          <cx:pt idx="2514">Central</cx:pt>
          <cx:pt idx="2515">East</cx:pt>
          <cx:pt idx="2516">Central</cx:pt>
          <cx:pt idx="2517">East</cx:pt>
          <cx:pt idx="2518">Central</cx:pt>
          <cx:pt idx="2519">Central</cx:pt>
          <cx:pt idx="2520">Central</cx:pt>
          <cx:pt idx="2521">Central</cx:pt>
          <cx:pt idx="2522">Central</cx:pt>
          <cx:pt idx="2523">Central</cx:pt>
          <cx:pt idx="2524">Central</cx:pt>
          <cx:pt idx="2525">Central</cx:pt>
          <cx:pt idx="2526">Central</cx:pt>
          <cx:pt idx="2527">Central</cx:pt>
          <cx:pt idx="2528">Central</cx:pt>
          <cx:pt idx="2529">South</cx:pt>
          <cx:pt idx="2530">South</cx:pt>
          <cx:pt idx="2531">South</cx:pt>
          <cx:pt idx="2532">South</cx:pt>
          <cx:pt idx="2533">South</cx:pt>
          <cx:pt idx="2534">East</cx:pt>
          <cx:pt idx="2535">West</cx:pt>
          <cx:pt idx="2536">East</cx:pt>
          <cx:pt idx="2537">East</cx:pt>
          <cx:pt idx="2538">East</cx:pt>
          <cx:pt idx="2539">West</cx:pt>
          <cx:pt idx="2540">West</cx:pt>
          <cx:pt idx="2541">West</cx:pt>
          <cx:pt idx="2542">East</cx:pt>
          <cx:pt idx="2543">East</cx:pt>
          <cx:pt idx="2544">East</cx:pt>
          <cx:pt idx="2545">West</cx:pt>
          <cx:pt idx="2546">West</cx:pt>
          <cx:pt idx="2547">West</cx:pt>
          <cx:pt idx="2548">West</cx:pt>
          <cx:pt idx="2549">West</cx:pt>
          <cx:pt idx="2550">West</cx:pt>
          <cx:pt idx="2551">South</cx:pt>
          <cx:pt idx="2552">South</cx:pt>
          <cx:pt idx="2553">South</cx:pt>
          <cx:pt idx="2554">South</cx:pt>
          <cx:pt idx="2555">East</cx:pt>
          <cx:pt idx="2556">Central</cx:pt>
          <cx:pt idx="2557">South</cx:pt>
          <cx:pt idx="2558">West</cx:pt>
          <cx:pt idx="2559">West</cx:pt>
          <cx:pt idx="2560">West</cx:pt>
          <cx:pt idx="2561">South</cx:pt>
          <cx:pt idx="2562">South</cx:pt>
          <cx:pt idx="2563">East</cx:pt>
          <cx:pt idx="2564">East</cx:pt>
          <cx:pt idx="2565">South</cx:pt>
          <cx:pt idx="2566">West</cx:pt>
          <cx:pt idx="2567">West</cx:pt>
          <cx:pt idx="2568">East</cx:pt>
          <cx:pt idx="2569">East</cx:pt>
          <cx:pt idx="2570">East</cx:pt>
          <cx:pt idx="2571">Central</cx:pt>
          <cx:pt idx="2572">Central</cx:pt>
          <cx:pt idx="2573">Central</cx:pt>
          <cx:pt idx="2574">South</cx:pt>
          <cx:pt idx="2575">South</cx:pt>
          <cx:pt idx="2576">South</cx:pt>
          <cx:pt idx="2577">South</cx:pt>
          <cx:pt idx="2578">South</cx:pt>
          <cx:pt idx="2579">South</cx:pt>
          <cx:pt idx="2580">South</cx:pt>
          <cx:pt idx="2581">South</cx:pt>
          <cx:pt idx="2582">South</cx:pt>
          <cx:pt idx="2583">South</cx:pt>
          <cx:pt idx="2584">South</cx:pt>
          <cx:pt idx="2585">Central</cx:pt>
          <cx:pt idx="2586">East</cx:pt>
          <cx:pt idx="2587">East</cx:pt>
          <cx:pt idx="2588">West</cx:pt>
          <cx:pt idx="2589">West</cx:pt>
          <cx:pt idx="2590">Central</cx:pt>
          <cx:pt idx="2591">Central</cx:pt>
          <cx:pt idx="2592">South</cx:pt>
          <cx:pt idx="2593">South</cx:pt>
          <cx:pt idx="2594">Central</cx:pt>
          <cx:pt idx="2595">Central</cx:pt>
          <cx:pt idx="2596">Central</cx:pt>
          <cx:pt idx="2597">Central</cx:pt>
          <cx:pt idx="2598">Central</cx:pt>
          <cx:pt idx="2599">East</cx:pt>
          <cx:pt idx="2600">East</cx:pt>
          <cx:pt idx="2601">East</cx:pt>
          <cx:pt idx="2602">East</cx:pt>
          <cx:pt idx="2603">East</cx:pt>
          <cx:pt idx="2604">East</cx:pt>
          <cx:pt idx="2605">South</cx:pt>
          <cx:pt idx="2606">West</cx:pt>
          <cx:pt idx="2607">Central</cx:pt>
          <cx:pt idx="2608">Central</cx:pt>
          <cx:pt idx="2609">Central</cx:pt>
          <cx:pt idx="2610">Central</cx:pt>
          <cx:pt idx="2611">Central</cx:pt>
          <cx:pt idx="2612">Central</cx:pt>
          <cx:pt idx="2613">West</cx:pt>
          <cx:pt idx="2614">West</cx:pt>
          <cx:pt idx="2615">West</cx:pt>
          <cx:pt idx="2616">West</cx:pt>
          <cx:pt idx="2617">West</cx:pt>
          <cx:pt idx="2618">West</cx:pt>
          <cx:pt idx="2619">West</cx:pt>
          <cx:pt idx="2620">West</cx:pt>
          <cx:pt idx="2621">West</cx:pt>
          <cx:pt idx="2622">Central</cx:pt>
          <cx:pt idx="2623">East</cx:pt>
          <cx:pt idx="2624">East</cx:pt>
          <cx:pt idx="2625">East</cx:pt>
          <cx:pt idx="2626">East</cx:pt>
          <cx:pt idx="2627">East</cx:pt>
          <cx:pt idx="2628">East</cx:pt>
          <cx:pt idx="2629">East</cx:pt>
          <cx:pt idx="2630">Central</cx:pt>
          <cx:pt idx="2631">West</cx:pt>
          <cx:pt idx="2632">West</cx:pt>
          <cx:pt idx="2633">West</cx:pt>
          <cx:pt idx="2634">South</cx:pt>
          <cx:pt idx="2635">South</cx:pt>
          <cx:pt idx="2636">West</cx:pt>
          <cx:pt idx="2637">East</cx:pt>
          <cx:pt idx="2638">East</cx:pt>
          <cx:pt idx="2639">East</cx:pt>
          <cx:pt idx="2640">East</cx:pt>
          <cx:pt idx="2641">South</cx:pt>
          <cx:pt idx="2642">Central</cx:pt>
          <cx:pt idx="2643">South</cx:pt>
          <cx:pt idx="2644">South</cx:pt>
          <cx:pt idx="2645">Central</cx:pt>
          <cx:pt idx="2646">Central</cx:pt>
          <cx:pt idx="2647">Central</cx:pt>
          <cx:pt idx="2648">Central</cx:pt>
          <cx:pt idx="2649">Central</cx:pt>
          <cx:pt idx="2650">West</cx:pt>
          <cx:pt idx="2651">West</cx:pt>
          <cx:pt idx="2652">West</cx:pt>
          <cx:pt idx="2653">West</cx:pt>
          <cx:pt idx="2654">West</cx:pt>
          <cx:pt idx="2655">West</cx:pt>
          <cx:pt idx="2656">West</cx:pt>
          <cx:pt idx="2657">West</cx:pt>
          <cx:pt idx="2658">West</cx:pt>
          <cx:pt idx="2659">West</cx:pt>
          <cx:pt idx="2660">East</cx:pt>
          <cx:pt idx="2661">East</cx:pt>
          <cx:pt idx="2662">Central</cx:pt>
          <cx:pt idx="2663">South</cx:pt>
          <cx:pt idx="2664">South</cx:pt>
          <cx:pt idx="2665">South</cx:pt>
          <cx:pt idx="2666">Central</cx:pt>
          <cx:pt idx="2667">Central</cx:pt>
          <cx:pt idx="2668">West</cx:pt>
          <cx:pt idx="2669">West</cx:pt>
          <cx:pt idx="2670">East</cx:pt>
          <cx:pt idx="2671">East</cx:pt>
          <cx:pt idx="2672">East</cx:pt>
          <cx:pt idx="2673">East</cx:pt>
          <cx:pt idx="2674">West</cx:pt>
          <cx:pt idx="2675">South</cx:pt>
          <cx:pt idx="2676">South</cx:pt>
          <cx:pt idx="2677">West</cx:pt>
          <cx:pt idx="2678">West</cx:pt>
          <cx:pt idx="2679">Central</cx:pt>
          <cx:pt idx="2680">Central</cx:pt>
          <cx:pt idx="2681">Central</cx:pt>
          <cx:pt idx="2682">Central</cx:pt>
          <cx:pt idx="2683">Central</cx:pt>
          <cx:pt idx="2684">West</cx:pt>
          <cx:pt idx="2685">South</cx:pt>
          <cx:pt idx="2686">South</cx:pt>
          <cx:pt idx="2687">Central</cx:pt>
          <cx:pt idx="2688">West</cx:pt>
          <cx:pt idx="2689">Central</cx:pt>
          <cx:pt idx="2690">East</cx:pt>
          <cx:pt idx="2691">West</cx:pt>
          <cx:pt idx="2692">West</cx:pt>
          <cx:pt idx="2693">West</cx:pt>
          <cx:pt idx="2694">South</cx:pt>
          <cx:pt idx="2695">East</cx:pt>
          <cx:pt idx="2696">South</cx:pt>
          <cx:pt idx="2697">South</cx:pt>
          <cx:pt idx="2698">South</cx:pt>
          <cx:pt idx="2699">South</cx:pt>
          <cx:pt idx="2700">South</cx:pt>
          <cx:pt idx="2701">South</cx:pt>
          <cx:pt idx="2702">South</cx:pt>
          <cx:pt idx="2703">East</cx:pt>
          <cx:pt idx="2704">East</cx:pt>
          <cx:pt idx="2705">West</cx:pt>
          <cx:pt idx="2706">West</cx:pt>
          <cx:pt idx="2707">West</cx:pt>
          <cx:pt idx="2708">West</cx:pt>
          <cx:pt idx="2709">West</cx:pt>
          <cx:pt idx="2710">South</cx:pt>
          <cx:pt idx="2711">East</cx:pt>
          <cx:pt idx="2712">East</cx:pt>
          <cx:pt idx="2713">South</cx:pt>
          <cx:pt idx="2714">West</cx:pt>
          <cx:pt idx="2715">East</cx:pt>
          <cx:pt idx="2716">South</cx:pt>
          <cx:pt idx="2717">East</cx:pt>
          <cx:pt idx="2718">West</cx:pt>
          <cx:pt idx="2719">Central</cx:pt>
          <cx:pt idx="2720">South</cx:pt>
          <cx:pt idx="2721">South</cx:pt>
          <cx:pt idx="2722">South</cx:pt>
          <cx:pt idx="2723">West</cx:pt>
          <cx:pt idx="2724">West</cx:pt>
          <cx:pt idx="2725">East</cx:pt>
          <cx:pt idx="2726">East</cx:pt>
          <cx:pt idx="2727">East</cx:pt>
          <cx:pt idx="2728">East</cx:pt>
          <cx:pt idx="2729">West</cx:pt>
          <cx:pt idx="2730">West</cx:pt>
          <cx:pt idx="2731">West</cx:pt>
          <cx:pt idx="2732">East</cx:pt>
          <cx:pt idx="2733">East</cx:pt>
          <cx:pt idx="2734">West</cx:pt>
          <cx:pt idx="2735">East</cx:pt>
          <cx:pt idx="2736">East</cx:pt>
          <cx:pt idx="2737">East</cx:pt>
          <cx:pt idx="2738">East</cx:pt>
          <cx:pt idx="2739">South</cx:pt>
          <cx:pt idx="2740">South</cx:pt>
          <cx:pt idx="2741">East</cx:pt>
          <cx:pt idx="2742">West</cx:pt>
          <cx:pt idx="2743">West</cx:pt>
          <cx:pt idx="2744">West</cx:pt>
          <cx:pt idx="2745">South</cx:pt>
          <cx:pt idx="2746">East</cx:pt>
          <cx:pt idx="2747">Central</cx:pt>
          <cx:pt idx="2748">South</cx:pt>
          <cx:pt idx="2749">West</cx:pt>
          <cx:pt idx="2750">West</cx:pt>
          <cx:pt idx="2751">West</cx:pt>
          <cx:pt idx="2752">West</cx:pt>
          <cx:pt idx="2753">West</cx:pt>
          <cx:pt idx="2754">West</cx:pt>
          <cx:pt idx="2755">West</cx:pt>
          <cx:pt idx="2756">West</cx:pt>
          <cx:pt idx="2757">East</cx:pt>
          <cx:pt idx="2758">South</cx:pt>
          <cx:pt idx="2759">South</cx:pt>
          <cx:pt idx="2760">West</cx:pt>
          <cx:pt idx="2761">West</cx:pt>
          <cx:pt idx="2762">West</cx:pt>
          <cx:pt idx="2763">East</cx:pt>
          <cx:pt idx="2764">East</cx:pt>
          <cx:pt idx="2765">East</cx:pt>
          <cx:pt idx="2766">East</cx:pt>
          <cx:pt idx="2767">East</cx:pt>
          <cx:pt idx="2768">Central</cx:pt>
          <cx:pt idx="2769">Central</cx:pt>
          <cx:pt idx="2770">Central</cx:pt>
          <cx:pt idx="2771">Central</cx:pt>
          <cx:pt idx="2772">South</cx:pt>
          <cx:pt idx="2773">Central</cx:pt>
          <cx:pt idx="2774">East</cx:pt>
          <cx:pt idx="2775">West</cx:pt>
          <cx:pt idx="2776">West</cx:pt>
          <cx:pt idx="2777">West</cx:pt>
          <cx:pt idx="2778">South</cx:pt>
          <cx:pt idx="2779">South</cx:pt>
          <cx:pt idx="2780">East</cx:pt>
          <cx:pt idx="2781">Central</cx:pt>
          <cx:pt idx="2782">Central</cx:pt>
          <cx:pt idx="2783">East</cx:pt>
          <cx:pt idx="2784">East</cx:pt>
          <cx:pt idx="2785">West</cx:pt>
          <cx:pt idx="2786">West</cx:pt>
          <cx:pt idx="2787">Central</cx:pt>
          <cx:pt idx="2788">Central</cx:pt>
          <cx:pt idx="2789">Central</cx:pt>
          <cx:pt idx="2790">Central</cx:pt>
          <cx:pt idx="2791">Central</cx:pt>
          <cx:pt idx="2792">Central</cx:pt>
          <cx:pt idx="2793">West</cx:pt>
          <cx:pt idx="2794">West</cx:pt>
          <cx:pt idx="2795">West</cx:pt>
          <cx:pt idx="2796">West</cx:pt>
          <cx:pt idx="2797">South</cx:pt>
          <cx:pt idx="2798">South</cx:pt>
          <cx:pt idx="2799">South</cx:pt>
          <cx:pt idx="2800">South</cx:pt>
          <cx:pt idx="2801">West</cx:pt>
          <cx:pt idx="2802">West</cx:pt>
          <cx:pt idx="2803">West</cx:pt>
          <cx:pt idx="2804">West</cx:pt>
          <cx:pt idx="2805">Central</cx:pt>
          <cx:pt idx="2806">West</cx:pt>
          <cx:pt idx="2807">West</cx:pt>
          <cx:pt idx="2808">West</cx:pt>
          <cx:pt idx="2809">West</cx:pt>
          <cx:pt idx="2810">Central</cx:pt>
          <cx:pt idx="2811">Central</cx:pt>
          <cx:pt idx="2812">Central</cx:pt>
          <cx:pt idx="2813">Central</cx:pt>
          <cx:pt idx="2814">Central</cx:pt>
          <cx:pt idx="2815">East</cx:pt>
          <cx:pt idx="2816">East</cx:pt>
          <cx:pt idx="2817">East</cx:pt>
          <cx:pt idx="2818">East</cx:pt>
          <cx:pt idx="2819">West</cx:pt>
          <cx:pt idx="2820">West</cx:pt>
          <cx:pt idx="2821">West</cx:pt>
          <cx:pt idx="2822">Central</cx:pt>
          <cx:pt idx="2823">Central</cx:pt>
          <cx:pt idx="2824">Central</cx:pt>
          <cx:pt idx="2825">Central</cx:pt>
          <cx:pt idx="2826">Central</cx:pt>
          <cx:pt idx="2827">Central</cx:pt>
          <cx:pt idx="2828">East</cx:pt>
          <cx:pt idx="2829">East</cx:pt>
          <cx:pt idx="2830">East</cx:pt>
          <cx:pt idx="2831">West</cx:pt>
          <cx:pt idx="2832">West</cx:pt>
          <cx:pt idx="2833">South</cx:pt>
          <cx:pt idx="2834">South</cx:pt>
          <cx:pt idx="2835">West</cx:pt>
          <cx:pt idx="2836">West</cx:pt>
          <cx:pt idx="2837">West</cx:pt>
          <cx:pt idx="2838">South</cx:pt>
          <cx:pt idx="2839">East</cx:pt>
          <cx:pt idx="2840">South</cx:pt>
          <cx:pt idx="2841">South</cx:pt>
          <cx:pt idx="2842">Central</cx:pt>
          <cx:pt idx="2843">East</cx:pt>
          <cx:pt idx="2844">Central</cx:pt>
          <cx:pt idx="2845">East</cx:pt>
          <cx:pt idx="2846">Central</cx:pt>
          <cx:pt idx="2847">South</cx:pt>
          <cx:pt idx="2848">South</cx:pt>
          <cx:pt idx="2849">South</cx:pt>
          <cx:pt idx="2850">East</cx:pt>
          <cx:pt idx="2851">Central</cx:pt>
          <cx:pt idx="2852">East</cx:pt>
          <cx:pt idx="2853">East</cx:pt>
          <cx:pt idx="2854">East</cx:pt>
          <cx:pt idx="2855">Central</cx:pt>
          <cx:pt idx="2856">West</cx:pt>
          <cx:pt idx="2857">South</cx:pt>
          <cx:pt idx="2858">South</cx:pt>
          <cx:pt idx="2859">South</cx:pt>
          <cx:pt idx="2860">South</cx:pt>
          <cx:pt idx="2861">South</cx:pt>
          <cx:pt idx="2862">South</cx:pt>
          <cx:pt idx="2863">West</cx:pt>
          <cx:pt idx="2864">West</cx:pt>
          <cx:pt idx="2865">West</cx:pt>
          <cx:pt idx="2866">West</cx:pt>
          <cx:pt idx="2867">East</cx:pt>
          <cx:pt idx="2868">East</cx:pt>
          <cx:pt idx="2869">South</cx:pt>
          <cx:pt idx="2870">West</cx:pt>
          <cx:pt idx="2871">West</cx:pt>
          <cx:pt idx="2872">West</cx:pt>
          <cx:pt idx="2873">West</cx:pt>
          <cx:pt idx="2874">East</cx:pt>
          <cx:pt idx="2875">West</cx:pt>
          <cx:pt idx="2876">West</cx:pt>
          <cx:pt idx="2877">East</cx:pt>
          <cx:pt idx="2878">East</cx:pt>
          <cx:pt idx="2879">East</cx:pt>
          <cx:pt idx="2880">East</cx:pt>
          <cx:pt idx="2881">East</cx:pt>
          <cx:pt idx="2882">Central</cx:pt>
          <cx:pt idx="2883">West</cx:pt>
          <cx:pt idx="2884">West</cx:pt>
          <cx:pt idx="2885">West</cx:pt>
          <cx:pt idx="2886">West</cx:pt>
          <cx:pt idx="2887">West</cx:pt>
          <cx:pt idx="2888">West</cx:pt>
          <cx:pt idx="2889">West</cx:pt>
          <cx:pt idx="2890">South</cx:pt>
          <cx:pt idx="2891">South</cx:pt>
          <cx:pt idx="2892">East</cx:pt>
          <cx:pt idx="2893">East</cx:pt>
          <cx:pt idx="2894">East</cx:pt>
          <cx:pt idx="2895">East</cx:pt>
          <cx:pt idx="2896">East</cx:pt>
          <cx:pt idx="2897">South</cx:pt>
          <cx:pt idx="2898">Central</cx:pt>
          <cx:pt idx="2899">East</cx:pt>
          <cx:pt idx="2900">East</cx:pt>
          <cx:pt idx="2901">South</cx:pt>
          <cx:pt idx="2902">Central</cx:pt>
          <cx:pt idx="2903">Central</cx:pt>
          <cx:pt idx="2904">Central</cx:pt>
          <cx:pt idx="2905">West</cx:pt>
          <cx:pt idx="2906">Central</cx:pt>
          <cx:pt idx="2907">Central</cx:pt>
          <cx:pt idx="2908">Central</cx:pt>
          <cx:pt idx="2909">West</cx:pt>
          <cx:pt idx="2910">South</cx:pt>
          <cx:pt idx="2911">East</cx:pt>
          <cx:pt idx="2912">East</cx:pt>
          <cx:pt idx="2913">East</cx:pt>
          <cx:pt idx="2914">Central</cx:pt>
          <cx:pt idx="2915">Central</cx:pt>
          <cx:pt idx="2916">Central</cx:pt>
          <cx:pt idx="2917">Central</cx:pt>
          <cx:pt idx="2918">East</cx:pt>
          <cx:pt idx="2919">East</cx:pt>
          <cx:pt idx="2920">East</cx:pt>
          <cx:pt idx="2921">West</cx:pt>
          <cx:pt idx="2922">Central</cx:pt>
          <cx:pt idx="2923">Central</cx:pt>
          <cx:pt idx="2924">East</cx:pt>
          <cx:pt idx="2925">East</cx:pt>
          <cx:pt idx="2926">South</cx:pt>
          <cx:pt idx="2927">Central</cx:pt>
          <cx:pt idx="2928">South</cx:pt>
          <cx:pt idx="2929">Central</cx:pt>
          <cx:pt idx="2930">West</cx:pt>
          <cx:pt idx="2931">West</cx:pt>
          <cx:pt idx="2932">West</cx:pt>
          <cx:pt idx="2933">West</cx:pt>
          <cx:pt idx="2934">West</cx:pt>
          <cx:pt idx="2935">West</cx:pt>
          <cx:pt idx="2936">West</cx:pt>
          <cx:pt idx="2937">West</cx:pt>
          <cx:pt idx="2938">West</cx:pt>
          <cx:pt idx="2939">West</cx:pt>
          <cx:pt idx="2940">Central</cx:pt>
          <cx:pt idx="2941">Central</cx:pt>
          <cx:pt idx="2942">Central</cx:pt>
          <cx:pt idx="2943">West</cx:pt>
          <cx:pt idx="2944">West</cx:pt>
          <cx:pt idx="2945">West</cx:pt>
          <cx:pt idx="2946">West</cx:pt>
          <cx:pt idx="2947">West</cx:pt>
          <cx:pt idx="2948">West</cx:pt>
          <cx:pt idx="2949">West</cx:pt>
          <cx:pt idx="2950">West</cx:pt>
          <cx:pt idx="2951">West</cx:pt>
          <cx:pt idx="2952">West</cx:pt>
          <cx:pt idx="2953">West</cx:pt>
          <cx:pt idx="2954">West</cx:pt>
          <cx:pt idx="2955">East</cx:pt>
          <cx:pt idx="2956">East</cx:pt>
          <cx:pt idx="2957">East</cx:pt>
          <cx:pt idx="2958">West</cx:pt>
          <cx:pt idx="2959">West</cx:pt>
          <cx:pt idx="2960">West</cx:pt>
          <cx:pt idx="2961">West</cx:pt>
          <cx:pt idx="2962">West</cx:pt>
          <cx:pt idx="2963">West</cx:pt>
          <cx:pt idx="2964">West</cx:pt>
          <cx:pt idx="2965">West</cx:pt>
          <cx:pt idx="2966">Central</cx:pt>
          <cx:pt idx="2967">Central</cx:pt>
          <cx:pt idx="2968">South</cx:pt>
          <cx:pt idx="2969">South</cx:pt>
          <cx:pt idx="2970">South</cx:pt>
          <cx:pt idx="2971">South</cx:pt>
          <cx:pt idx="2972">South</cx:pt>
          <cx:pt idx="2973">Central</cx:pt>
          <cx:pt idx="2974">Central</cx:pt>
          <cx:pt idx="2975">Central</cx:pt>
          <cx:pt idx="2976">East</cx:pt>
          <cx:pt idx="2977">East</cx:pt>
          <cx:pt idx="2978">South</cx:pt>
          <cx:pt idx="2979">East</cx:pt>
          <cx:pt idx="2980">East</cx:pt>
          <cx:pt idx="2981">West</cx:pt>
          <cx:pt idx="2982">West</cx:pt>
          <cx:pt idx="2983">West</cx:pt>
          <cx:pt idx="2984">West</cx:pt>
          <cx:pt idx="2985">South</cx:pt>
          <cx:pt idx="2986">South</cx:pt>
          <cx:pt idx="2987">South</cx:pt>
          <cx:pt idx="2988">West</cx:pt>
          <cx:pt idx="2989">West</cx:pt>
          <cx:pt idx="2990">West</cx:pt>
          <cx:pt idx="2991">West</cx:pt>
          <cx:pt idx="2992">East</cx:pt>
          <cx:pt idx="2993">Central</cx:pt>
          <cx:pt idx="2994">West</cx:pt>
          <cx:pt idx="2995">West</cx:pt>
          <cx:pt idx="2996">East</cx:pt>
          <cx:pt idx="2997">East</cx:pt>
          <cx:pt idx="2998">East</cx:pt>
          <cx:pt idx="2999">East</cx:pt>
          <cx:pt idx="3000">East</cx:pt>
          <cx:pt idx="3001">East</cx:pt>
          <cx:pt idx="3002">Central</cx:pt>
          <cx:pt idx="3003">East</cx:pt>
          <cx:pt idx="3004">East</cx:pt>
          <cx:pt idx="3005">Central</cx:pt>
          <cx:pt idx="3006">East</cx:pt>
          <cx:pt idx="3007">West</cx:pt>
          <cx:pt idx="3008">South</cx:pt>
          <cx:pt idx="3009">East</cx:pt>
          <cx:pt idx="3010">West</cx:pt>
          <cx:pt idx="3011">West</cx:pt>
          <cx:pt idx="3012">West</cx:pt>
          <cx:pt idx="3013">West</cx:pt>
          <cx:pt idx="3014">West</cx:pt>
          <cx:pt idx="3015">East</cx:pt>
          <cx:pt idx="3016">Central</cx:pt>
          <cx:pt idx="3017">Central</cx:pt>
          <cx:pt idx="3018">Central</cx:pt>
          <cx:pt idx="3019">West</cx:pt>
          <cx:pt idx="3020">West</cx:pt>
          <cx:pt idx="3021">West</cx:pt>
          <cx:pt idx="3022">West</cx:pt>
          <cx:pt idx="3023">Central</cx:pt>
          <cx:pt idx="3024">East</cx:pt>
          <cx:pt idx="3025">East</cx:pt>
          <cx:pt idx="3026">East</cx:pt>
          <cx:pt idx="3027">West</cx:pt>
          <cx:pt idx="3028">South</cx:pt>
          <cx:pt idx="3029">West</cx:pt>
          <cx:pt idx="3030">Central</cx:pt>
          <cx:pt idx="3031">Central</cx:pt>
          <cx:pt idx="3032">West</cx:pt>
          <cx:pt idx="3033">East</cx:pt>
          <cx:pt idx="3034">South</cx:pt>
          <cx:pt idx="3035">South</cx:pt>
          <cx:pt idx="3036">South</cx:pt>
          <cx:pt idx="3037">South</cx:pt>
          <cx:pt idx="3038">South</cx:pt>
          <cx:pt idx="3039">West</cx:pt>
          <cx:pt idx="3040">South</cx:pt>
          <cx:pt idx="3041">West</cx:pt>
          <cx:pt idx="3042">West</cx:pt>
          <cx:pt idx="3043">West</cx:pt>
          <cx:pt idx="3044">East</cx:pt>
          <cx:pt idx="3045">Central</cx:pt>
          <cx:pt idx="3046">Central</cx:pt>
          <cx:pt idx="3047">West</cx:pt>
          <cx:pt idx="3048">South</cx:pt>
          <cx:pt idx="3049">South</cx:pt>
          <cx:pt idx="3050">West</cx:pt>
          <cx:pt idx="3051">West</cx:pt>
          <cx:pt idx="3052">West</cx:pt>
          <cx:pt idx="3053">Central</cx:pt>
          <cx:pt idx="3054">Central</cx:pt>
          <cx:pt idx="3055">Central</cx:pt>
          <cx:pt idx="3056">West</cx:pt>
          <cx:pt idx="3057">West</cx:pt>
          <cx:pt idx="3058">West</cx:pt>
          <cx:pt idx="3059">West</cx:pt>
          <cx:pt idx="3060">East</cx:pt>
          <cx:pt idx="3061">Central</cx:pt>
          <cx:pt idx="3062">East</cx:pt>
          <cx:pt idx="3063">East</cx:pt>
          <cx:pt idx="3064">West</cx:pt>
          <cx:pt idx="3065">West</cx:pt>
          <cx:pt idx="3066">West</cx:pt>
          <cx:pt idx="3067">West</cx:pt>
          <cx:pt idx="3068">West</cx:pt>
          <cx:pt idx="3069">East</cx:pt>
          <cx:pt idx="3070">East</cx:pt>
          <cx:pt idx="3071">East</cx:pt>
          <cx:pt idx="3072">East</cx:pt>
          <cx:pt idx="3073">West</cx:pt>
          <cx:pt idx="3074">West</cx:pt>
          <cx:pt idx="3075">Central</cx:pt>
          <cx:pt idx="3076">Central</cx:pt>
          <cx:pt idx="3077">Central</cx:pt>
          <cx:pt idx="3078">West</cx:pt>
          <cx:pt idx="3079">West</cx:pt>
          <cx:pt idx="3080">West</cx:pt>
          <cx:pt idx="3081">South</cx:pt>
          <cx:pt idx="3082">South</cx:pt>
          <cx:pt idx="3083">East</cx:pt>
          <cx:pt idx="3084">Central</cx:pt>
          <cx:pt idx="3085">Central</cx:pt>
          <cx:pt idx="3086">Central</cx:pt>
          <cx:pt idx="3087">Central</cx:pt>
          <cx:pt idx="3088">South</cx:pt>
          <cx:pt idx="3089">South</cx:pt>
          <cx:pt idx="3090">East</cx:pt>
          <cx:pt idx="3091">East</cx:pt>
          <cx:pt idx="3092">East</cx:pt>
          <cx:pt idx="3093">Central</cx:pt>
          <cx:pt idx="3094">Central</cx:pt>
          <cx:pt idx="3095">Central</cx:pt>
          <cx:pt idx="3096">Central</cx:pt>
          <cx:pt idx="3097">Central</cx:pt>
          <cx:pt idx="3098">Central</cx:pt>
          <cx:pt idx="3099">East</cx:pt>
          <cx:pt idx="3100">East</cx:pt>
          <cx:pt idx="3101">East</cx:pt>
          <cx:pt idx="3102">East</cx:pt>
          <cx:pt idx="3103">East</cx:pt>
          <cx:pt idx="3104">East</cx:pt>
          <cx:pt idx="3105">Central</cx:pt>
          <cx:pt idx="3106">Central</cx:pt>
          <cx:pt idx="3107">Central</cx:pt>
          <cx:pt idx="3108">Central</cx:pt>
          <cx:pt idx="3109">Central</cx:pt>
          <cx:pt idx="3110">Central</cx:pt>
          <cx:pt idx="3111">Central</cx:pt>
          <cx:pt idx="3112">West</cx:pt>
          <cx:pt idx="3113">West</cx:pt>
          <cx:pt idx="3114">West</cx:pt>
          <cx:pt idx="3115">West</cx:pt>
          <cx:pt idx="3116">West</cx:pt>
          <cx:pt idx="3117">West</cx:pt>
          <cx:pt idx="3118">South</cx:pt>
          <cx:pt idx="3119">South</cx:pt>
          <cx:pt idx="3120">South</cx:pt>
          <cx:pt idx="3121">South</cx:pt>
          <cx:pt idx="3122">South</cx:pt>
          <cx:pt idx="3123">South</cx:pt>
          <cx:pt idx="3124">South</cx:pt>
          <cx:pt idx="3125">South</cx:pt>
          <cx:pt idx="3126">East</cx:pt>
          <cx:pt idx="3127">East</cx:pt>
          <cx:pt idx="3128">West</cx:pt>
          <cx:pt idx="3129">West</cx:pt>
          <cx:pt idx="3130">West</cx:pt>
          <cx:pt idx="3131">West</cx:pt>
          <cx:pt idx="3132">East</cx:pt>
          <cx:pt idx="3133">East</cx:pt>
          <cx:pt idx="3134">Central</cx:pt>
          <cx:pt idx="3135">Central</cx:pt>
          <cx:pt idx="3136">Central</cx:pt>
          <cx:pt idx="3137">Central</cx:pt>
          <cx:pt idx="3138">Central</cx:pt>
          <cx:pt idx="3139">Central</cx:pt>
          <cx:pt idx="3140">East</cx:pt>
          <cx:pt idx="3141">Central</cx:pt>
          <cx:pt idx="3142">East</cx:pt>
          <cx:pt idx="3143">East</cx:pt>
          <cx:pt idx="3144">Central</cx:pt>
          <cx:pt idx="3145">West</cx:pt>
          <cx:pt idx="3146">West</cx:pt>
          <cx:pt idx="3147">West</cx:pt>
          <cx:pt idx="3148">East</cx:pt>
          <cx:pt idx="3149">West</cx:pt>
          <cx:pt idx="3150">East</cx:pt>
          <cx:pt idx="3151">East</cx:pt>
          <cx:pt idx="3152">East</cx:pt>
          <cx:pt idx="3153">East</cx:pt>
          <cx:pt idx="3154">Central</cx:pt>
          <cx:pt idx="3155">West</cx:pt>
          <cx:pt idx="3156">East</cx:pt>
          <cx:pt idx="3157">East</cx:pt>
          <cx:pt idx="3158">South</cx:pt>
          <cx:pt idx="3159">South</cx:pt>
          <cx:pt idx="3160">Central</cx:pt>
          <cx:pt idx="3161">West</cx:pt>
          <cx:pt idx="3162">West</cx:pt>
          <cx:pt idx="3163">West</cx:pt>
          <cx:pt idx="3164">West</cx:pt>
          <cx:pt idx="3165">West</cx:pt>
          <cx:pt idx="3166">West</cx:pt>
          <cx:pt idx="3167">Central</cx:pt>
          <cx:pt idx="3168">South</cx:pt>
          <cx:pt idx="3169">South</cx:pt>
          <cx:pt idx="3170">South</cx:pt>
          <cx:pt idx="3171">Central</cx:pt>
          <cx:pt idx="3172">Central</cx:pt>
          <cx:pt idx="3173">Central</cx:pt>
          <cx:pt idx="3174">Central</cx:pt>
          <cx:pt idx="3175">West</cx:pt>
          <cx:pt idx="3176">West</cx:pt>
          <cx:pt idx="3177">East</cx:pt>
          <cx:pt idx="3178">East</cx:pt>
          <cx:pt idx="3179">East</cx:pt>
          <cx:pt idx="3180">East</cx:pt>
          <cx:pt idx="3181">East</cx:pt>
          <cx:pt idx="3182">East</cx:pt>
          <cx:pt idx="3183">East</cx:pt>
          <cx:pt idx="3184">East</cx:pt>
          <cx:pt idx="3185">Central</cx:pt>
          <cx:pt idx="3186">Central</cx:pt>
          <cx:pt idx="3187">East</cx:pt>
          <cx:pt idx="3188">West</cx:pt>
          <cx:pt idx="3189">West</cx:pt>
          <cx:pt idx="3190">Central</cx:pt>
          <cx:pt idx="3191">East</cx:pt>
          <cx:pt idx="3192">Central</cx:pt>
          <cx:pt idx="3193">Central</cx:pt>
          <cx:pt idx="3194">Central</cx:pt>
          <cx:pt idx="3195">South</cx:pt>
          <cx:pt idx="3196">East</cx:pt>
          <cx:pt idx="3197">West</cx:pt>
          <cx:pt idx="3198">South</cx:pt>
          <cx:pt idx="3199">East</cx:pt>
          <cx:pt idx="3200">East</cx:pt>
          <cx:pt idx="3201">East</cx:pt>
          <cx:pt idx="3202">West</cx:pt>
          <cx:pt idx="3203">West</cx:pt>
          <cx:pt idx="3204">West</cx:pt>
          <cx:pt idx="3205">West</cx:pt>
          <cx:pt idx="3206">West</cx:pt>
          <cx:pt idx="3207">West</cx:pt>
          <cx:pt idx="3208">West</cx:pt>
          <cx:pt idx="3209">West</cx:pt>
          <cx:pt idx="3210">Central</cx:pt>
          <cx:pt idx="3211">Central</cx:pt>
          <cx:pt idx="3212">Central</cx:pt>
          <cx:pt idx="3213">East</cx:pt>
          <cx:pt idx="3214">East</cx:pt>
          <cx:pt idx="3215">West</cx:pt>
          <cx:pt idx="3216">West</cx:pt>
          <cx:pt idx="3217">East</cx:pt>
          <cx:pt idx="3218">East</cx:pt>
          <cx:pt idx="3219">East</cx:pt>
          <cx:pt idx="3220">East</cx:pt>
          <cx:pt idx="3221">East</cx:pt>
          <cx:pt idx="3222">West</cx:pt>
          <cx:pt idx="3223">West</cx:pt>
          <cx:pt idx="3224">West</cx:pt>
          <cx:pt idx="3225">West</cx:pt>
          <cx:pt idx="3226">West</cx:pt>
          <cx:pt idx="3227">West</cx:pt>
          <cx:pt idx="3228">West</cx:pt>
          <cx:pt idx="3229">East</cx:pt>
          <cx:pt idx="3230">East</cx:pt>
          <cx:pt idx="3231">Central</cx:pt>
          <cx:pt idx="3232">Central</cx:pt>
          <cx:pt idx="3233">Central</cx:pt>
          <cx:pt idx="3234">West</cx:pt>
          <cx:pt idx="3235">East</cx:pt>
          <cx:pt idx="3236">East</cx:pt>
          <cx:pt idx="3237">East</cx:pt>
          <cx:pt idx="3238">Central</cx:pt>
          <cx:pt idx="3239">Central</cx:pt>
          <cx:pt idx="3240">Central</cx:pt>
          <cx:pt idx="3241">South</cx:pt>
          <cx:pt idx="3242">Central</cx:pt>
          <cx:pt idx="3243">Central</cx:pt>
          <cx:pt idx="3244">Central</cx:pt>
          <cx:pt idx="3245">West</cx:pt>
          <cx:pt idx="3246">West</cx:pt>
          <cx:pt idx="3247">West</cx:pt>
          <cx:pt idx="3248">West</cx:pt>
          <cx:pt idx="3249">West</cx:pt>
          <cx:pt idx="3250">Central</cx:pt>
          <cx:pt idx="3251">East</cx:pt>
          <cx:pt idx="3252">Central</cx:pt>
          <cx:pt idx="3253">Central</cx:pt>
          <cx:pt idx="3254">West</cx:pt>
          <cx:pt idx="3255">West</cx:pt>
          <cx:pt idx="3256">South</cx:pt>
          <cx:pt idx="3257">South</cx:pt>
          <cx:pt idx="3258">South</cx:pt>
          <cx:pt idx="3259">Central</cx:pt>
          <cx:pt idx="3260">Central</cx:pt>
          <cx:pt idx="3261">West</cx:pt>
          <cx:pt idx="3262">West</cx:pt>
          <cx:pt idx="3263">West</cx:pt>
          <cx:pt idx="3264">South</cx:pt>
          <cx:pt idx="3265">East</cx:pt>
          <cx:pt idx="3266">East</cx:pt>
          <cx:pt idx="3267">South</cx:pt>
          <cx:pt idx="3268">South</cx:pt>
          <cx:pt idx="3269">Central</cx:pt>
          <cx:pt idx="3270">Central</cx:pt>
          <cx:pt idx="3271">West</cx:pt>
          <cx:pt idx="3272">West</cx:pt>
          <cx:pt idx="3273">West</cx:pt>
          <cx:pt idx="3274">Central</cx:pt>
          <cx:pt idx="3275">Central</cx:pt>
          <cx:pt idx="3276">South</cx:pt>
          <cx:pt idx="3277">South</cx:pt>
          <cx:pt idx="3278">South</cx:pt>
          <cx:pt idx="3279">South</cx:pt>
          <cx:pt idx="3280">South</cx:pt>
          <cx:pt idx="3281">South</cx:pt>
          <cx:pt idx="3282">South</cx:pt>
          <cx:pt idx="3283">East</cx:pt>
          <cx:pt idx="3284">East</cx:pt>
          <cx:pt idx="3285">Central</cx:pt>
          <cx:pt idx="3286">Central</cx:pt>
          <cx:pt idx="3287">West</cx:pt>
          <cx:pt idx="3288">West</cx:pt>
          <cx:pt idx="3289">West</cx:pt>
          <cx:pt idx="3290">West</cx:pt>
          <cx:pt idx="3291">Central</cx:pt>
          <cx:pt idx="3292">West</cx:pt>
          <cx:pt idx="3293">West</cx:pt>
          <cx:pt idx="3294">Central</cx:pt>
          <cx:pt idx="3295">East</cx:pt>
          <cx:pt idx="3296">West</cx:pt>
          <cx:pt idx="3297">West</cx:pt>
          <cx:pt idx="3298">West</cx:pt>
          <cx:pt idx="3299">East</cx:pt>
          <cx:pt idx="3300">East</cx:pt>
          <cx:pt idx="3301">East</cx:pt>
          <cx:pt idx="3302">East</cx:pt>
          <cx:pt idx="3303">East</cx:pt>
          <cx:pt idx="3304">Central</cx:pt>
          <cx:pt idx="3305">Central</cx:pt>
          <cx:pt idx="3306">Central</cx:pt>
          <cx:pt idx="3307">Central</cx:pt>
          <cx:pt idx="3308">Central</cx:pt>
          <cx:pt idx="3309">East</cx:pt>
          <cx:pt idx="3310">East</cx:pt>
          <cx:pt idx="3311">South</cx:pt>
          <cx:pt idx="3312">West</cx:pt>
          <cx:pt idx="3313">West</cx:pt>
          <cx:pt idx="3314">East</cx:pt>
          <cx:pt idx="3315">East</cx:pt>
          <cx:pt idx="3316">Central</cx:pt>
          <cx:pt idx="3317">West</cx:pt>
          <cx:pt idx="3318">West</cx:pt>
          <cx:pt idx="3319">South</cx:pt>
          <cx:pt idx="3320">South</cx:pt>
          <cx:pt idx="3321">South</cx:pt>
          <cx:pt idx="3322">East</cx:pt>
          <cx:pt idx="3323">East</cx:pt>
          <cx:pt idx="3324">Central</cx:pt>
          <cx:pt idx="3325">Central</cx:pt>
          <cx:pt idx="3326">Central</cx:pt>
          <cx:pt idx="3327">Central</cx:pt>
          <cx:pt idx="3328">Central</cx:pt>
          <cx:pt idx="3329">Central</cx:pt>
          <cx:pt idx="3330">Central</cx:pt>
          <cx:pt idx="3331">Central</cx:pt>
          <cx:pt idx="3332">Central</cx:pt>
          <cx:pt idx="3333">Central</cx:pt>
          <cx:pt idx="3334">West</cx:pt>
          <cx:pt idx="3335">West</cx:pt>
          <cx:pt idx="3336">West</cx:pt>
          <cx:pt idx="3337">West</cx:pt>
          <cx:pt idx="3338">West</cx:pt>
          <cx:pt idx="3339">West</cx:pt>
          <cx:pt idx="3340">West</cx:pt>
          <cx:pt idx="3341">East</cx:pt>
          <cx:pt idx="3342">East</cx:pt>
          <cx:pt idx="3343">East</cx:pt>
          <cx:pt idx="3344">East</cx:pt>
          <cx:pt idx="3345">East</cx:pt>
          <cx:pt idx="3346">East</cx:pt>
          <cx:pt idx="3347">West</cx:pt>
          <cx:pt idx="3348">Central</cx:pt>
          <cx:pt idx="3349">West</cx:pt>
          <cx:pt idx="3350">East</cx:pt>
          <cx:pt idx="3351">West</cx:pt>
          <cx:pt idx="3352">West</cx:pt>
          <cx:pt idx="3353">East</cx:pt>
          <cx:pt idx="3354">East</cx:pt>
          <cx:pt idx="3355">East</cx:pt>
          <cx:pt idx="3356">East</cx:pt>
          <cx:pt idx="3357">Central</cx:pt>
          <cx:pt idx="3358">Central</cx:pt>
          <cx:pt idx="3359">Central</cx:pt>
          <cx:pt idx="3360">East</cx:pt>
          <cx:pt idx="3361">East</cx:pt>
          <cx:pt idx="3362">East</cx:pt>
          <cx:pt idx="3363">East</cx:pt>
          <cx:pt idx="3364">Central</cx:pt>
          <cx:pt idx="3365">West</cx:pt>
          <cx:pt idx="3366">Central</cx:pt>
          <cx:pt idx="3367">Central</cx:pt>
          <cx:pt idx="3368">West</cx:pt>
          <cx:pt idx="3369">West</cx:pt>
          <cx:pt idx="3370">Central</cx:pt>
          <cx:pt idx="3371">West</cx:pt>
          <cx:pt idx="3372">West</cx:pt>
          <cx:pt idx="3373">East</cx:pt>
          <cx:pt idx="3374">East</cx:pt>
          <cx:pt idx="3375">East</cx:pt>
          <cx:pt idx="3376">East</cx:pt>
          <cx:pt idx="3377">Central</cx:pt>
          <cx:pt idx="3378">Central</cx:pt>
          <cx:pt idx="3379">Central</cx:pt>
          <cx:pt idx="3380">East</cx:pt>
          <cx:pt idx="3381">South</cx:pt>
          <cx:pt idx="3382">East</cx:pt>
          <cx:pt idx="3383">East</cx:pt>
          <cx:pt idx="3384">East</cx:pt>
          <cx:pt idx="3385">South</cx:pt>
          <cx:pt idx="3386">South</cx:pt>
          <cx:pt idx="3387">South</cx:pt>
          <cx:pt idx="3388">South</cx:pt>
          <cx:pt idx="3389">South</cx:pt>
          <cx:pt idx="3390">Central</cx:pt>
          <cx:pt idx="3391">West</cx:pt>
          <cx:pt idx="3392">West</cx:pt>
          <cx:pt idx="3393">Central</cx:pt>
          <cx:pt idx="3394">East</cx:pt>
          <cx:pt idx="3395">Central</cx:pt>
          <cx:pt idx="3396">Central</cx:pt>
          <cx:pt idx="3397">Central</cx:pt>
          <cx:pt idx="3398">South</cx:pt>
          <cx:pt idx="3399">South</cx:pt>
          <cx:pt idx="3400">South</cx:pt>
          <cx:pt idx="3401">South</cx:pt>
          <cx:pt idx="3402">Central</cx:pt>
          <cx:pt idx="3403">Central</cx:pt>
          <cx:pt idx="3404">West</cx:pt>
          <cx:pt idx="3405">East</cx:pt>
          <cx:pt idx="3406">East</cx:pt>
          <cx:pt idx="3407">East</cx:pt>
          <cx:pt idx="3408">East</cx:pt>
          <cx:pt idx="3409">East</cx:pt>
          <cx:pt idx="3410">West</cx:pt>
          <cx:pt idx="3411">West</cx:pt>
          <cx:pt idx="3412">West</cx:pt>
          <cx:pt idx="3413">West</cx:pt>
          <cx:pt idx="3414">West</cx:pt>
          <cx:pt idx="3415">Central</cx:pt>
          <cx:pt idx="3416">Central</cx:pt>
          <cx:pt idx="3417">West</cx:pt>
          <cx:pt idx="3418">West</cx:pt>
          <cx:pt idx="3419">East</cx:pt>
          <cx:pt idx="3420">West</cx:pt>
          <cx:pt idx="3421">West</cx:pt>
          <cx:pt idx="3422">West</cx:pt>
          <cx:pt idx="3423">West</cx:pt>
          <cx:pt idx="3424">West</cx:pt>
          <cx:pt idx="3425">Central</cx:pt>
          <cx:pt idx="3426">Central</cx:pt>
          <cx:pt idx="3427">East</cx:pt>
          <cx:pt idx="3428">East</cx:pt>
          <cx:pt idx="3429">East</cx:pt>
          <cx:pt idx="3430">West</cx:pt>
          <cx:pt idx="3431">West</cx:pt>
          <cx:pt idx="3432">West</cx:pt>
          <cx:pt idx="3433">West</cx:pt>
          <cx:pt idx="3434">West</cx:pt>
          <cx:pt idx="3435">Central</cx:pt>
          <cx:pt idx="3436">Central</cx:pt>
          <cx:pt idx="3437">Central</cx:pt>
          <cx:pt idx="3438">Central</cx:pt>
          <cx:pt idx="3439">Central</cx:pt>
          <cx:pt idx="3440">West</cx:pt>
          <cx:pt idx="3441">East</cx:pt>
          <cx:pt idx="3442">East</cx:pt>
          <cx:pt idx="3443">East</cx:pt>
          <cx:pt idx="3444">East</cx:pt>
          <cx:pt idx="3445">East</cx:pt>
          <cx:pt idx="3446">East</cx:pt>
          <cx:pt idx="3447">South</cx:pt>
          <cx:pt idx="3448">West</cx:pt>
          <cx:pt idx="3449">West</cx:pt>
          <cx:pt idx="3450">West</cx:pt>
          <cx:pt idx="3451">West</cx:pt>
          <cx:pt idx="3452">South</cx:pt>
          <cx:pt idx="3453">South</cx:pt>
          <cx:pt idx="3454">South</cx:pt>
          <cx:pt idx="3455">South</cx:pt>
          <cx:pt idx="3456">East</cx:pt>
          <cx:pt idx="3457">East</cx:pt>
          <cx:pt idx="3458">East</cx:pt>
          <cx:pt idx="3459">East</cx:pt>
          <cx:pt idx="3460">East</cx:pt>
          <cx:pt idx="3461">Central</cx:pt>
          <cx:pt idx="3462">East</cx:pt>
          <cx:pt idx="3463">South</cx:pt>
          <cx:pt idx="3464">South</cx:pt>
          <cx:pt idx="3465">East</cx:pt>
          <cx:pt idx="3466">East</cx:pt>
          <cx:pt idx="3467">East</cx:pt>
          <cx:pt idx="3468">South</cx:pt>
          <cx:pt idx="3469">South</cx:pt>
          <cx:pt idx="3470">West</cx:pt>
          <cx:pt idx="3471">East</cx:pt>
          <cx:pt idx="3472">East</cx:pt>
          <cx:pt idx="3473">Central</cx:pt>
          <cx:pt idx="3474">Central</cx:pt>
          <cx:pt idx="3475">Central</cx:pt>
          <cx:pt idx="3476">Central</cx:pt>
          <cx:pt idx="3477">West</cx:pt>
          <cx:pt idx="3478">West</cx:pt>
          <cx:pt idx="3479">West</cx:pt>
          <cx:pt idx="3480">West</cx:pt>
          <cx:pt idx="3481">South</cx:pt>
          <cx:pt idx="3482">South</cx:pt>
          <cx:pt idx="3483">South</cx:pt>
          <cx:pt idx="3484">South</cx:pt>
          <cx:pt idx="3485">East</cx:pt>
          <cx:pt idx="3486">South</cx:pt>
          <cx:pt idx="3487">South</cx:pt>
          <cx:pt idx="3488">Central</cx:pt>
          <cx:pt idx="3489">Central</cx:pt>
          <cx:pt idx="3490">Central</cx:pt>
          <cx:pt idx="3491">Central</cx:pt>
          <cx:pt idx="3492">Central</cx:pt>
          <cx:pt idx="3493">Central</cx:pt>
          <cx:pt idx="3494">Central</cx:pt>
          <cx:pt idx="3495">Central</cx:pt>
          <cx:pt idx="3496">West</cx:pt>
          <cx:pt idx="3497">West</cx:pt>
          <cx:pt idx="3498">West</cx:pt>
          <cx:pt idx="3499">South</cx:pt>
          <cx:pt idx="3500">South</cx:pt>
          <cx:pt idx="3501">South</cx:pt>
          <cx:pt idx="3502">Central</cx:pt>
          <cx:pt idx="3503">Central</cx:pt>
          <cx:pt idx="3504">East</cx:pt>
          <cx:pt idx="3505">Central</cx:pt>
          <cx:pt idx="3506">Central</cx:pt>
          <cx:pt idx="3507">Central</cx:pt>
          <cx:pt idx="3508">Central</cx:pt>
          <cx:pt idx="3509">Central</cx:pt>
          <cx:pt idx="3510">Central</cx:pt>
          <cx:pt idx="3511">Central</cx:pt>
          <cx:pt idx="3512">Central</cx:pt>
          <cx:pt idx="3513">Central</cx:pt>
          <cx:pt idx="3514">Central</cx:pt>
          <cx:pt idx="3515">South</cx:pt>
          <cx:pt idx="3516">South</cx:pt>
          <cx:pt idx="3517">South</cx:pt>
          <cx:pt idx="3518">South</cx:pt>
          <cx:pt idx="3519">Central</cx:pt>
          <cx:pt idx="3520">West</cx:pt>
          <cx:pt idx="3521">Central</cx:pt>
          <cx:pt idx="3522">Central</cx:pt>
          <cx:pt idx="3523">West</cx:pt>
          <cx:pt idx="3524">Central</cx:pt>
          <cx:pt idx="3525">South</cx:pt>
          <cx:pt idx="3526">South</cx:pt>
          <cx:pt idx="3527">South</cx:pt>
          <cx:pt idx="3528">West</cx:pt>
          <cx:pt idx="3529">South</cx:pt>
          <cx:pt idx="3530">Central</cx:pt>
          <cx:pt idx="3531">East</cx:pt>
          <cx:pt idx="3532">West</cx:pt>
          <cx:pt idx="3533">West</cx:pt>
          <cx:pt idx="3534">West</cx:pt>
          <cx:pt idx="3535">West</cx:pt>
          <cx:pt idx="3536">East</cx:pt>
          <cx:pt idx="3537">South</cx:pt>
          <cx:pt idx="3538">South</cx:pt>
          <cx:pt idx="3539">South</cx:pt>
          <cx:pt idx="3540">South</cx:pt>
          <cx:pt idx="3541">East</cx:pt>
          <cx:pt idx="3542">East</cx:pt>
          <cx:pt idx="3543">East</cx:pt>
          <cx:pt idx="3544">Central</cx:pt>
          <cx:pt idx="3545">Central</cx:pt>
          <cx:pt idx="3546">South</cx:pt>
          <cx:pt idx="3547">South</cx:pt>
          <cx:pt idx="3548">South</cx:pt>
          <cx:pt idx="3549">South</cx:pt>
          <cx:pt idx="3550">Central</cx:pt>
          <cx:pt idx="3551">Central</cx:pt>
          <cx:pt idx="3552">Central</cx:pt>
          <cx:pt idx="3553">East</cx:pt>
          <cx:pt idx="3554">West</cx:pt>
          <cx:pt idx="3555">West</cx:pt>
          <cx:pt idx="3556">West</cx:pt>
          <cx:pt idx="3557">West</cx:pt>
          <cx:pt idx="3558">West</cx:pt>
          <cx:pt idx="3559">West</cx:pt>
          <cx:pt idx="3560">East</cx:pt>
          <cx:pt idx="3561">East</cx:pt>
          <cx:pt idx="3562">East</cx:pt>
          <cx:pt idx="3563">East</cx:pt>
          <cx:pt idx="3564">West</cx:pt>
          <cx:pt idx="3565">West</cx:pt>
          <cx:pt idx="3566">Central</cx:pt>
          <cx:pt idx="3567">Central</cx:pt>
          <cx:pt idx="3568">West</cx:pt>
          <cx:pt idx="3569">West</cx:pt>
          <cx:pt idx="3570">West</cx:pt>
          <cx:pt idx="3571">West</cx:pt>
          <cx:pt idx="3572">Central</cx:pt>
          <cx:pt idx="3573">East</cx:pt>
          <cx:pt idx="3574">East</cx:pt>
          <cx:pt idx="3575">South</cx:pt>
          <cx:pt idx="3576">West</cx:pt>
          <cx:pt idx="3577">West</cx:pt>
          <cx:pt idx="3578">South</cx:pt>
          <cx:pt idx="3579">South</cx:pt>
          <cx:pt idx="3580">South</cx:pt>
          <cx:pt idx="3581">Central</cx:pt>
          <cx:pt idx="3582">Central</cx:pt>
          <cx:pt idx="3583">Central</cx:pt>
          <cx:pt idx="3584">Central</cx:pt>
          <cx:pt idx="3585">Central</cx:pt>
          <cx:pt idx="3586">West</cx:pt>
          <cx:pt idx="3587">East</cx:pt>
          <cx:pt idx="3588">South</cx:pt>
          <cx:pt idx="3589">South</cx:pt>
          <cx:pt idx="3590">South</cx:pt>
          <cx:pt idx="3591">Central</cx:pt>
          <cx:pt idx="3592">East</cx:pt>
          <cx:pt idx="3593">East</cx:pt>
          <cx:pt idx="3594">East</cx:pt>
          <cx:pt idx="3595">East</cx:pt>
          <cx:pt idx="3596">East</cx:pt>
          <cx:pt idx="3597">East</cx:pt>
          <cx:pt idx="3598">East</cx:pt>
          <cx:pt idx="3599">East</cx:pt>
          <cx:pt idx="3600">West</cx:pt>
          <cx:pt idx="3601">East</cx:pt>
          <cx:pt idx="3602">East</cx:pt>
          <cx:pt idx="3603">East</cx:pt>
          <cx:pt idx="3604">East</cx:pt>
          <cx:pt idx="3605">East</cx:pt>
          <cx:pt idx="3606">East</cx:pt>
          <cx:pt idx="3607">East</cx:pt>
          <cx:pt idx="3608">East</cx:pt>
          <cx:pt idx="3609">East</cx:pt>
          <cx:pt idx="3610">East</cx:pt>
          <cx:pt idx="3611">Central</cx:pt>
          <cx:pt idx="3612">East</cx:pt>
          <cx:pt idx="3613">East</cx:pt>
          <cx:pt idx="3614">Central</cx:pt>
          <cx:pt idx="3615">Central</cx:pt>
          <cx:pt idx="3616">East</cx:pt>
          <cx:pt idx="3617">West</cx:pt>
          <cx:pt idx="3618">West</cx:pt>
          <cx:pt idx="3619">West</cx:pt>
          <cx:pt idx="3620">South</cx:pt>
          <cx:pt idx="3621">South</cx:pt>
          <cx:pt idx="3622">South</cx:pt>
          <cx:pt idx="3623">South</cx:pt>
          <cx:pt idx="3624">West</cx:pt>
          <cx:pt idx="3625">West</cx:pt>
          <cx:pt idx="3626">West</cx:pt>
          <cx:pt idx="3627">West</cx:pt>
          <cx:pt idx="3628">West</cx:pt>
          <cx:pt idx="3629">East</cx:pt>
          <cx:pt idx="3630">East</cx:pt>
          <cx:pt idx="3631">West</cx:pt>
          <cx:pt idx="3632">West</cx:pt>
          <cx:pt idx="3633">East</cx:pt>
          <cx:pt idx="3634">East</cx:pt>
          <cx:pt idx="3635">East</cx:pt>
          <cx:pt idx="3636">East</cx:pt>
          <cx:pt idx="3637">East</cx:pt>
          <cx:pt idx="3638">East</cx:pt>
          <cx:pt idx="3639">East</cx:pt>
          <cx:pt idx="3640">East</cx:pt>
          <cx:pt idx="3641">East</cx:pt>
          <cx:pt idx="3642">West</cx:pt>
          <cx:pt idx="3643">West</cx:pt>
          <cx:pt idx="3644">West</cx:pt>
          <cx:pt idx="3645">West</cx:pt>
          <cx:pt idx="3646">West</cx:pt>
          <cx:pt idx="3647">West</cx:pt>
          <cx:pt idx="3648">South</cx:pt>
          <cx:pt idx="3649">South</cx:pt>
          <cx:pt idx="3650">Central</cx:pt>
          <cx:pt idx="3651">Central</cx:pt>
          <cx:pt idx="3652">Central</cx:pt>
          <cx:pt idx="3653">Central</cx:pt>
          <cx:pt idx="3654">Central</cx:pt>
          <cx:pt idx="3655">South</cx:pt>
          <cx:pt idx="3656">East</cx:pt>
          <cx:pt idx="3657">South</cx:pt>
          <cx:pt idx="3658">South</cx:pt>
          <cx:pt idx="3659">South</cx:pt>
          <cx:pt idx="3660">West</cx:pt>
          <cx:pt idx="3661">Central</cx:pt>
          <cx:pt idx="3662">East</cx:pt>
          <cx:pt idx="3663">East</cx:pt>
          <cx:pt idx="3664">West</cx:pt>
          <cx:pt idx="3665">West</cx:pt>
          <cx:pt idx="3666">West</cx:pt>
          <cx:pt idx="3667">West</cx:pt>
          <cx:pt idx="3668">West</cx:pt>
          <cx:pt idx="3669">West</cx:pt>
          <cx:pt idx="3670">West</cx:pt>
          <cx:pt idx="3671">West</cx:pt>
          <cx:pt idx="3672">East</cx:pt>
          <cx:pt idx="3673">East</cx:pt>
          <cx:pt idx="3674">East</cx:pt>
          <cx:pt idx="3675">East</cx:pt>
          <cx:pt idx="3676">West</cx:pt>
          <cx:pt idx="3677">East</cx:pt>
          <cx:pt idx="3678">East</cx:pt>
          <cx:pt idx="3679">East</cx:pt>
          <cx:pt idx="3680">East</cx:pt>
          <cx:pt idx="3681">East</cx:pt>
          <cx:pt idx="3682">East</cx:pt>
          <cx:pt idx="3683">East</cx:pt>
          <cx:pt idx="3684">East</cx:pt>
          <cx:pt idx="3685">East</cx:pt>
          <cx:pt idx="3686">West</cx:pt>
          <cx:pt idx="3687">South</cx:pt>
          <cx:pt idx="3688">West</cx:pt>
          <cx:pt idx="3689">West</cx:pt>
          <cx:pt idx="3690">West</cx:pt>
          <cx:pt idx="3691">West</cx:pt>
          <cx:pt idx="3692">West</cx:pt>
          <cx:pt idx="3693">West</cx:pt>
          <cx:pt idx="3694">South</cx:pt>
          <cx:pt idx="3695">South</cx:pt>
          <cx:pt idx="3696">South</cx:pt>
          <cx:pt idx="3697">West</cx:pt>
          <cx:pt idx="3698">West</cx:pt>
          <cx:pt idx="3699">East</cx:pt>
          <cx:pt idx="3700">East</cx:pt>
          <cx:pt idx="3701">East</cx:pt>
          <cx:pt idx="3702">South</cx:pt>
          <cx:pt idx="3703">South</cx:pt>
          <cx:pt idx="3704">South</cx:pt>
          <cx:pt idx="3705">South</cx:pt>
          <cx:pt idx="3706">Central</cx:pt>
          <cx:pt idx="3707">Central</cx:pt>
          <cx:pt idx="3708">Central</cx:pt>
          <cx:pt idx="3709">Central</cx:pt>
          <cx:pt idx="3710">West</cx:pt>
          <cx:pt idx="3711">West</cx:pt>
          <cx:pt idx="3712">West</cx:pt>
          <cx:pt idx="3713">West</cx:pt>
          <cx:pt idx="3714">West</cx:pt>
          <cx:pt idx="3715">West</cx:pt>
          <cx:pt idx="3716">Central</cx:pt>
          <cx:pt idx="3717">South</cx:pt>
          <cx:pt idx="3718">South</cx:pt>
          <cx:pt idx="3719">Central</cx:pt>
          <cx:pt idx="3720">South</cx:pt>
          <cx:pt idx="3721">South</cx:pt>
          <cx:pt idx="3722">Central</cx:pt>
          <cx:pt idx="3723">West</cx:pt>
          <cx:pt idx="3724">Central</cx:pt>
          <cx:pt idx="3725">West</cx:pt>
          <cx:pt idx="3726">East</cx:pt>
          <cx:pt idx="3727">East</cx:pt>
          <cx:pt idx="3728">East</cx:pt>
          <cx:pt idx="3729">East</cx:pt>
          <cx:pt idx="3730">East</cx:pt>
          <cx:pt idx="3731">East</cx:pt>
          <cx:pt idx="3732">East</cx:pt>
          <cx:pt idx="3733">East</cx:pt>
          <cx:pt idx="3734">East</cx:pt>
          <cx:pt idx="3735">East</cx:pt>
          <cx:pt idx="3736">East</cx:pt>
          <cx:pt idx="3737">East</cx:pt>
          <cx:pt idx="3738">Central</cx:pt>
          <cx:pt idx="3739">Central</cx:pt>
          <cx:pt idx="3740">Central</cx:pt>
          <cx:pt idx="3741">East</cx:pt>
          <cx:pt idx="3742">East</cx:pt>
          <cx:pt idx="3743">East</cx:pt>
          <cx:pt idx="3744">South</cx:pt>
          <cx:pt idx="3745">South</cx:pt>
          <cx:pt idx="3746">South</cx:pt>
          <cx:pt idx="3747">West</cx:pt>
          <cx:pt idx="3748">West</cx:pt>
          <cx:pt idx="3749">West</cx:pt>
          <cx:pt idx="3750">West</cx:pt>
          <cx:pt idx="3751">West</cx:pt>
          <cx:pt idx="3752">West</cx:pt>
          <cx:pt idx="3753">West</cx:pt>
          <cx:pt idx="3754">West</cx:pt>
          <cx:pt idx="3755">Central</cx:pt>
          <cx:pt idx="3756">Central</cx:pt>
          <cx:pt idx="3757">East</cx:pt>
          <cx:pt idx="3758">West</cx:pt>
          <cx:pt idx="3759">West</cx:pt>
          <cx:pt idx="3760">West</cx:pt>
          <cx:pt idx="3761">East</cx:pt>
          <cx:pt idx="3762">Central</cx:pt>
          <cx:pt idx="3763">Central</cx:pt>
          <cx:pt idx="3764">Central</cx:pt>
          <cx:pt idx="3765">Central</cx:pt>
          <cx:pt idx="3766">Central</cx:pt>
          <cx:pt idx="3767">Central</cx:pt>
          <cx:pt idx="3768">South</cx:pt>
          <cx:pt idx="3769">South</cx:pt>
          <cx:pt idx="3770">West</cx:pt>
          <cx:pt idx="3771">East</cx:pt>
          <cx:pt idx="3772">South</cx:pt>
          <cx:pt idx="3773">South</cx:pt>
          <cx:pt idx="3774">South</cx:pt>
          <cx:pt idx="3775">South</cx:pt>
          <cx:pt idx="3776">South</cx:pt>
          <cx:pt idx="3777">West</cx:pt>
          <cx:pt idx="3778">South</cx:pt>
          <cx:pt idx="3779">East</cx:pt>
          <cx:pt idx="3780">Central</cx:pt>
          <cx:pt idx="3781">East</cx:pt>
          <cx:pt idx="3782">South</cx:pt>
          <cx:pt idx="3783">South</cx:pt>
          <cx:pt idx="3784">South</cx:pt>
          <cx:pt idx="3785">East</cx:pt>
          <cx:pt idx="3786">West</cx:pt>
          <cx:pt idx="3787">Central</cx:pt>
          <cx:pt idx="3788">Central</cx:pt>
          <cx:pt idx="3789">Central</cx:pt>
          <cx:pt idx="3790">West</cx:pt>
          <cx:pt idx="3791">East</cx:pt>
          <cx:pt idx="3792">East</cx:pt>
          <cx:pt idx="3793">East</cx:pt>
          <cx:pt idx="3794">West</cx:pt>
          <cx:pt idx="3795">West</cx:pt>
          <cx:pt idx="3796">West</cx:pt>
          <cx:pt idx="3797">South</cx:pt>
          <cx:pt idx="3798">South</cx:pt>
          <cx:pt idx="3799">South</cx:pt>
          <cx:pt idx="3800">South</cx:pt>
          <cx:pt idx="3801">South</cx:pt>
          <cx:pt idx="3802">South</cx:pt>
          <cx:pt idx="3803">South</cx:pt>
          <cx:pt idx="3804">South</cx:pt>
          <cx:pt idx="3805">South</cx:pt>
          <cx:pt idx="3806">South</cx:pt>
          <cx:pt idx="3807">South</cx:pt>
          <cx:pt idx="3808">South</cx:pt>
          <cx:pt idx="3809">South</cx:pt>
          <cx:pt idx="3810">South</cx:pt>
          <cx:pt idx="3811">South</cx:pt>
          <cx:pt idx="3812">Central</cx:pt>
          <cx:pt idx="3813">Central</cx:pt>
          <cx:pt idx="3814">South</cx:pt>
          <cx:pt idx="3815">South</cx:pt>
          <cx:pt idx="3816">South</cx:pt>
          <cx:pt idx="3817">South</cx:pt>
          <cx:pt idx="3818">South</cx:pt>
          <cx:pt idx="3819">East</cx:pt>
          <cx:pt idx="3820">East</cx:pt>
          <cx:pt idx="3821">East</cx:pt>
          <cx:pt idx="3822">East</cx:pt>
          <cx:pt idx="3823">East</cx:pt>
          <cx:pt idx="3824">East</cx:pt>
          <cx:pt idx="3825">East</cx:pt>
          <cx:pt idx="3826">Central</cx:pt>
          <cx:pt idx="3827">Central</cx:pt>
          <cx:pt idx="3828">Central</cx:pt>
          <cx:pt idx="3829">Central</cx:pt>
          <cx:pt idx="3830">Central</cx:pt>
          <cx:pt idx="3831">East</cx:pt>
          <cx:pt idx="3832">East</cx:pt>
          <cx:pt idx="3833">East</cx:pt>
          <cx:pt idx="3834">East</cx:pt>
          <cx:pt idx="3835">West</cx:pt>
          <cx:pt idx="3836">West</cx:pt>
          <cx:pt idx="3837">West</cx:pt>
          <cx:pt idx="3838">West</cx:pt>
          <cx:pt idx="3839">West</cx:pt>
          <cx:pt idx="3840">West</cx:pt>
          <cx:pt idx="3841">South</cx:pt>
          <cx:pt idx="3842">West</cx:pt>
          <cx:pt idx="3843">West</cx:pt>
          <cx:pt idx="3844">West</cx:pt>
          <cx:pt idx="3845">West</cx:pt>
          <cx:pt idx="3846">West</cx:pt>
          <cx:pt idx="3847">Central</cx:pt>
          <cx:pt idx="3848">South</cx:pt>
          <cx:pt idx="3849">South</cx:pt>
          <cx:pt idx="3850">Central</cx:pt>
          <cx:pt idx="3851">East</cx:pt>
          <cx:pt idx="3852">Central</cx:pt>
          <cx:pt idx="3853">West</cx:pt>
          <cx:pt idx="3854">West</cx:pt>
          <cx:pt idx="3855">Central</cx:pt>
          <cx:pt idx="3856">Central</cx:pt>
          <cx:pt idx="3857">Central</cx:pt>
          <cx:pt idx="3858">West</cx:pt>
          <cx:pt idx="3859">Central</cx:pt>
          <cx:pt idx="3860">Central</cx:pt>
          <cx:pt idx="3861">East</cx:pt>
          <cx:pt idx="3862">East</cx:pt>
          <cx:pt idx="3863">West</cx:pt>
          <cx:pt idx="3864">Central</cx:pt>
          <cx:pt idx="3865">West</cx:pt>
          <cx:pt idx="3866">Central</cx:pt>
          <cx:pt idx="3867">West</cx:pt>
          <cx:pt idx="3868">West</cx:pt>
          <cx:pt idx="3869">West</cx:pt>
          <cx:pt idx="3870">West</cx:pt>
          <cx:pt idx="3871">West</cx:pt>
          <cx:pt idx="3872">West</cx:pt>
          <cx:pt idx="3873">South</cx:pt>
          <cx:pt idx="3874">South</cx:pt>
          <cx:pt idx="3875">South</cx:pt>
          <cx:pt idx="3876">South</cx:pt>
          <cx:pt idx="3877">South</cx:pt>
          <cx:pt idx="3878">Central</cx:pt>
          <cx:pt idx="3879">Central</cx:pt>
          <cx:pt idx="3880">West</cx:pt>
          <cx:pt idx="3881">West</cx:pt>
          <cx:pt idx="3882">West</cx:pt>
          <cx:pt idx="3883">West</cx:pt>
          <cx:pt idx="3884">South</cx:pt>
          <cx:pt idx="3885">Central</cx:pt>
          <cx:pt idx="3886">Central</cx:pt>
          <cx:pt idx="3887">South</cx:pt>
          <cx:pt idx="3888">South</cx:pt>
          <cx:pt idx="3889">South</cx:pt>
          <cx:pt idx="3890">West</cx:pt>
          <cx:pt idx="3891">West</cx:pt>
          <cx:pt idx="3892">West</cx:pt>
          <cx:pt idx="3893">Central</cx:pt>
          <cx:pt idx="3894">Central</cx:pt>
          <cx:pt idx="3895">South</cx:pt>
          <cx:pt idx="3896">Central</cx:pt>
          <cx:pt idx="3897">Central</cx:pt>
          <cx:pt idx="3898">Central</cx:pt>
          <cx:pt idx="3899">East</cx:pt>
          <cx:pt idx="3900">Central</cx:pt>
          <cx:pt idx="3901">East</cx:pt>
          <cx:pt idx="3902">West</cx:pt>
          <cx:pt idx="3903">East</cx:pt>
          <cx:pt idx="3904">East</cx:pt>
          <cx:pt idx="3905">East</cx:pt>
          <cx:pt idx="3906">East</cx:pt>
          <cx:pt idx="3907">East</cx:pt>
          <cx:pt idx="3908">East</cx:pt>
          <cx:pt idx="3909">East</cx:pt>
          <cx:pt idx="3910">East</cx:pt>
          <cx:pt idx="3911">Central</cx:pt>
          <cx:pt idx="3912">East</cx:pt>
          <cx:pt idx="3913">East</cx:pt>
          <cx:pt idx="3914">West</cx:pt>
          <cx:pt idx="3915">West</cx:pt>
          <cx:pt idx="3916">West</cx:pt>
          <cx:pt idx="3917">West</cx:pt>
          <cx:pt idx="3918">West</cx:pt>
          <cx:pt idx="3919">South</cx:pt>
          <cx:pt idx="3920">South</cx:pt>
          <cx:pt idx="3921">Central</cx:pt>
          <cx:pt idx="3922">Central</cx:pt>
          <cx:pt idx="3923">Central</cx:pt>
          <cx:pt idx="3924">West</cx:pt>
          <cx:pt idx="3925">West</cx:pt>
          <cx:pt idx="3926">West</cx:pt>
          <cx:pt idx="3927">West</cx:pt>
          <cx:pt idx="3928">Central</cx:pt>
          <cx:pt idx="3929">Central</cx:pt>
          <cx:pt idx="3930">Central</cx:pt>
          <cx:pt idx="3931">East</cx:pt>
          <cx:pt idx="3932">East</cx:pt>
          <cx:pt idx="3933">West</cx:pt>
          <cx:pt idx="3934">West</cx:pt>
          <cx:pt idx="3935">West</cx:pt>
          <cx:pt idx="3936">Central</cx:pt>
          <cx:pt idx="3937">Central</cx:pt>
          <cx:pt idx="3938">Central</cx:pt>
          <cx:pt idx="3939">Central</cx:pt>
          <cx:pt idx="3940">East</cx:pt>
          <cx:pt idx="3941">East</cx:pt>
          <cx:pt idx="3942">South</cx:pt>
          <cx:pt idx="3943">East</cx:pt>
          <cx:pt idx="3944">West</cx:pt>
          <cx:pt idx="3945">South</cx:pt>
          <cx:pt idx="3946">South</cx:pt>
          <cx:pt idx="3947">Central</cx:pt>
          <cx:pt idx="3948">Central</cx:pt>
          <cx:pt idx="3949">Central</cx:pt>
          <cx:pt idx="3950">Central</cx:pt>
          <cx:pt idx="3951">East</cx:pt>
          <cx:pt idx="3952">West</cx:pt>
          <cx:pt idx="3953">East</cx:pt>
          <cx:pt idx="3954">Central</cx:pt>
          <cx:pt idx="3955">Central</cx:pt>
          <cx:pt idx="3956">West</cx:pt>
          <cx:pt idx="3957">South</cx:pt>
          <cx:pt idx="3958">South</cx:pt>
          <cx:pt idx="3959">South</cx:pt>
          <cx:pt idx="3960">Central</cx:pt>
          <cx:pt idx="3961">Central</cx:pt>
          <cx:pt idx="3962">West</cx:pt>
          <cx:pt idx="3963">West</cx:pt>
          <cx:pt idx="3964">East</cx:pt>
          <cx:pt idx="3965">South</cx:pt>
          <cx:pt idx="3966">East</cx:pt>
          <cx:pt idx="3967">West</cx:pt>
          <cx:pt idx="3968">Central</cx:pt>
          <cx:pt idx="3969">Central</cx:pt>
          <cx:pt idx="3970">West</cx:pt>
          <cx:pt idx="3971">Central</cx:pt>
          <cx:pt idx="3972">East</cx:pt>
          <cx:pt idx="3973">East</cx:pt>
          <cx:pt idx="3974">East</cx:pt>
          <cx:pt idx="3975">East</cx:pt>
          <cx:pt idx="3976">South</cx:pt>
          <cx:pt idx="3977">West</cx:pt>
          <cx:pt idx="3978">West</cx:pt>
          <cx:pt idx="3979">East</cx:pt>
          <cx:pt idx="3980">East</cx:pt>
          <cx:pt idx="3981">West</cx:pt>
          <cx:pt idx="3982">West</cx:pt>
          <cx:pt idx="3983">West</cx:pt>
          <cx:pt idx="3984">West</cx:pt>
          <cx:pt idx="3985">West</cx:pt>
          <cx:pt idx="3986">East</cx:pt>
          <cx:pt idx="3987">East</cx:pt>
          <cx:pt idx="3988">South</cx:pt>
          <cx:pt idx="3989">East</cx:pt>
          <cx:pt idx="3990">East</cx:pt>
          <cx:pt idx="3991">South</cx:pt>
          <cx:pt idx="3992">South</cx:pt>
          <cx:pt idx="3993">South</cx:pt>
          <cx:pt idx="3994">Central</cx:pt>
          <cx:pt idx="3995">Central</cx:pt>
          <cx:pt idx="3996">Central</cx:pt>
          <cx:pt idx="3997">Central</cx:pt>
          <cx:pt idx="3998">Central</cx:pt>
          <cx:pt idx="3999">South</cx:pt>
          <cx:pt idx="4000">West</cx:pt>
          <cx:pt idx="4001">West</cx:pt>
          <cx:pt idx="4002">Central</cx:pt>
          <cx:pt idx="4003">Central</cx:pt>
          <cx:pt idx="4004">Central</cx:pt>
          <cx:pt idx="4005">South</cx:pt>
          <cx:pt idx="4006">South</cx:pt>
          <cx:pt idx="4007">South</cx:pt>
          <cx:pt idx="4008">West</cx:pt>
          <cx:pt idx="4009">West</cx:pt>
          <cx:pt idx="4010">East</cx:pt>
          <cx:pt idx="4011">East</cx:pt>
          <cx:pt idx="4012">Central</cx:pt>
          <cx:pt idx="4013">South</cx:pt>
          <cx:pt idx="4014">South</cx:pt>
          <cx:pt idx="4015">South</cx:pt>
          <cx:pt idx="4016">South</cx:pt>
          <cx:pt idx="4017">South</cx:pt>
          <cx:pt idx="4018">South</cx:pt>
          <cx:pt idx="4019">South</cx:pt>
          <cx:pt idx="4020">East</cx:pt>
          <cx:pt idx="4021">East</cx:pt>
          <cx:pt idx="4022">East</cx:pt>
          <cx:pt idx="4023">West</cx:pt>
          <cx:pt idx="4024">West</cx:pt>
          <cx:pt idx="4025">Central</cx:pt>
          <cx:pt idx="4026">Central</cx:pt>
          <cx:pt idx="4027">Central</cx:pt>
          <cx:pt idx="4028">Central</cx:pt>
          <cx:pt idx="4029">South</cx:pt>
          <cx:pt idx="4030">South</cx:pt>
          <cx:pt idx="4031">West</cx:pt>
          <cx:pt idx="4032">West</cx:pt>
          <cx:pt idx="4033">West</cx:pt>
          <cx:pt idx="4034">East</cx:pt>
          <cx:pt idx="4035">East</cx:pt>
          <cx:pt idx="4036">Central</cx:pt>
          <cx:pt idx="4037">West</cx:pt>
          <cx:pt idx="4038">West</cx:pt>
          <cx:pt idx="4039">West</cx:pt>
          <cx:pt idx="4040">West</cx:pt>
          <cx:pt idx="4041">West</cx:pt>
          <cx:pt idx="4042">West</cx:pt>
          <cx:pt idx="4043">West</cx:pt>
          <cx:pt idx="4044">West</cx:pt>
          <cx:pt idx="4045">Central</cx:pt>
          <cx:pt idx="4046">Central</cx:pt>
          <cx:pt idx="4047">East</cx:pt>
          <cx:pt idx="4048">East</cx:pt>
          <cx:pt idx="4049">East</cx:pt>
          <cx:pt idx="4050">East</cx:pt>
          <cx:pt idx="4051">East</cx:pt>
          <cx:pt idx="4052">East</cx:pt>
          <cx:pt idx="4053">East</cx:pt>
          <cx:pt idx="4054">East</cx:pt>
          <cx:pt idx="4055">East</cx:pt>
          <cx:pt idx="4056">East</cx:pt>
          <cx:pt idx="4057">Central</cx:pt>
          <cx:pt idx="4058">West</cx:pt>
          <cx:pt idx="4059">West</cx:pt>
          <cx:pt idx="4060">Central</cx:pt>
          <cx:pt idx="4061">West</cx:pt>
          <cx:pt idx="4062">East</cx:pt>
          <cx:pt idx="4063">South</cx:pt>
          <cx:pt idx="4064">South</cx:pt>
          <cx:pt idx="4065">South</cx:pt>
          <cx:pt idx="4066">South</cx:pt>
          <cx:pt idx="4067">South</cx:pt>
          <cx:pt idx="4068">South</cx:pt>
          <cx:pt idx="4069">Central</cx:pt>
          <cx:pt idx="4070">Central</cx:pt>
          <cx:pt idx="4071">Central</cx:pt>
          <cx:pt idx="4072">Central</cx:pt>
          <cx:pt idx="4073">Central</cx:pt>
          <cx:pt idx="4074">South</cx:pt>
          <cx:pt idx="4075">South</cx:pt>
          <cx:pt idx="4076">Central</cx:pt>
          <cx:pt idx="4077">Central</cx:pt>
          <cx:pt idx="4078">Central</cx:pt>
          <cx:pt idx="4079">South</cx:pt>
          <cx:pt idx="4080">West</cx:pt>
          <cx:pt idx="4081">West</cx:pt>
          <cx:pt idx="4082">Central</cx:pt>
          <cx:pt idx="4083">Central</cx:pt>
          <cx:pt idx="4084">West</cx:pt>
          <cx:pt idx="4085">West</cx:pt>
          <cx:pt idx="4086">West</cx:pt>
          <cx:pt idx="4087">West</cx:pt>
          <cx:pt idx="4088">South</cx:pt>
          <cx:pt idx="4089">East</cx:pt>
          <cx:pt idx="4090">East</cx:pt>
          <cx:pt idx="4091">East</cx:pt>
          <cx:pt idx="4092">East</cx:pt>
          <cx:pt idx="4093">South</cx:pt>
          <cx:pt idx="4094">South</cx:pt>
          <cx:pt idx="4095">South</cx:pt>
          <cx:pt idx="4096">Central</cx:pt>
          <cx:pt idx="4097">Central</cx:pt>
          <cx:pt idx="4098">Central</cx:pt>
          <cx:pt idx="4099">Central</cx:pt>
          <cx:pt idx="4100">Central</cx:pt>
          <cx:pt idx="4101">Central</cx:pt>
          <cx:pt idx="4102">Central</cx:pt>
          <cx:pt idx="4103">Central</cx:pt>
          <cx:pt idx="4104">West</cx:pt>
          <cx:pt idx="4105">West</cx:pt>
          <cx:pt idx="4106">Central</cx:pt>
          <cx:pt idx="4107">East</cx:pt>
          <cx:pt idx="4108">East</cx:pt>
          <cx:pt idx="4109">Central</cx:pt>
          <cx:pt idx="4110">Central</cx:pt>
          <cx:pt idx="4111">Central</cx:pt>
          <cx:pt idx="4112">Central</cx:pt>
          <cx:pt idx="4113">Central</cx:pt>
          <cx:pt idx="4114">Central</cx:pt>
          <cx:pt idx="4115">West</cx:pt>
          <cx:pt idx="4116">West</cx:pt>
          <cx:pt idx="4117">West</cx:pt>
          <cx:pt idx="4118">West</cx:pt>
          <cx:pt idx="4119">West</cx:pt>
          <cx:pt idx="4120">East</cx:pt>
          <cx:pt idx="4121">West</cx:pt>
          <cx:pt idx="4122">West</cx:pt>
          <cx:pt idx="4123">West</cx:pt>
          <cx:pt idx="4124">East</cx:pt>
          <cx:pt idx="4125">South</cx:pt>
          <cx:pt idx="4126">South</cx:pt>
          <cx:pt idx="4127">South</cx:pt>
          <cx:pt idx="4128">South</cx:pt>
          <cx:pt idx="4129">West</cx:pt>
          <cx:pt idx="4130">Central</cx:pt>
          <cx:pt idx="4131">South</cx:pt>
          <cx:pt idx="4132">South</cx:pt>
          <cx:pt idx="4133">South</cx:pt>
          <cx:pt idx="4134">South</cx:pt>
          <cx:pt idx="4135">West</cx:pt>
          <cx:pt idx="4136">West</cx:pt>
          <cx:pt idx="4137">South</cx:pt>
          <cx:pt idx="4138">Central</cx:pt>
          <cx:pt idx="4139">East</cx:pt>
          <cx:pt idx="4140">East</cx:pt>
          <cx:pt idx="4141">Central</cx:pt>
          <cx:pt idx="4142">Central</cx:pt>
          <cx:pt idx="4143">West</cx:pt>
          <cx:pt idx="4144">West</cx:pt>
          <cx:pt idx="4145">West</cx:pt>
          <cx:pt idx="4146">East</cx:pt>
          <cx:pt idx="4147">Central</cx:pt>
          <cx:pt idx="4148">Central</cx:pt>
          <cx:pt idx="4149">Central</cx:pt>
          <cx:pt idx="4150">Central</cx:pt>
          <cx:pt idx="4151">East</cx:pt>
          <cx:pt idx="4152">East</cx:pt>
          <cx:pt idx="4153">East</cx:pt>
          <cx:pt idx="4154">South</cx:pt>
          <cx:pt idx="4155">South</cx:pt>
          <cx:pt idx="4156">East</cx:pt>
          <cx:pt idx="4157">East</cx:pt>
          <cx:pt idx="4158">Central</cx:pt>
          <cx:pt idx="4159">South</cx:pt>
          <cx:pt idx="4160">East</cx:pt>
          <cx:pt idx="4161">East</cx:pt>
          <cx:pt idx="4162">East</cx:pt>
          <cx:pt idx="4163">East</cx:pt>
          <cx:pt idx="4164">West</cx:pt>
          <cx:pt idx="4165">West</cx:pt>
          <cx:pt idx="4166">East</cx:pt>
          <cx:pt idx="4167">West</cx:pt>
          <cx:pt idx="4168">West</cx:pt>
          <cx:pt idx="4169">West</cx:pt>
          <cx:pt idx="4170">West</cx:pt>
          <cx:pt idx="4171">West</cx:pt>
          <cx:pt idx="4172">South</cx:pt>
          <cx:pt idx="4173">South</cx:pt>
          <cx:pt idx="4174">South</cx:pt>
          <cx:pt idx="4175">West</cx:pt>
          <cx:pt idx="4176">South</cx:pt>
          <cx:pt idx="4177">South</cx:pt>
          <cx:pt idx="4178">West</cx:pt>
          <cx:pt idx="4179">West</cx:pt>
          <cx:pt idx="4180">Central</cx:pt>
          <cx:pt idx="4181">East</cx:pt>
          <cx:pt idx="4182">East</cx:pt>
          <cx:pt idx="4183">East</cx:pt>
          <cx:pt idx="4184">East</cx:pt>
          <cx:pt idx="4185">East</cx:pt>
          <cx:pt idx="4186">Central</cx:pt>
          <cx:pt idx="4187">Central</cx:pt>
          <cx:pt idx="4188">Central</cx:pt>
          <cx:pt idx="4189">Central</cx:pt>
          <cx:pt idx="4190">East</cx:pt>
          <cx:pt idx="4191">Central</cx:pt>
          <cx:pt idx="4192">West</cx:pt>
          <cx:pt idx="4193">West</cx:pt>
          <cx:pt idx="4194">West</cx:pt>
          <cx:pt idx="4195">West</cx:pt>
          <cx:pt idx="4196">East</cx:pt>
          <cx:pt idx="4197">East</cx:pt>
          <cx:pt idx="4198">East</cx:pt>
          <cx:pt idx="4199">East</cx:pt>
          <cx:pt idx="4200">East</cx:pt>
          <cx:pt idx="4201">East</cx:pt>
          <cx:pt idx="4202">East</cx:pt>
          <cx:pt idx="4203">East</cx:pt>
          <cx:pt idx="4204">East</cx:pt>
          <cx:pt idx="4205">East</cx:pt>
          <cx:pt idx="4206">East</cx:pt>
          <cx:pt idx="4207">East</cx:pt>
          <cx:pt idx="4208">East</cx:pt>
          <cx:pt idx="4209">East</cx:pt>
          <cx:pt idx="4210">Central</cx:pt>
          <cx:pt idx="4211">South</cx:pt>
          <cx:pt idx="4212">South</cx:pt>
          <cx:pt idx="4213">South</cx:pt>
          <cx:pt idx="4214">Central</cx:pt>
          <cx:pt idx="4215">East</cx:pt>
          <cx:pt idx="4216">West</cx:pt>
          <cx:pt idx="4217">West</cx:pt>
          <cx:pt idx="4218">West</cx:pt>
          <cx:pt idx="4219">West</cx:pt>
          <cx:pt idx="4220">West</cx:pt>
          <cx:pt idx="4221">West</cx:pt>
          <cx:pt idx="4222">West</cx:pt>
          <cx:pt idx="4223">West</cx:pt>
          <cx:pt idx="4224">Central</cx:pt>
          <cx:pt idx="4225">Central</cx:pt>
          <cx:pt idx="4226">Central</cx:pt>
          <cx:pt idx="4227">West</cx:pt>
          <cx:pt idx="4228">Central</cx:pt>
          <cx:pt idx="4229">Central</cx:pt>
          <cx:pt idx="4230">Central</cx:pt>
          <cx:pt idx="4231">Central</cx:pt>
          <cx:pt idx="4232">Central</cx:pt>
          <cx:pt idx="4233">Central</cx:pt>
          <cx:pt idx="4234">East</cx:pt>
          <cx:pt idx="4235">East</cx:pt>
          <cx:pt idx="4236">Central</cx:pt>
          <cx:pt idx="4237">East</cx:pt>
          <cx:pt idx="4238">West</cx:pt>
          <cx:pt idx="4239">Central</cx:pt>
          <cx:pt idx="4240">West</cx:pt>
          <cx:pt idx="4241">West</cx:pt>
          <cx:pt idx="4242">South</cx:pt>
          <cx:pt idx="4243">South</cx:pt>
          <cx:pt idx="4244">West</cx:pt>
          <cx:pt idx="4245">East</cx:pt>
          <cx:pt idx="4246">East</cx:pt>
          <cx:pt idx="4247">East</cx:pt>
          <cx:pt idx="4248">East</cx:pt>
          <cx:pt idx="4249">East</cx:pt>
          <cx:pt idx="4250">East</cx:pt>
          <cx:pt idx="4251">South</cx:pt>
          <cx:pt idx="4252">South</cx:pt>
          <cx:pt idx="4253">South</cx:pt>
          <cx:pt idx="4254">Central</cx:pt>
          <cx:pt idx="4255">Central</cx:pt>
          <cx:pt idx="4256">Central</cx:pt>
          <cx:pt idx="4257">West</cx:pt>
          <cx:pt idx="4258">West</cx:pt>
          <cx:pt idx="4259">East</cx:pt>
          <cx:pt idx="4260">East</cx:pt>
          <cx:pt idx="4261">Central</cx:pt>
          <cx:pt idx="4262">South</cx:pt>
          <cx:pt idx="4263">East</cx:pt>
          <cx:pt idx="4264">Central</cx:pt>
          <cx:pt idx="4265">Central</cx:pt>
          <cx:pt idx="4266">Central</cx:pt>
          <cx:pt idx="4267">Central</cx:pt>
          <cx:pt idx="4268">Central</cx:pt>
          <cx:pt idx="4269">West</cx:pt>
          <cx:pt idx="4270">South</cx:pt>
          <cx:pt idx="4271">East</cx:pt>
          <cx:pt idx="4272">West</cx:pt>
          <cx:pt idx="4273">West</cx:pt>
          <cx:pt idx="4274">West</cx:pt>
          <cx:pt idx="4275">Central</cx:pt>
          <cx:pt idx="4276">West</cx:pt>
          <cx:pt idx="4277">East</cx:pt>
          <cx:pt idx="4278">East</cx:pt>
          <cx:pt idx="4279">East</cx:pt>
          <cx:pt idx="4280">East</cx:pt>
          <cx:pt idx="4281">East</cx:pt>
          <cx:pt idx="4282">Central</cx:pt>
          <cx:pt idx="4283">Central</cx:pt>
          <cx:pt idx="4284">Central</cx:pt>
          <cx:pt idx="4285">Central</cx:pt>
          <cx:pt idx="4286">Central</cx:pt>
          <cx:pt idx="4287">South</cx:pt>
          <cx:pt idx="4288">Central</cx:pt>
          <cx:pt idx="4289">Central</cx:pt>
          <cx:pt idx="4290">West</cx:pt>
          <cx:pt idx="4291">West</cx:pt>
          <cx:pt idx="4292">West</cx:pt>
          <cx:pt idx="4293">East</cx:pt>
          <cx:pt idx="4294">West</cx:pt>
          <cx:pt idx="4295">West</cx:pt>
          <cx:pt idx="4296">West</cx:pt>
          <cx:pt idx="4297">South</cx:pt>
          <cx:pt idx="4298">South</cx:pt>
          <cx:pt idx="4299">South</cx:pt>
          <cx:pt idx="4300">South</cx:pt>
          <cx:pt idx="4301">South</cx:pt>
          <cx:pt idx="4302">East</cx:pt>
          <cx:pt idx="4303">Central</cx:pt>
          <cx:pt idx="4304">West</cx:pt>
          <cx:pt idx="4305">West</cx:pt>
          <cx:pt idx="4306">West</cx:pt>
          <cx:pt idx="4307">West</cx:pt>
          <cx:pt idx="4308">West</cx:pt>
          <cx:pt idx="4309">West</cx:pt>
          <cx:pt idx="4310">West</cx:pt>
          <cx:pt idx="4311">West</cx:pt>
          <cx:pt idx="4312">West</cx:pt>
          <cx:pt idx="4313">East</cx:pt>
          <cx:pt idx="4314">West</cx:pt>
          <cx:pt idx="4315">West</cx:pt>
          <cx:pt idx="4316">West</cx:pt>
          <cx:pt idx="4317">West</cx:pt>
          <cx:pt idx="4318">South</cx:pt>
          <cx:pt idx="4319">West</cx:pt>
          <cx:pt idx="4320">West</cx:pt>
          <cx:pt idx="4321">East</cx:pt>
          <cx:pt idx="4322">East</cx:pt>
          <cx:pt idx="4323">East</cx:pt>
          <cx:pt idx="4324">East</cx:pt>
          <cx:pt idx="4325">East</cx:pt>
          <cx:pt idx="4326">East</cx:pt>
          <cx:pt idx="4327">East</cx:pt>
          <cx:pt idx="4328">East</cx:pt>
          <cx:pt idx="4329">South</cx:pt>
          <cx:pt idx="4330">South</cx:pt>
          <cx:pt idx="4331">West</cx:pt>
          <cx:pt idx="4332">West</cx:pt>
          <cx:pt idx="4333">South</cx:pt>
          <cx:pt idx="4334">South</cx:pt>
          <cx:pt idx="4335">West</cx:pt>
          <cx:pt idx="4336">West</cx:pt>
          <cx:pt idx="4337">West</cx:pt>
          <cx:pt idx="4338">West</cx:pt>
          <cx:pt idx="4339">South</cx:pt>
          <cx:pt idx="4340">Central</cx:pt>
          <cx:pt idx="4341">South</cx:pt>
          <cx:pt idx="4342">West</cx:pt>
          <cx:pt idx="4343">West</cx:pt>
          <cx:pt idx="4344">West</cx:pt>
          <cx:pt idx="4345">West</cx:pt>
          <cx:pt idx="4346">East</cx:pt>
          <cx:pt idx="4347">East</cx:pt>
          <cx:pt idx="4348">West</cx:pt>
          <cx:pt idx="4349">West</cx:pt>
          <cx:pt idx="4350">East</cx:pt>
          <cx:pt idx="4351">East</cx:pt>
          <cx:pt idx="4352">West</cx:pt>
          <cx:pt idx="4353">West</cx:pt>
          <cx:pt idx="4354">South</cx:pt>
          <cx:pt idx="4355">South</cx:pt>
          <cx:pt idx="4356">South</cx:pt>
          <cx:pt idx="4357">Central</cx:pt>
          <cx:pt idx="4358">Central</cx:pt>
          <cx:pt idx="4359">Central</cx:pt>
          <cx:pt idx="4360">East</cx:pt>
          <cx:pt idx="4361">South</cx:pt>
          <cx:pt idx="4362">Central</cx:pt>
          <cx:pt idx="4363">Central</cx:pt>
          <cx:pt idx="4364">Central</cx:pt>
          <cx:pt idx="4365">Central</cx:pt>
          <cx:pt idx="4366">Central</cx:pt>
          <cx:pt idx="4367">Central</cx:pt>
          <cx:pt idx="4368">Central</cx:pt>
          <cx:pt idx="4369">Central</cx:pt>
          <cx:pt idx="4370">Central</cx:pt>
          <cx:pt idx="4371">Central</cx:pt>
          <cx:pt idx="4372">Central</cx:pt>
          <cx:pt idx="4373">Central</cx:pt>
          <cx:pt idx="4374">East</cx:pt>
          <cx:pt idx="4375">West</cx:pt>
          <cx:pt idx="4376">West</cx:pt>
          <cx:pt idx="4377">West</cx:pt>
          <cx:pt idx="4378">South</cx:pt>
          <cx:pt idx="4379">South</cx:pt>
          <cx:pt idx="4380">West</cx:pt>
          <cx:pt idx="4381">West</cx:pt>
          <cx:pt idx="4382">Central</cx:pt>
          <cx:pt idx="4383">Central</cx:pt>
          <cx:pt idx="4384">Central</cx:pt>
          <cx:pt idx="4385">Central</cx:pt>
          <cx:pt idx="4386">West</cx:pt>
          <cx:pt idx="4387">West</cx:pt>
          <cx:pt idx="4388">East</cx:pt>
          <cx:pt idx="4389">East</cx:pt>
          <cx:pt idx="4390">East</cx:pt>
          <cx:pt idx="4391">East</cx:pt>
          <cx:pt idx="4392">Central</cx:pt>
          <cx:pt idx="4393">Central</cx:pt>
          <cx:pt idx="4394">East</cx:pt>
          <cx:pt idx="4395">East</cx:pt>
          <cx:pt idx="4396">West</cx:pt>
          <cx:pt idx="4397">East</cx:pt>
          <cx:pt idx="4398">East</cx:pt>
          <cx:pt idx="4399">East</cx:pt>
          <cx:pt idx="4400">East</cx:pt>
          <cx:pt idx="4401">East</cx:pt>
          <cx:pt idx="4402">West</cx:pt>
          <cx:pt idx="4403">East</cx:pt>
          <cx:pt idx="4404">East</cx:pt>
          <cx:pt idx="4405">East</cx:pt>
          <cx:pt idx="4406">Central</cx:pt>
          <cx:pt idx="4407">Central</cx:pt>
          <cx:pt idx="4408">Central</cx:pt>
          <cx:pt idx="4409">West</cx:pt>
          <cx:pt idx="4410">West</cx:pt>
          <cx:pt idx="4411">East</cx:pt>
          <cx:pt idx="4412">East</cx:pt>
          <cx:pt idx="4413">East</cx:pt>
          <cx:pt idx="4414">East</cx:pt>
          <cx:pt idx="4415">West</cx:pt>
          <cx:pt idx="4416">West</cx:pt>
          <cx:pt idx="4417">Central</cx:pt>
          <cx:pt idx="4418">East</cx:pt>
          <cx:pt idx="4419">East</cx:pt>
          <cx:pt idx="4420">Central</cx:pt>
          <cx:pt idx="4421">South</cx:pt>
          <cx:pt idx="4422">South</cx:pt>
          <cx:pt idx="4423">South</cx:pt>
          <cx:pt idx="4424">South</cx:pt>
          <cx:pt idx="4425">South</cx:pt>
          <cx:pt idx="4426">South</cx:pt>
          <cx:pt idx="4427">West</cx:pt>
          <cx:pt idx="4428">Central</cx:pt>
          <cx:pt idx="4429">East</cx:pt>
          <cx:pt idx="4430">South</cx:pt>
          <cx:pt idx="4431">South</cx:pt>
          <cx:pt idx="4432">South</cx:pt>
          <cx:pt idx="4433">South</cx:pt>
          <cx:pt idx="4434">South</cx:pt>
          <cx:pt idx="4435">Central</cx:pt>
          <cx:pt idx="4436">Central</cx:pt>
          <cx:pt idx="4437">Central</cx:pt>
          <cx:pt idx="4438">Central</cx:pt>
          <cx:pt idx="4439">Central</cx:pt>
          <cx:pt idx="4440">Central</cx:pt>
          <cx:pt idx="4441">Central</cx:pt>
          <cx:pt idx="4442">Central</cx:pt>
          <cx:pt idx="4443">Central</cx:pt>
          <cx:pt idx="4444">Central</cx:pt>
          <cx:pt idx="4445">Central</cx:pt>
          <cx:pt idx="4446">Central</cx:pt>
          <cx:pt idx="4447">Central</cx:pt>
          <cx:pt idx="4448">West</cx:pt>
          <cx:pt idx="4449">West</cx:pt>
          <cx:pt idx="4450">West</cx:pt>
          <cx:pt idx="4451">West</cx:pt>
          <cx:pt idx="4452">West</cx:pt>
          <cx:pt idx="4453">West</cx:pt>
          <cx:pt idx="4454">West</cx:pt>
          <cx:pt idx="4455">West</cx:pt>
          <cx:pt idx="4456">West</cx:pt>
          <cx:pt idx="4457">West</cx:pt>
          <cx:pt idx="4458">West</cx:pt>
          <cx:pt idx="4459">West</cx:pt>
          <cx:pt idx="4460">West</cx:pt>
          <cx:pt idx="4461">West</cx:pt>
          <cx:pt idx="4462">West</cx:pt>
          <cx:pt idx="4463">West</cx:pt>
          <cx:pt idx="4464">West</cx:pt>
          <cx:pt idx="4465">West</cx:pt>
          <cx:pt idx="4466">East</cx:pt>
          <cx:pt idx="4467">East</cx:pt>
          <cx:pt idx="4468">East</cx:pt>
          <cx:pt idx="4469">East</cx:pt>
          <cx:pt idx="4470">East</cx:pt>
          <cx:pt idx="4471">East</cx:pt>
          <cx:pt idx="4472">East</cx:pt>
          <cx:pt idx="4473">East</cx:pt>
          <cx:pt idx="4474">East</cx:pt>
          <cx:pt idx="4475">East</cx:pt>
          <cx:pt idx="4476">East</cx:pt>
          <cx:pt idx="4477">Central</cx:pt>
          <cx:pt idx="4478">Central</cx:pt>
          <cx:pt idx="4479">East</cx:pt>
          <cx:pt idx="4480">West</cx:pt>
          <cx:pt idx="4481">West</cx:pt>
          <cx:pt idx="4482">West</cx:pt>
          <cx:pt idx="4483">West</cx:pt>
          <cx:pt idx="4484">West</cx:pt>
          <cx:pt idx="4485">West</cx:pt>
          <cx:pt idx="4486">West</cx:pt>
          <cx:pt idx="4487">Central</cx:pt>
          <cx:pt idx="4488">Central</cx:pt>
          <cx:pt idx="4489">Central</cx:pt>
          <cx:pt idx="4490">West</cx:pt>
          <cx:pt idx="4491">East</cx:pt>
          <cx:pt idx="4492">East</cx:pt>
          <cx:pt idx="4493">East</cx:pt>
          <cx:pt idx="4494">East</cx:pt>
          <cx:pt idx="4495">West</cx:pt>
          <cx:pt idx="4496">West</cx:pt>
          <cx:pt idx="4497">East</cx:pt>
          <cx:pt idx="4498">West</cx:pt>
          <cx:pt idx="4499">West</cx:pt>
          <cx:pt idx="4500">West</cx:pt>
          <cx:pt idx="4501">Central</cx:pt>
          <cx:pt idx="4502">Central</cx:pt>
          <cx:pt idx="4503">West</cx:pt>
          <cx:pt idx="4504">West</cx:pt>
          <cx:pt idx="4505">West</cx:pt>
          <cx:pt idx="4506">West</cx:pt>
          <cx:pt idx="4507">West</cx:pt>
          <cx:pt idx="4508">West</cx:pt>
          <cx:pt idx="4509">West</cx:pt>
          <cx:pt idx="4510">Central</cx:pt>
          <cx:pt idx="4511">Central</cx:pt>
          <cx:pt idx="4512">West</cx:pt>
          <cx:pt idx="4513">Central</cx:pt>
          <cx:pt idx="4514">South</cx:pt>
          <cx:pt idx="4515">Central</cx:pt>
          <cx:pt idx="4516">West</cx:pt>
          <cx:pt idx="4517">West</cx:pt>
          <cx:pt idx="4518">West</cx:pt>
          <cx:pt idx="4519">South</cx:pt>
          <cx:pt idx="4520">Central</cx:pt>
          <cx:pt idx="4521">Central</cx:pt>
          <cx:pt idx="4522">West</cx:pt>
          <cx:pt idx="4523">East</cx:pt>
          <cx:pt idx="4524">East</cx:pt>
          <cx:pt idx="4525">East</cx:pt>
          <cx:pt idx="4526">East</cx:pt>
          <cx:pt idx="4527">East</cx:pt>
          <cx:pt idx="4528">East</cx:pt>
          <cx:pt idx="4529">Central</cx:pt>
          <cx:pt idx="4530">East</cx:pt>
          <cx:pt idx="4531">East</cx:pt>
          <cx:pt idx="4532">West</cx:pt>
          <cx:pt idx="4533">West</cx:pt>
          <cx:pt idx="4534">West</cx:pt>
          <cx:pt idx="4535">West</cx:pt>
          <cx:pt idx="4536">West</cx:pt>
          <cx:pt idx="4537">West</cx:pt>
          <cx:pt idx="4538">West</cx:pt>
          <cx:pt idx="4539">East</cx:pt>
          <cx:pt idx="4540">East</cx:pt>
          <cx:pt idx="4541">Central</cx:pt>
          <cx:pt idx="4542">Central</cx:pt>
          <cx:pt idx="4543">Central</cx:pt>
          <cx:pt idx="4544">Central</cx:pt>
          <cx:pt idx="4545">Central</cx:pt>
          <cx:pt idx="4546">Central</cx:pt>
          <cx:pt idx="4547">Central</cx:pt>
          <cx:pt idx="4548">Central</cx:pt>
          <cx:pt idx="4549">Central</cx:pt>
          <cx:pt idx="4550">East</cx:pt>
          <cx:pt idx="4551">West</cx:pt>
          <cx:pt idx="4552">West</cx:pt>
          <cx:pt idx="4553">West</cx:pt>
          <cx:pt idx="4554">Central</cx:pt>
          <cx:pt idx="4555">South</cx:pt>
          <cx:pt idx="4556">South</cx:pt>
          <cx:pt idx="4557">West</cx:pt>
          <cx:pt idx="4558">Central</cx:pt>
          <cx:pt idx="4559">Central</cx:pt>
          <cx:pt idx="4560">West</cx:pt>
          <cx:pt idx="4561">West</cx:pt>
          <cx:pt idx="4562">West</cx:pt>
          <cx:pt idx="4563">South</cx:pt>
          <cx:pt idx="4564">West</cx:pt>
          <cx:pt idx="4565">South</cx:pt>
          <cx:pt idx="4566">South</cx:pt>
          <cx:pt idx="4567">South</cx:pt>
          <cx:pt idx="4568">Central</cx:pt>
          <cx:pt idx="4569">West</cx:pt>
          <cx:pt idx="4570">Central</cx:pt>
          <cx:pt idx="4571">Central</cx:pt>
          <cx:pt idx="4572">West</cx:pt>
          <cx:pt idx="4573">Central</cx:pt>
          <cx:pt idx="4574">Central</cx:pt>
          <cx:pt idx="4575">Central</cx:pt>
          <cx:pt idx="4576">Central</cx:pt>
          <cx:pt idx="4577">West</cx:pt>
          <cx:pt idx="4578">South</cx:pt>
          <cx:pt idx="4579">East</cx:pt>
          <cx:pt idx="4580">South</cx:pt>
          <cx:pt idx="4581">East</cx:pt>
          <cx:pt idx="4582">East</cx:pt>
          <cx:pt idx="4583">West</cx:pt>
          <cx:pt idx="4584">West</cx:pt>
          <cx:pt idx="4585">West</cx:pt>
          <cx:pt idx="4586">West</cx:pt>
          <cx:pt idx="4587">West</cx:pt>
          <cx:pt idx="4588">West</cx:pt>
          <cx:pt idx="4589">West</cx:pt>
          <cx:pt idx="4590">West</cx:pt>
          <cx:pt idx="4591">West</cx:pt>
          <cx:pt idx="4592">West</cx:pt>
          <cx:pt idx="4593">West</cx:pt>
          <cx:pt idx="4594">West</cx:pt>
          <cx:pt idx="4595">West</cx:pt>
          <cx:pt idx="4596">East</cx:pt>
          <cx:pt idx="4597">Central</cx:pt>
          <cx:pt idx="4598">Central</cx:pt>
          <cx:pt idx="4599">East</cx:pt>
          <cx:pt idx="4600">East</cx:pt>
          <cx:pt idx="4601">East</cx:pt>
          <cx:pt idx="4602">South</cx:pt>
          <cx:pt idx="4603">South</cx:pt>
          <cx:pt idx="4604">South</cx:pt>
          <cx:pt idx="4605">South</cx:pt>
          <cx:pt idx="4606">East</cx:pt>
          <cx:pt idx="4607">East</cx:pt>
          <cx:pt idx="4608">East</cx:pt>
          <cx:pt idx="4609">East</cx:pt>
          <cx:pt idx="4610">West</cx:pt>
          <cx:pt idx="4611">South</cx:pt>
          <cx:pt idx="4612">South</cx:pt>
          <cx:pt idx="4613">South</cx:pt>
          <cx:pt idx="4614">Central</cx:pt>
          <cx:pt idx="4615">Central</cx:pt>
          <cx:pt idx="4616">Central</cx:pt>
          <cx:pt idx="4617">East</cx:pt>
          <cx:pt idx="4618">East</cx:pt>
          <cx:pt idx="4619">West</cx:pt>
          <cx:pt idx="4620">West</cx:pt>
          <cx:pt idx="4621">East</cx:pt>
          <cx:pt idx="4622">South</cx:pt>
          <cx:pt idx="4623">South</cx:pt>
          <cx:pt idx="4624">South</cx:pt>
          <cx:pt idx="4625">South</cx:pt>
          <cx:pt idx="4626">East</cx:pt>
          <cx:pt idx="4627">East</cx:pt>
          <cx:pt idx="4628">East</cx:pt>
          <cx:pt idx="4629">East</cx:pt>
          <cx:pt idx="4630">Central</cx:pt>
          <cx:pt idx="4631">West</cx:pt>
          <cx:pt idx="4632">West</cx:pt>
          <cx:pt idx="4633">West</cx:pt>
          <cx:pt idx="4634">West</cx:pt>
          <cx:pt idx="4635">West</cx:pt>
          <cx:pt idx="4636">West</cx:pt>
          <cx:pt idx="4637">West</cx:pt>
          <cx:pt idx="4638">West</cx:pt>
          <cx:pt idx="4639">South</cx:pt>
          <cx:pt idx="4640">South</cx:pt>
          <cx:pt idx="4641">West</cx:pt>
          <cx:pt idx="4642">West</cx:pt>
          <cx:pt idx="4643">West</cx:pt>
          <cx:pt idx="4644">West</cx:pt>
          <cx:pt idx="4645">East</cx:pt>
          <cx:pt idx="4646">South</cx:pt>
          <cx:pt idx="4647">East</cx:pt>
          <cx:pt idx="4648">West</cx:pt>
          <cx:pt idx="4649">West</cx:pt>
          <cx:pt idx="4650">West</cx:pt>
          <cx:pt idx="4651">West</cx:pt>
          <cx:pt idx="4652">East</cx:pt>
          <cx:pt idx="4653">East</cx:pt>
          <cx:pt idx="4654">West</cx:pt>
          <cx:pt idx="4655">Central</cx:pt>
          <cx:pt idx="4656">East</cx:pt>
          <cx:pt idx="4657">East</cx:pt>
          <cx:pt idx="4658">East</cx:pt>
          <cx:pt idx="4659">East</cx:pt>
          <cx:pt idx="4660">East</cx:pt>
          <cx:pt idx="4661">East</cx:pt>
          <cx:pt idx="4662">East</cx:pt>
          <cx:pt idx="4663">South</cx:pt>
          <cx:pt idx="4664">South</cx:pt>
          <cx:pt idx="4665">South</cx:pt>
          <cx:pt idx="4666">West</cx:pt>
          <cx:pt idx="4667">West</cx:pt>
          <cx:pt idx="4668">Central</cx:pt>
          <cx:pt idx="4669">Central</cx:pt>
          <cx:pt idx="4670">Central</cx:pt>
          <cx:pt idx="4671">Central</cx:pt>
          <cx:pt idx="4672">Central</cx:pt>
          <cx:pt idx="4673">Central</cx:pt>
          <cx:pt idx="4674">Central</cx:pt>
          <cx:pt idx="4675">East</cx:pt>
          <cx:pt idx="4676">West</cx:pt>
          <cx:pt idx="4677">West</cx:pt>
          <cx:pt idx="4678">West</cx:pt>
          <cx:pt idx="4679">West</cx:pt>
          <cx:pt idx="4680">West</cx:pt>
          <cx:pt idx="4681">East</cx:pt>
          <cx:pt idx="4682">South</cx:pt>
          <cx:pt idx="4683">East</cx:pt>
          <cx:pt idx="4684">East</cx:pt>
          <cx:pt idx="4685">East</cx:pt>
          <cx:pt idx="4686">East</cx:pt>
          <cx:pt idx="4687">Central</cx:pt>
          <cx:pt idx="4688">East</cx:pt>
          <cx:pt idx="4689">West</cx:pt>
          <cx:pt idx="4690">West</cx:pt>
          <cx:pt idx="4691">West</cx:pt>
          <cx:pt idx="4692">West</cx:pt>
          <cx:pt idx="4693">West</cx:pt>
          <cx:pt idx="4694">Central</cx:pt>
          <cx:pt idx="4695">Central</cx:pt>
          <cx:pt idx="4696">Central</cx:pt>
          <cx:pt idx="4697">Central</cx:pt>
          <cx:pt idx="4698">Central</cx:pt>
          <cx:pt idx="4699">Central</cx:pt>
          <cx:pt idx="4700">Central</cx:pt>
          <cx:pt idx="4701">Central</cx:pt>
          <cx:pt idx="4702">Central</cx:pt>
          <cx:pt idx="4703">Central</cx:pt>
          <cx:pt idx="4704">East</cx:pt>
          <cx:pt idx="4705">East</cx:pt>
          <cx:pt idx="4706">East</cx:pt>
          <cx:pt idx="4707">West</cx:pt>
          <cx:pt idx="4708">West</cx:pt>
          <cx:pt idx="4709">West</cx:pt>
          <cx:pt idx="4710">West</cx:pt>
          <cx:pt idx="4711">East</cx:pt>
          <cx:pt idx="4712">Central</cx:pt>
          <cx:pt idx="4713">Central</cx:pt>
          <cx:pt idx="4714">West</cx:pt>
          <cx:pt idx="4715">West</cx:pt>
          <cx:pt idx="4716">West</cx:pt>
          <cx:pt idx="4717">East</cx:pt>
          <cx:pt idx="4718">West</cx:pt>
          <cx:pt idx="4719">West</cx:pt>
          <cx:pt idx="4720">West</cx:pt>
          <cx:pt idx="4721">Central</cx:pt>
          <cx:pt idx="4722">West</cx:pt>
          <cx:pt idx="4723">South</cx:pt>
          <cx:pt idx="4724">South</cx:pt>
          <cx:pt idx="4725">South</cx:pt>
          <cx:pt idx="4726">East</cx:pt>
          <cx:pt idx="4727">East</cx:pt>
          <cx:pt idx="4728">West</cx:pt>
          <cx:pt idx="4729">Central</cx:pt>
          <cx:pt idx="4730">West</cx:pt>
          <cx:pt idx="4731">West</cx:pt>
          <cx:pt idx="4732">West</cx:pt>
          <cx:pt idx="4733">West</cx:pt>
          <cx:pt idx="4734">East</cx:pt>
          <cx:pt idx="4735">East</cx:pt>
          <cx:pt idx="4736">East</cx:pt>
          <cx:pt idx="4737">East</cx:pt>
          <cx:pt idx="4738">West</cx:pt>
          <cx:pt idx="4739">West</cx:pt>
          <cx:pt idx="4740">West</cx:pt>
          <cx:pt idx="4741">West</cx:pt>
          <cx:pt idx="4742">West</cx:pt>
          <cx:pt idx="4743">Central</cx:pt>
          <cx:pt idx="4744">Central</cx:pt>
          <cx:pt idx="4745">Central</cx:pt>
          <cx:pt idx="4746">Central</cx:pt>
          <cx:pt idx="4747">West</cx:pt>
          <cx:pt idx="4748">West</cx:pt>
          <cx:pt idx="4749">West</cx:pt>
          <cx:pt idx="4750">West</cx:pt>
          <cx:pt idx="4751">South</cx:pt>
          <cx:pt idx="4752">South</cx:pt>
          <cx:pt idx="4753">Central</cx:pt>
          <cx:pt idx="4754">South</cx:pt>
          <cx:pt idx="4755">South</cx:pt>
          <cx:pt idx="4756">East</cx:pt>
          <cx:pt idx="4757">Central</cx:pt>
          <cx:pt idx="4758">East</cx:pt>
          <cx:pt idx="4759">East</cx:pt>
          <cx:pt idx="4760">East</cx:pt>
          <cx:pt idx="4761">East</cx:pt>
          <cx:pt idx="4762">East</cx:pt>
          <cx:pt idx="4763">West</cx:pt>
          <cx:pt idx="4764">West</cx:pt>
          <cx:pt idx="4765">East</cx:pt>
          <cx:pt idx="4766">Central</cx:pt>
          <cx:pt idx="4767">Central</cx:pt>
          <cx:pt idx="4768">South</cx:pt>
          <cx:pt idx="4769">West</cx:pt>
          <cx:pt idx="4770">West</cx:pt>
          <cx:pt idx="4771">West</cx:pt>
          <cx:pt idx="4772">Central</cx:pt>
          <cx:pt idx="4773">Central</cx:pt>
          <cx:pt idx="4774">Central</cx:pt>
          <cx:pt idx="4775">West</cx:pt>
          <cx:pt idx="4776">East</cx:pt>
          <cx:pt idx="4777">East</cx:pt>
          <cx:pt idx="4778">East</cx:pt>
          <cx:pt idx="4779">East</cx:pt>
          <cx:pt idx="4780">Central</cx:pt>
          <cx:pt idx="4781">Central</cx:pt>
          <cx:pt idx="4782">Central</cx:pt>
          <cx:pt idx="4783">Central</cx:pt>
          <cx:pt idx="4784">West</cx:pt>
          <cx:pt idx="4785">West</cx:pt>
          <cx:pt idx="4786">West</cx:pt>
          <cx:pt idx="4787">West</cx:pt>
          <cx:pt idx="4788">West</cx:pt>
          <cx:pt idx="4789">West</cx:pt>
          <cx:pt idx="4790">West</cx:pt>
          <cx:pt idx="4791">West</cx:pt>
          <cx:pt idx="4792">West</cx:pt>
          <cx:pt idx="4793">East</cx:pt>
          <cx:pt idx="4794">West</cx:pt>
          <cx:pt idx="4795">South</cx:pt>
          <cx:pt idx="4796">South</cx:pt>
          <cx:pt idx="4797">South</cx:pt>
          <cx:pt idx="4798">South</cx:pt>
          <cx:pt idx="4799">South</cx:pt>
          <cx:pt idx="4800">South</cx:pt>
          <cx:pt idx="4801">South</cx:pt>
          <cx:pt idx="4802">South</cx:pt>
          <cx:pt idx="4803">East</cx:pt>
          <cx:pt idx="4804">East</cx:pt>
          <cx:pt idx="4805">West</cx:pt>
          <cx:pt idx="4806">West</cx:pt>
          <cx:pt idx="4807">West</cx:pt>
          <cx:pt idx="4808">East</cx:pt>
          <cx:pt idx="4809">Central</cx:pt>
          <cx:pt idx="4810">Central</cx:pt>
          <cx:pt idx="4811">East</cx:pt>
          <cx:pt idx="4812">East</cx:pt>
          <cx:pt idx="4813">East</cx:pt>
          <cx:pt idx="4814">West</cx:pt>
          <cx:pt idx="4815">East</cx:pt>
          <cx:pt idx="4816">East</cx:pt>
          <cx:pt idx="4817">East</cx:pt>
          <cx:pt idx="4818">East</cx:pt>
          <cx:pt idx="4819">East</cx:pt>
          <cx:pt idx="4820">Central</cx:pt>
          <cx:pt idx="4821">Central</cx:pt>
          <cx:pt idx="4822">West</cx:pt>
          <cx:pt idx="4823">East</cx:pt>
          <cx:pt idx="4824">East</cx:pt>
          <cx:pt idx="4825">East</cx:pt>
          <cx:pt idx="4826">West</cx:pt>
          <cx:pt idx="4827">South</cx:pt>
          <cx:pt idx="4828">South</cx:pt>
          <cx:pt idx="4829">East</cx:pt>
          <cx:pt idx="4830">Central</cx:pt>
          <cx:pt idx="4831">Central</cx:pt>
          <cx:pt idx="4832">Central</cx:pt>
          <cx:pt idx="4833">Central</cx:pt>
          <cx:pt idx="4834">West</cx:pt>
          <cx:pt idx="4835">West</cx:pt>
          <cx:pt idx="4836">West</cx:pt>
          <cx:pt idx="4837">East</cx:pt>
          <cx:pt idx="4838">East</cx:pt>
          <cx:pt idx="4839">East</cx:pt>
          <cx:pt idx="4840">South</cx:pt>
          <cx:pt idx="4841">East</cx:pt>
          <cx:pt idx="4842">South</cx:pt>
          <cx:pt idx="4843">East</cx:pt>
          <cx:pt idx="4844">West</cx:pt>
          <cx:pt idx="4845">East</cx:pt>
          <cx:pt idx="4846">West</cx:pt>
          <cx:pt idx="4847">West</cx:pt>
          <cx:pt idx="4848">West</cx:pt>
          <cx:pt idx="4849">West</cx:pt>
          <cx:pt idx="4850">West</cx:pt>
          <cx:pt idx="4851">West</cx:pt>
          <cx:pt idx="4852">West</cx:pt>
          <cx:pt idx="4853">West</cx:pt>
          <cx:pt idx="4854">West</cx:pt>
          <cx:pt idx="4855">West</cx:pt>
          <cx:pt idx="4856">West</cx:pt>
          <cx:pt idx="4857">West</cx:pt>
          <cx:pt idx="4858">West</cx:pt>
          <cx:pt idx="4859">Central</cx:pt>
          <cx:pt idx="4860">East</cx:pt>
          <cx:pt idx="4861">Central</cx:pt>
          <cx:pt idx="4862">East</cx:pt>
          <cx:pt idx="4863">East</cx:pt>
          <cx:pt idx="4864">East</cx:pt>
          <cx:pt idx="4865">West</cx:pt>
          <cx:pt idx="4866">West</cx:pt>
          <cx:pt idx="4867">West</cx:pt>
          <cx:pt idx="4868">West</cx:pt>
          <cx:pt idx="4869">East</cx:pt>
          <cx:pt idx="4870">East</cx:pt>
          <cx:pt idx="4871">Central</cx:pt>
          <cx:pt idx="4872">Central</cx:pt>
          <cx:pt idx="4873">Central</cx:pt>
          <cx:pt idx="4874">Central</cx:pt>
          <cx:pt idx="4875">East</cx:pt>
          <cx:pt idx="4876">South</cx:pt>
          <cx:pt idx="4877">South</cx:pt>
          <cx:pt idx="4878">South</cx:pt>
          <cx:pt idx="4879">South</cx:pt>
          <cx:pt idx="4880">South</cx:pt>
          <cx:pt idx="4881">South</cx:pt>
          <cx:pt idx="4882">South</cx:pt>
          <cx:pt idx="4883">West</cx:pt>
          <cx:pt idx="4884">West</cx:pt>
          <cx:pt idx="4885">Central</cx:pt>
          <cx:pt idx="4886">South</cx:pt>
          <cx:pt idx="4887">South</cx:pt>
          <cx:pt idx="4888">South</cx:pt>
          <cx:pt idx="4889">South</cx:pt>
          <cx:pt idx="4890">West</cx:pt>
          <cx:pt idx="4891">West</cx:pt>
          <cx:pt idx="4892">West</cx:pt>
          <cx:pt idx="4893">West</cx:pt>
          <cx:pt idx="4894">West</cx:pt>
          <cx:pt idx="4895">West</cx:pt>
          <cx:pt idx="4896">West</cx:pt>
          <cx:pt idx="4897">East</cx:pt>
          <cx:pt idx="4898">East</cx:pt>
          <cx:pt idx="4899">West</cx:pt>
          <cx:pt idx="4900">West</cx:pt>
          <cx:pt idx="4901">West</cx:pt>
          <cx:pt idx="4902">East</cx:pt>
          <cx:pt idx="4903">East</cx:pt>
          <cx:pt idx="4904">Central</cx:pt>
          <cx:pt idx="4905">East</cx:pt>
          <cx:pt idx="4906">East</cx:pt>
          <cx:pt idx="4907">East</cx:pt>
          <cx:pt idx="4908">East</cx:pt>
          <cx:pt idx="4909">South</cx:pt>
          <cx:pt idx="4910">South</cx:pt>
          <cx:pt idx="4911">South</cx:pt>
          <cx:pt idx="4912">South</cx:pt>
          <cx:pt idx="4913">South</cx:pt>
          <cx:pt idx="4914">West</cx:pt>
          <cx:pt idx="4915">West</cx:pt>
          <cx:pt idx="4916">Central</cx:pt>
          <cx:pt idx="4917">Central</cx:pt>
          <cx:pt idx="4918">East</cx:pt>
          <cx:pt idx="4919">East</cx:pt>
          <cx:pt idx="4920">Central</cx:pt>
          <cx:pt idx="4921">South</cx:pt>
          <cx:pt idx="4922">South</cx:pt>
          <cx:pt idx="4923">South</cx:pt>
          <cx:pt idx="4924">South</cx:pt>
          <cx:pt idx="4925">East</cx:pt>
          <cx:pt idx="4926">Central</cx:pt>
          <cx:pt idx="4927">East</cx:pt>
          <cx:pt idx="4928">East</cx:pt>
          <cx:pt idx="4929">East</cx:pt>
          <cx:pt idx="4930">East</cx:pt>
          <cx:pt idx="4931">West</cx:pt>
          <cx:pt idx="4932">West</cx:pt>
          <cx:pt idx="4933">West</cx:pt>
          <cx:pt idx="4934">West</cx:pt>
          <cx:pt idx="4935">West</cx:pt>
          <cx:pt idx="4936">South</cx:pt>
          <cx:pt idx="4937">West</cx:pt>
          <cx:pt idx="4938">West</cx:pt>
          <cx:pt idx="4939">West</cx:pt>
          <cx:pt idx="4940">East</cx:pt>
          <cx:pt idx="4941">East</cx:pt>
          <cx:pt idx="4942">East</cx:pt>
          <cx:pt idx="4943">Central</cx:pt>
          <cx:pt idx="4944">West</cx:pt>
          <cx:pt idx="4945">West</cx:pt>
          <cx:pt idx="4946">West</cx:pt>
          <cx:pt idx="4947">West</cx:pt>
          <cx:pt idx="4948">West</cx:pt>
          <cx:pt idx="4949">West</cx:pt>
          <cx:pt idx="4950">East</cx:pt>
          <cx:pt idx="4951">Central</cx:pt>
          <cx:pt idx="4952">West</cx:pt>
          <cx:pt idx="4953">East</cx:pt>
          <cx:pt idx="4954">West</cx:pt>
          <cx:pt idx="4955">West</cx:pt>
          <cx:pt idx="4956">West</cx:pt>
          <cx:pt idx="4957">Central</cx:pt>
          <cx:pt idx="4958">Central</cx:pt>
          <cx:pt idx="4959">West</cx:pt>
          <cx:pt idx="4960">West</cx:pt>
          <cx:pt idx="4961">West</cx:pt>
          <cx:pt idx="4962">West</cx:pt>
          <cx:pt idx="4963">West</cx:pt>
          <cx:pt idx="4964">South</cx:pt>
          <cx:pt idx="4965">South</cx:pt>
          <cx:pt idx="4966">East</cx:pt>
          <cx:pt idx="4967">East</cx:pt>
          <cx:pt idx="4968">East</cx:pt>
          <cx:pt idx="4969">East</cx:pt>
          <cx:pt idx="4970">South</cx:pt>
          <cx:pt idx="4971">South</cx:pt>
          <cx:pt idx="4972">South</cx:pt>
          <cx:pt idx="4973">South</cx:pt>
          <cx:pt idx="4974">West</cx:pt>
          <cx:pt idx="4975">South</cx:pt>
          <cx:pt idx="4976">East</cx:pt>
          <cx:pt idx="4977">East</cx:pt>
          <cx:pt idx="4978">East</cx:pt>
          <cx:pt idx="4979">Central</cx:pt>
          <cx:pt idx="4980">Central</cx:pt>
          <cx:pt idx="4981">Central</cx:pt>
          <cx:pt idx="4982">West</cx:pt>
          <cx:pt idx="4983">West</cx:pt>
          <cx:pt idx="4984">South</cx:pt>
          <cx:pt idx="4985">East</cx:pt>
          <cx:pt idx="4986">West</cx:pt>
          <cx:pt idx="4987">West</cx:pt>
          <cx:pt idx="4988">West</cx:pt>
          <cx:pt idx="4989">West</cx:pt>
          <cx:pt idx="4990">West</cx:pt>
          <cx:pt idx="4991">Central</cx:pt>
          <cx:pt idx="4992">South</cx:pt>
          <cx:pt idx="4993">South</cx:pt>
          <cx:pt idx="4994">South</cx:pt>
          <cx:pt idx="4995">East</cx:pt>
          <cx:pt idx="4996">South</cx:pt>
          <cx:pt idx="4997">South</cx:pt>
          <cx:pt idx="4998">West</cx:pt>
          <cx:pt idx="4999">West</cx:pt>
          <cx:pt idx="5000">West</cx:pt>
          <cx:pt idx="5001">South</cx:pt>
          <cx:pt idx="5002">South</cx:pt>
          <cx:pt idx="5003">West</cx:pt>
          <cx:pt idx="5004">South</cx:pt>
          <cx:pt idx="5005">Central</cx:pt>
          <cx:pt idx="5006">East</cx:pt>
          <cx:pt idx="5007">East</cx:pt>
          <cx:pt idx="5008">East</cx:pt>
          <cx:pt idx="5009">East</cx:pt>
          <cx:pt idx="5010">East</cx:pt>
          <cx:pt idx="5011">West</cx:pt>
          <cx:pt idx="5012">East</cx:pt>
          <cx:pt idx="5013">East</cx:pt>
          <cx:pt idx="5014">East</cx:pt>
          <cx:pt idx="5015">East</cx:pt>
          <cx:pt idx="5016">East</cx:pt>
          <cx:pt idx="5017">West</cx:pt>
          <cx:pt idx="5018">West</cx:pt>
          <cx:pt idx="5019">West</cx:pt>
          <cx:pt idx="5020">East</cx:pt>
          <cx:pt idx="5021">West</cx:pt>
          <cx:pt idx="5022">West</cx:pt>
          <cx:pt idx="5023">West</cx:pt>
          <cx:pt idx="5024">Central</cx:pt>
          <cx:pt idx="5025">Central</cx:pt>
          <cx:pt idx="5026">Central</cx:pt>
          <cx:pt idx="5027">Central</cx:pt>
          <cx:pt idx="5028">Central</cx:pt>
          <cx:pt idx="5029">West</cx:pt>
          <cx:pt idx="5030">West</cx:pt>
          <cx:pt idx="5031">West</cx:pt>
          <cx:pt idx="5032">East</cx:pt>
          <cx:pt idx="5033">East</cx:pt>
          <cx:pt idx="5034">Central</cx:pt>
          <cx:pt idx="5035">West</cx:pt>
          <cx:pt idx="5036">West</cx:pt>
          <cx:pt idx="5037">Central</cx:pt>
          <cx:pt idx="5038">East</cx:pt>
          <cx:pt idx="5039">East</cx:pt>
          <cx:pt idx="5040">East</cx:pt>
          <cx:pt idx="5041">West</cx:pt>
          <cx:pt idx="5042">West</cx:pt>
          <cx:pt idx="5043">West</cx:pt>
          <cx:pt idx="5044">West</cx:pt>
          <cx:pt idx="5045">West</cx:pt>
          <cx:pt idx="5046">West</cx:pt>
          <cx:pt idx="5047">West</cx:pt>
          <cx:pt idx="5048">Central</cx:pt>
          <cx:pt idx="5049">Central</cx:pt>
          <cx:pt idx="5050">West</cx:pt>
          <cx:pt idx="5051">East</cx:pt>
          <cx:pt idx="5052">South</cx:pt>
          <cx:pt idx="5053">Central</cx:pt>
          <cx:pt idx="5054">Central</cx:pt>
          <cx:pt idx="5055">Central</cx:pt>
          <cx:pt idx="5056">West</cx:pt>
          <cx:pt idx="5057">West</cx:pt>
          <cx:pt idx="5058">East</cx:pt>
          <cx:pt idx="5059">South</cx:pt>
          <cx:pt idx="5060">South</cx:pt>
          <cx:pt idx="5061">Central</cx:pt>
          <cx:pt idx="5062">Central</cx:pt>
          <cx:pt idx="5063">Central</cx:pt>
          <cx:pt idx="5064">East</cx:pt>
          <cx:pt idx="5065">South</cx:pt>
          <cx:pt idx="5066">South</cx:pt>
          <cx:pt idx="5067">West</cx:pt>
          <cx:pt idx="5068">Central</cx:pt>
          <cx:pt idx="5069">Central</cx:pt>
          <cx:pt idx="5070">Central</cx:pt>
          <cx:pt idx="5071">Central</cx:pt>
          <cx:pt idx="5072">Central</cx:pt>
          <cx:pt idx="5073">West</cx:pt>
          <cx:pt idx="5074">West</cx:pt>
          <cx:pt idx="5075">Central</cx:pt>
          <cx:pt idx="5076">Central</cx:pt>
          <cx:pt idx="5077">Central</cx:pt>
          <cx:pt idx="5078">Central</cx:pt>
          <cx:pt idx="5079">West</cx:pt>
          <cx:pt idx="5080">West</cx:pt>
          <cx:pt idx="5081">East</cx:pt>
          <cx:pt idx="5082">South</cx:pt>
          <cx:pt idx="5083">South</cx:pt>
          <cx:pt idx="5084">East</cx:pt>
          <cx:pt idx="5085">Central</cx:pt>
          <cx:pt idx="5086">East</cx:pt>
          <cx:pt idx="5087">East</cx:pt>
          <cx:pt idx="5088">East</cx:pt>
          <cx:pt idx="5089">West</cx:pt>
          <cx:pt idx="5090">West</cx:pt>
          <cx:pt idx="5091">West</cx:pt>
          <cx:pt idx="5092">East</cx:pt>
          <cx:pt idx="5093">Central</cx:pt>
          <cx:pt idx="5094">Central</cx:pt>
          <cx:pt idx="5095">Central</cx:pt>
          <cx:pt idx="5096">Central</cx:pt>
          <cx:pt idx="5097">Central</cx:pt>
          <cx:pt idx="5098">Central</cx:pt>
          <cx:pt idx="5099">West</cx:pt>
          <cx:pt idx="5100">Central</cx:pt>
          <cx:pt idx="5101">Central</cx:pt>
          <cx:pt idx="5102">Central</cx:pt>
          <cx:pt idx="5103">East</cx:pt>
          <cx:pt idx="5104">East</cx:pt>
          <cx:pt idx="5105">South</cx:pt>
          <cx:pt idx="5106">South</cx:pt>
          <cx:pt idx="5107">South</cx:pt>
          <cx:pt idx="5108">South</cx:pt>
          <cx:pt idx="5109">East</cx:pt>
          <cx:pt idx="5110">East</cx:pt>
          <cx:pt idx="5111">East</cx:pt>
          <cx:pt idx="5112">Central</cx:pt>
          <cx:pt idx="5113">Central</cx:pt>
          <cx:pt idx="5114">West</cx:pt>
          <cx:pt idx="5115">East</cx:pt>
          <cx:pt idx="5116">East</cx:pt>
          <cx:pt idx="5117">East</cx:pt>
          <cx:pt idx="5118">East</cx:pt>
          <cx:pt idx="5119">East</cx:pt>
          <cx:pt idx="5120">South</cx:pt>
          <cx:pt idx="5121">South</cx:pt>
          <cx:pt idx="5122">South</cx:pt>
          <cx:pt idx="5123">South</cx:pt>
          <cx:pt idx="5124">East</cx:pt>
          <cx:pt idx="5125">East</cx:pt>
          <cx:pt idx="5126">East</cx:pt>
          <cx:pt idx="5127">East</cx:pt>
          <cx:pt idx="5128">East</cx:pt>
          <cx:pt idx="5129">East</cx:pt>
          <cx:pt idx="5130">East</cx:pt>
          <cx:pt idx="5131">West</cx:pt>
          <cx:pt idx="5132">South</cx:pt>
          <cx:pt idx="5133">East</cx:pt>
          <cx:pt idx="5134">East</cx:pt>
          <cx:pt idx="5135">West</cx:pt>
          <cx:pt idx="5136">West</cx:pt>
          <cx:pt idx="5137">Central</cx:pt>
          <cx:pt idx="5138">East</cx:pt>
          <cx:pt idx="5139">East</cx:pt>
          <cx:pt idx="5140">West</cx:pt>
          <cx:pt idx="5141">East</cx:pt>
          <cx:pt idx="5142">East</cx:pt>
          <cx:pt idx="5143">East</cx:pt>
          <cx:pt idx="5144">West</cx:pt>
          <cx:pt idx="5145">West</cx:pt>
          <cx:pt idx="5146">West</cx:pt>
          <cx:pt idx="5147">West</cx:pt>
          <cx:pt idx="5148">West</cx:pt>
          <cx:pt idx="5149">East</cx:pt>
          <cx:pt idx="5150">West</cx:pt>
          <cx:pt idx="5151">West</cx:pt>
          <cx:pt idx="5152">East</cx:pt>
          <cx:pt idx="5153">East</cx:pt>
          <cx:pt idx="5154">Central</cx:pt>
          <cx:pt idx="5155">Central</cx:pt>
          <cx:pt idx="5156">Central</cx:pt>
          <cx:pt idx="5157">Central</cx:pt>
          <cx:pt idx="5158">Central</cx:pt>
          <cx:pt idx="5159">West</cx:pt>
          <cx:pt idx="5160">West</cx:pt>
          <cx:pt idx="5161">West</cx:pt>
          <cx:pt idx="5162">Central</cx:pt>
          <cx:pt idx="5163">West</cx:pt>
          <cx:pt idx="5164">Central</cx:pt>
          <cx:pt idx="5165">Central</cx:pt>
          <cx:pt idx="5166">Central</cx:pt>
          <cx:pt idx="5167">Central</cx:pt>
          <cx:pt idx="5168">Central</cx:pt>
          <cx:pt idx="5169">Central</cx:pt>
          <cx:pt idx="5170">Central</cx:pt>
          <cx:pt idx="5171">Central</cx:pt>
          <cx:pt idx="5172">Central</cx:pt>
          <cx:pt idx="5173">West</cx:pt>
          <cx:pt idx="5174">Central</cx:pt>
          <cx:pt idx="5175">Central</cx:pt>
          <cx:pt idx="5176">West</cx:pt>
          <cx:pt idx="5177">East</cx:pt>
          <cx:pt idx="5178">West</cx:pt>
          <cx:pt idx="5179">West</cx:pt>
          <cx:pt idx="5180">West</cx:pt>
          <cx:pt idx="5181">East</cx:pt>
          <cx:pt idx="5182">East</cx:pt>
          <cx:pt idx="5183">South</cx:pt>
          <cx:pt idx="5184">South</cx:pt>
          <cx:pt idx="5185">South</cx:pt>
          <cx:pt idx="5186">East</cx:pt>
          <cx:pt idx="5187">Central</cx:pt>
          <cx:pt idx="5188">Central</cx:pt>
          <cx:pt idx="5189">Central</cx:pt>
          <cx:pt idx="5190">Central</cx:pt>
          <cx:pt idx="5191">West</cx:pt>
          <cx:pt idx="5192">South</cx:pt>
          <cx:pt idx="5193">South</cx:pt>
          <cx:pt idx="5194">South</cx:pt>
          <cx:pt idx="5195">South</cx:pt>
          <cx:pt idx="5196">West</cx:pt>
          <cx:pt idx="5197">West</cx:pt>
          <cx:pt idx="5198">Central</cx:pt>
          <cx:pt idx="5199">Central</cx:pt>
          <cx:pt idx="5200">Central</cx:pt>
          <cx:pt idx="5201">Central</cx:pt>
          <cx:pt idx="5202">West</cx:pt>
          <cx:pt idx="5203">West</cx:pt>
          <cx:pt idx="5204">East</cx:pt>
          <cx:pt idx="5205">East</cx:pt>
          <cx:pt idx="5206">East</cx:pt>
          <cx:pt idx="5207">East</cx:pt>
          <cx:pt idx="5208">East</cx:pt>
          <cx:pt idx="5209">East</cx:pt>
          <cx:pt idx="5210">East</cx:pt>
          <cx:pt idx="5211">East</cx:pt>
          <cx:pt idx="5212">West</cx:pt>
          <cx:pt idx="5213">West</cx:pt>
          <cx:pt idx="5214">West</cx:pt>
          <cx:pt idx="5215">West</cx:pt>
          <cx:pt idx="5216">Central</cx:pt>
          <cx:pt idx="5217">West</cx:pt>
          <cx:pt idx="5218">East</cx:pt>
          <cx:pt idx="5219">Central</cx:pt>
          <cx:pt idx="5220">Central</cx:pt>
          <cx:pt idx="5221">Central</cx:pt>
          <cx:pt idx="5222">Central</cx:pt>
          <cx:pt idx="5223">Central</cx:pt>
          <cx:pt idx="5224">West</cx:pt>
          <cx:pt idx="5225">East</cx:pt>
          <cx:pt idx="5226">East</cx:pt>
          <cx:pt idx="5227">East</cx:pt>
          <cx:pt idx="5228">West</cx:pt>
          <cx:pt idx="5229">West</cx:pt>
          <cx:pt idx="5230">West</cx:pt>
          <cx:pt idx="5231">West</cx:pt>
          <cx:pt idx="5232">West</cx:pt>
          <cx:pt idx="5233">South</cx:pt>
          <cx:pt idx="5234">West</cx:pt>
          <cx:pt idx="5235">Central</cx:pt>
          <cx:pt idx="5236">East</cx:pt>
          <cx:pt idx="5237">East</cx:pt>
          <cx:pt idx="5238">East</cx:pt>
          <cx:pt idx="5239">West</cx:pt>
          <cx:pt idx="5240">West</cx:pt>
          <cx:pt idx="5241">West</cx:pt>
          <cx:pt idx="5242">Central</cx:pt>
          <cx:pt idx="5243">South</cx:pt>
          <cx:pt idx="5244">West</cx:pt>
          <cx:pt idx="5245">West</cx:pt>
          <cx:pt idx="5246">West</cx:pt>
          <cx:pt idx="5247">Central</cx:pt>
          <cx:pt idx="5248">West</cx:pt>
          <cx:pt idx="5249">East</cx:pt>
          <cx:pt idx="5250">South</cx:pt>
          <cx:pt idx="5251">South</cx:pt>
          <cx:pt idx="5252">South</cx:pt>
          <cx:pt idx="5253">West</cx:pt>
          <cx:pt idx="5254">East</cx:pt>
          <cx:pt idx="5255">East</cx:pt>
          <cx:pt idx="5256">Central</cx:pt>
          <cx:pt idx="5257">West</cx:pt>
          <cx:pt idx="5258">West</cx:pt>
          <cx:pt idx="5259">East</cx:pt>
          <cx:pt idx="5260">Central</cx:pt>
          <cx:pt idx="5261">Central</cx:pt>
          <cx:pt idx="5262">Central</cx:pt>
          <cx:pt idx="5263">Central</cx:pt>
          <cx:pt idx="5264">Central</cx:pt>
          <cx:pt idx="5265">West</cx:pt>
          <cx:pt idx="5266">West</cx:pt>
          <cx:pt idx="5267">West</cx:pt>
          <cx:pt idx="5268">East</cx:pt>
          <cx:pt idx="5269">West</cx:pt>
          <cx:pt idx="5270">West</cx:pt>
          <cx:pt idx="5271">West</cx:pt>
          <cx:pt idx="5272">West</cx:pt>
          <cx:pt idx="5273">South</cx:pt>
          <cx:pt idx="5274">East</cx:pt>
          <cx:pt idx="5275">South</cx:pt>
          <cx:pt idx="5276">South</cx:pt>
          <cx:pt idx="5277">Central</cx:pt>
          <cx:pt idx="5278">South</cx:pt>
          <cx:pt idx="5279">Central</cx:pt>
          <cx:pt idx="5280">Central</cx:pt>
          <cx:pt idx="5281">Central</cx:pt>
          <cx:pt idx="5282">Central</cx:pt>
          <cx:pt idx="5283">West</cx:pt>
          <cx:pt idx="5284">West</cx:pt>
          <cx:pt idx="5285">West</cx:pt>
          <cx:pt idx="5286">West</cx:pt>
          <cx:pt idx="5287">West</cx:pt>
          <cx:pt idx="5288">West</cx:pt>
          <cx:pt idx="5289">Central</cx:pt>
          <cx:pt idx="5290">Central</cx:pt>
          <cx:pt idx="5291">Central</cx:pt>
          <cx:pt idx="5292">South</cx:pt>
          <cx:pt idx="5293">East</cx:pt>
          <cx:pt idx="5294">Central</cx:pt>
          <cx:pt idx="5295">Central</cx:pt>
          <cx:pt idx="5296">East</cx:pt>
          <cx:pt idx="5297">East</cx:pt>
          <cx:pt idx="5298">West</cx:pt>
          <cx:pt idx="5299">West</cx:pt>
          <cx:pt idx="5300">South</cx:pt>
          <cx:pt idx="5301">South</cx:pt>
          <cx:pt idx="5302">South</cx:pt>
          <cx:pt idx="5303">Central</cx:pt>
          <cx:pt idx="5304">Central</cx:pt>
          <cx:pt idx="5305">East</cx:pt>
          <cx:pt idx="5306">East</cx:pt>
          <cx:pt idx="5307">East</cx:pt>
          <cx:pt idx="5308">Central</cx:pt>
          <cx:pt idx="5309">Central</cx:pt>
          <cx:pt idx="5310">Central</cx:pt>
          <cx:pt idx="5311">South</cx:pt>
          <cx:pt idx="5312">South</cx:pt>
          <cx:pt idx="5313">West</cx:pt>
          <cx:pt idx="5314">West</cx:pt>
          <cx:pt idx="5315">South</cx:pt>
          <cx:pt idx="5316">South</cx:pt>
          <cx:pt idx="5317">South</cx:pt>
          <cx:pt idx="5318">South</cx:pt>
          <cx:pt idx="5319">South</cx:pt>
          <cx:pt idx="5320">South</cx:pt>
          <cx:pt idx="5321">South</cx:pt>
          <cx:pt idx="5322">South</cx:pt>
          <cx:pt idx="5323">Central</cx:pt>
          <cx:pt idx="5324">West</cx:pt>
          <cx:pt idx="5325">West</cx:pt>
          <cx:pt idx="5326">East</cx:pt>
          <cx:pt idx="5327">West</cx:pt>
          <cx:pt idx="5328">Central</cx:pt>
          <cx:pt idx="5329">East</cx:pt>
          <cx:pt idx="5330">East</cx:pt>
          <cx:pt idx="5331">East</cx:pt>
          <cx:pt idx="5332">East</cx:pt>
          <cx:pt idx="5333">East</cx:pt>
          <cx:pt idx="5334">East</cx:pt>
          <cx:pt idx="5335">East</cx:pt>
          <cx:pt idx="5336">West</cx:pt>
          <cx:pt idx="5337">West</cx:pt>
          <cx:pt idx="5338">East</cx:pt>
          <cx:pt idx="5339">East</cx:pt>
          <cx:pt idx="5340">East</cx:pt>
          <cx:pt idx="5341">East</cx:pt>
          <cx:pt idx="5342">Central</cx:pt>
          <cx:pt idx="5343">Central</cx:pt>
          <cx:pt idx="5344">East</cx:pt>
          <cx:pt idx="5345">West</cx:pt>
          <cx:pt idx="5346">West</cx:pt>
          <cx:pt idx="5347">West</cx:pt>
          <cx:pt idx="5348">Central</cx:pt>
          <cx:pt idx="5349">Central</cx:pt>
          <cx:pt idx="5350">Central</cx:pt>
          <cx:pt idx="5351">Central</cx:pt>
          <cx:pt idx="5352">Central</cx:pt>
          <cx:pt idx="5353">South</cx:pt>
          <cx:pt idx="5354">West</cx:pt>
          <cx:pt idx="5355">West</cx:pt>
          <cx:pt idx="5356">West</cx:pt>
          <cx:pt idx="5357">West</cx:pt>
          <cx:pt idx="5358">West</cx:pt>
          <cx:pt idx="5359">West</cx:pt>
          <cx:pt idx="5360">South</cx:pt>
          <cx:pt idx="5361">Central</cx:pt>
          <cx:pt idx="5362">Central</cx:pt>
          <cx:pt idx="5363">Central</cx:pt>
          <cx:pt idx="5364">West</cx:pt>
          <cx:pt idx="5365">Central</cx:pt>
          <cx:pt idx="5366">West</cx:pt>
          <cx:pt idx="5367">West</cx:pt>
          <cx:pt idx="5368">West</cx:pt>
          <cx:pt idx="5369">East</cx:pt>
          <cx:pt idx="5370">Central</cx:pt>
          <cx:pt idx="5371">Central</cx:pt>
          <cx:pt idx="5372">Central</cx:pt>
          <cx:pt idx="5373">Central</cx:pt>
          <cx:pt idx="5374">Central</cx:pt>
          <cx:pt idx="5375">West</cx:pt>
          <cx:pt idx="5376">West</cx:pt>
          <cx:pt idx="5377">East</cx:pt>
          <cx:pt idx="5378">East</cx:pt>
          <cx:pt idx="5379">West</cx:pt>
          <cx:pt idx="5380">West</cx:pt>
          <cx:pt idx="5381">Central</cx:pt>
          <cx:pt idx="5382">Central</cx:pt>
          <cx:pt idx="5383">Central</cx:pt>
          <cx:pt idx="5384">East</cx:pt>
          <cx:pt idx="5385">East</cx:pt>
          <cx:pt idx="5386">South</cx:pt>
          <cx:pt idx="5387">West</cx:pt>
          <cx:pt idx="5388">West</cx:pt>
          <cx:pt idx="5389">West</cx:pt>
          <cx:pt idx="5390">West</cx:pt>
          <cx:pt idx="5391">East</cx:pt>
          <cx:pt idx="5392">East</cx:pt>
          <cx:pt idx="5393">East</cx:pt>
          <cx:pt idx="5394">East</cx:pt>
          <cx:pt idx="5395">West</cx:pt>
          <cx:pt idx="5396">West</cx:pt>
          <cx:pt idx="5397">West</cx:pt>
          <cx:pt idx="5398">East</cx:pt>
          <cx:pt idx="5399">West</cx:pt>
          <cx:pt idx="5400">West</cx:pt>
          <cx:pt idx="5401">West</cx:pt>
          <cx:pt idx="5402">East</cx:pt>
          <cx:pt idx="5403">East</cx:pt>
          <cx:pt idx="5404">West</cx:pt>
          <cx:pt idx="5405">West</cx:pt>
          <cx:pt idx="5406">West</cx:pt>
          <cx:pt idx="5407">West</cx:pt>
          <cx:pt idx="5408">West</cx:pt>
          <cx:pt idx="5409">West</cx:pt>
          <cx:pt idx="5410">West</cx:pt>
          <cx:pt idx="5411">West</cx:pt>
          <cx:pt idx="5412">West</cx:pt>
          <cx:pt idx="5413">Central</cx:pt>
          <cx:pt idx="5414">Central</cx:pt>
          <cx:pt idx="5415">Central</cx:pt>
          <cx:pt idx="5416">Central</cx:pt>
          <cx:pt idx="5417">Central</cx:pt>
          <cx:pt idx="5418">Central</cx:pt>
          <cx:pt idx="5419">Central</cx:pt>
          <cx:pt idx="5420">East</cx:pt>
          <cx:pt idx="5421">East</cx:pt>
          <cx:pt idx="5422">West</cx:pt>
          <cx:pt idx="5423">South</cx:pt>
          <cx:pt idx="5424">East</cx:pt>
          <cx:pt idx="5425">West</cx:pt>
          <cx:pt idx="5426">West</cx:pt>
          <cx:pt idx="5427">West</cx:pt>
          <cx:pt idx="5428">West</cx:pt>
          <cx:pt idx="5429">South</cx:pt>
          <cx:pt idx="5430">East</cx:pt>
          <cx:pt idx="5431">East</cx:pt>
          <cx:pt idx="5432">East</cx:pt>
          <cx:pt idx="5433">West</cx:pt>
          <cx:pt idx="5434">West</cx:pt>
          <cx:pt idx="5435">West</cx:pt>
          <cx:pt idx="5436">South</cx:pt>
          <cx:pt idx="5437">South</cx:pt>
          <cx:pt idx="5438">South</cx:pt>
          <cx:pt idx="5439">East</cx:pt>
          <cx:pt idx="5440">South</cx:pt>
          <cx:pt idx="5441">West</cx:pt>
          <cx:pt idx="5442">East</cx:pt>
          <cx:pt idx="5443">East</cx:pt>
          <cx:pt idx="5444">East</cx:pt>
          <cx:pt idx="5445">Central</cx:pt>
          <cx:pt idx="5446">East</cx:pt>
          <cx:pt idx="5447">East</cx:pt>
          <cx:pt idx="5448">Central</cx:pt>
          <cx:pt idx="5449">Central</cx:pt>
          <cx:pt idx="5450">Central</cx:pt>
          <cx:pt idx="5451">Central</cx:pt>
          <cx:pt idx="5452">West</cx:pt>
          <cx:pt idx="5453">Central</cx:pt>
          <cx:pt idx="5454">East</cx:pt>
          <cx:pt idx="5455">East</cx:pt>
          <cx:pt idx="5456">West</cx:pt>
          <cx:pt idx="5457">West</cx:pt>
          <cx:pt idx="5458">West</cx:pt>
          <cx:pt idx="5459">West</cx:pt>
          <cx:pt idx="5460">South</cx:pt>
          <cx:pt idx="5461">West</cx:pt>
          <cx:pt idx="5462">West</cx:pt>
          <cx:pt idx="5463">West</cx:pt>
          <cx:pt idx="5464">West</cx:pt>
          <cx:pt idx="5465">West</cx:pt>
          <cx:pt idx="5466">Central</cx:pt>
          <cx:pt idx="5467">West</cx:pt>
          <cx:pt idx="5468">West</cx:pt>
          <cx:pt idx="5469">West</cx:pt>
          <cx:pt idx="5470">East</cx:pt>
          <cx:pt idx="5471">West</cx:pt>
          <cx:pt idx="5472">West</cx:pt>
          <cx:pt idx="5473">West</cx:pt>
          <cx:pt idx="5474">Central</cx:pt>
          <cx:pt idx="5475">Central</cx:pt>
          <cx:pt idx="5476">Central</cx:pt>
          <cx:pt idx="5477">Central</cx:pt>
          <cx:pt idx="5478">East</cx:pt>
          <cx:pt idx="5479">South</cx:pt>
          <cx:pt idx="5480">West</cx:pt>
          <cx:pt idx="5481">West</cx:pt>
          <cx:pt idx="5482">West</cx:pt>
          <cx:pt idx="5483">West</cx:pt>
          <cx:pt idx="5484">South</cx:pt>
          <cx:pt idx="5485">South</cx:pt>
          <cx:pt idx="5486">Central</cx:pt>
          <cx:pt idx="5487">South</cx:pt>
          <cx:pt idx="5488">South</cx:pt>
          <cx:pt idx="5489">South</cx:pt>
          <cx:pt idx="5490">South</cx:pt>
          <cx:pt idx="5491">Central</cx:pt>
          <cx:pt idx="5492">West</cx:pt>
          <cx:pt idx="5493">West</cx:pt>
          <cx:pt idx="5494">West</cx:pt>
          <cx:pt idx="5495">East</cx:pt>
          <cx:pt idx="5496">East</cx:pt>
          <cx:pt idx="5497">East</cx:pt>
          <cx:pt idx="5498">East</cx:pt>
          <cx:pt idx="5499">East</cx:pt>
          <cx:pt idx="5500">East</cx:pt>
          <cx:pt idx="5501">East</cx:pt>
          <cx:pt idx="5502">East</cx:pt>
          <cx:pt idx="5503">East</cx:pt>
          <cx:pt idx="5504">East</cx:pt>
          <cx:pt idx="5505">East</cx:pt>
          <cx:pt idx="5506">West</cx:pt>
          <cx:pt idx="5507">South</cx:pt>
          <cx:pt idx="5508">West</cx:pt>
          <cx:pt idx="5509">Central</cx:pt>
          <cx:pt idx="5510">Central</cx:pt>
          <cx:pt idx="5511">West</cx:pt>
          <cx:pt idx="5512">West</cx:pt>
          <cx:pt idx="5513">East</cx:pt>
          <cx:pt idx="5514">East</cx:pt>
          <cx:pt idx="5515">East</cx:pt>
          <cx:pt idx="5516">South</cx:pt>
          <cx:pt idx="5517">East</cx:pt>
          <cx:pt idx="5518">East</cx:pt>
          <cx:pt idx="5519">East</cx:pt>
          <cx:pt idx="5520">East</cx:pt>
          <cx:pt idx="5521">East</cx:pt>
          <cx:pt idx="5522">West</cx:pt>
          <cx:pt idx="5523">West</cx:pt>
          <cx:pt idx="5524">West</cx:pt>
          <cx:pt idx="5525">West</cx:pt>
          <cx:pt idx="5526">West</cx:pt>
          <cx:pt idx="5527">East</cx:pt>
          <cx:pt idx="5528">South</cx:pt>
          <cx:pt idx="5529">Central</cx:pt>
          <cx:pt idx="5530">Central</cx:pt>
          <cx:pt idx="5531">South</cx:pt>
          <cx:pt idx="5532">South</cx:pt>
          <cx:pt idx="5533">South</cx:pt>
          <cx:pt idx="5534">South</cx:pt>
          <cx:pt idx="5535">South</cx:pt>
          <cx:pt idx="5536">South</cx:pt>
          <cx:pt idx="5537">South</cx:pt>
          <cx:pt idx="5538">Central</cx:pt>
          <cx:pt idx="5539">Central</cx:pt>
          <cx:pt idx="5540">Central</cx:pt>
          <cx:pt idx="5541">Central</cx:pt>
          <cx:pt idx="5542">West</cx:pt>
          <cx:pt idx="5543">West</cx:pt>
          <cx:pt idx="5544">West</cx:pt>
          <cx:pt idx="5545">East</cx:pt>
          <cx:pt idx="5546">West</cx:pt>
          <cx:pt idx="5547">West</cx:pt>
          <cx:pt idx="5548">West</cx:pt>
          <cx:pt idx="5549">West</cx:pt>
          <cx:pt idx="5550">Central</cx:pt>
          <cx:pt idx="5551">Central</cx:pt>
          <cx:pt idx="5552">Central</cx:pt>
          <cx:pt idx="5553">Central</cx:pt>
          <cx:pt idx="5554">Central</cx:pt>
          <cx:pt idx="5555">South</cx:pt>
          <cx:pt idx="5556">South</cx:pt>
          <cx:pt idx="5557">South</cx:pt>
          <cx:pt idx="5558">West</cx:pt>
          <cx:pt idx="5559">West</cx:pt>
          <cx:pt idx="5560">West</cx:pt>
          <cx:pt idx="5561">South</cx:pt>
          <cx:pt idx="5562">South</cx:pt>
          <cx:pt idx="5563">South</cx:pt>
          <cx:pt idx="5564">Central</cx:pt>
          <cx:pt idx="5565">Central</cx:pt>
          <cx:pt idx="5566">Central</cx:pt>
          <cx:pt idx="5567">Central</cx:pt>
          <cx:pt idx="5568">Central</cx:pt>
          <cx:pt idx="5569">Central</cx:pt>
          <cx:pt idx="5570">Central</cx:pt>
          <cx:pt idx="5571">East</cx:pt>
          <cx:pt idx="5572">East</cx:pt>
          <cx:pt idx="5573">East</cx:pt>
          <cx:pt idx="5574">East</cx:pt>
          <cx:pt idx="5575">East</cx:pt>
          <cx:pt idx="5576">West</cx:pt>
          <cx:pt idx="5577">West</cx:pt>
          <cx:pt idx="5578">West</cx:pt>
          <cx:pt idx="5579">West</cx:pt>
          <cx:pt idx="5580">West</cx:pt>
          <cx:pt idx="5581">East</cx:pt>
          <cx:pt idx="5582">East</cx:pt>
          <cx:pt idx="5583">West</cx:pt>
          <cx:pt idx="5584">East</cx:pt>
          <cx:pt idx="5585">East</cx:pt>
          <cx:pt idx="5586">East</cx:pt>
          <cx:pt idx="5587">West</cx:pt>
          <cx:pt idx="5588">West</cx:pt>
          <cx:pt idx="5589">West</cx:pt>
          <cx:pt idx="5590">West</cx:pt>
          <cx:pt idx="5591">East</cx:pt>
          <cx:pt idx="5592">East</cx:pt>
          <cx:pt idx="5593">East</cx:pt>
          <cx:pt idx="5594">East</cx:pt>
          <cx:pt idx="5595">East</cx:pt>
          <cx:pt idx="5596">East</cx:pt>
          <cx:pt idx="5597">East</cx:pt>
          <cx:pt idx="5598">East</cx:pt>
          <cx:pt idx="5599">East</cx:pt>
          <cx:pt idx="5600">East</cx:pt>
          <cx:pt idx="5601">East</cx:pt>
          <cx:pt idx="5602">Central</cx:pt>
          <cx:pt idx="5603">Central</cx:pt>
          <cx:pt idx="5604">East</cx:pt>
          <cx:pt idx="5605">South</cx:pt>
          <cx:pt idx="5606">South</cx:pt>
          <cx:pt idx="5607">East</cx:pt>
          <cx:pt idx="5608">West</cx:pt>
          <cx:pt idx="5609">South</cx:pt>
          <cx:pt idx="5610">East</cx:pt>
          <cx:pt idx="5611">West</cx:pt>
          <cx:pt idx="5612">West</cx:pt>
          <cx:pt idx="5613">East</cx:pt>
          <cx:pt idx="5614">East</cx:pt>
          <cx:pt idx="5615">East</cx:pt>
          <cx:pt idx="5616">East</cx:pt>
          <cx:pt idx="5617">South</cx:pt>
          <cx:pt idx="5618">West</cx:pt>
          <cx:pt idx="5619">Central</cx:pt>
          <cx:pt idx="5620">Central</cx:pt>
          <cx:pt idx="5621">Central</cx:pt>
          <cx:pt idx="5622">Central</cx:pt>
          <cx:pt idx="5623">West</cx:pt>
          <cx:pt idx="5624">West</cx:pt>
          <cx:pt idx="5625">West</cx:pt>
          <cx:pt idx="5626">West</cx:pt>
          <cx:pt idx="5627">South</cx:pt>
          <cx:pt idx="5628">South</cx:pt>
          <cx:pt idx="5629">East</cx:pt>
          <cx:pt idx="5630">South</cx:pt>
          <cx:pt idx="5631">South</cx:pt>
          <cx:pt idx="5632">South</cx:pt>
          <cx:pt idx="5633">East</cx:pt>
          <cx:pt idx="5634">Central</cx:pt>
          <cx:pt idx="5635">West</cx:pt>
          <cx:pt idx="5636">West</cx:pt>
          <cx:pt idx="5637">Central</cx:pt>
          <cx:pt idx="5638">West</cx:pt>
          <cx:pt idx="5639">West</cx:pt>
          <cx:pt idx="5640">East</cx:pt>
          <cx:pt idx="5641">East</cx:pt>
          <cx:pt idx="5642">South</cx:pt>
          <cx:pt idx="5643">South</cx:pt>
          <cx:pt idx="5644">West</cx:pt>
          <cx:pt idx="5645">East</cx:pt>
          <cx:pt idx="5646">South</cx:pt>
          <cx:pt idx="5647">West</cx:pt>
          <cx:pt idx="5648">West</cx:pt>
          <cx:pt idx="5649">West</cx:pt>
          <cx:pt idx="5650">West</cx:pt>
          <cx:pt idx="5651">West</cx:pt>
          <cx:pt idx="5652">East</cx:pt>
          <cx:pt idx="5653">West</cx:pt>
          <cx:pt idx="5654">West</cx:pt>
          <cx:pt idx="5655">West</cx:pt>
          <cx:pt idx="5656">West</cx:pt>
          <cx:pt idx="5657">West</cx:pt>
          <cx:pt idx="5658">West</cx:pt>
          <cx:pt idx="5659">West</cx:pt>
          <cx:pt idx="5660">West</cx:pt>
          <cx:pt idx="5661">West</cx:pt>
          <cx:pt idx="5662">West</cx:pt>
          <cx:pt idx="5663">East</cx:pt>
          <cx:pt idx="5664">East</cx:pt>
          <cx:pt idx="5665">East</cx:pt>
          <cx:pt idx="5666">East</cx:pt>
          <cx:pt idx="5667">West</cx:pt>
          <cx:pt idx="5668">West</cx:pt>
          <cx:pt idx="5669">West</cx:pt>
          <cx:pt idx="5670">West</cx:pt>
          <cx:pt idx="5671">West</cx:pt>
          <cx:pt idx="5672">Central</cx:pt>
          <cx:pt idx="5673">Central</cx:pt>
          <cx:pt idx="5674">West</cx:pt>
          <cx:pt idx="5675">West</cx:pt>
          <cx:pt idx="5676">West</cx:pt>
          <cx:pt idx="5677">Central</cx:pt>
          <cx:pt idx="5678">Central</cx:pt>
          <cx:pt idx="5679">Central</cx:pt>
          <cx:pt idx="5680">Central</cx:pt>
          <cx:pt idx="5681">Central</cx:pt>
          <cx:pt idx="5682">South</cx:pt>
          <cx:pt idx="5683">South</cx:pt>
          <cx:pt idx="5684">South</cx:pt>
          <cx:pt idx="5685">West</cx:pt>
          <cx:pt idx="5686">South</cx:pt>
          <cx:pt idx="5687">South</cx:pt>
          <cx:pt idx="5688">South</cx:pt>
          <cx:pt idx="5689">Central</cx:pt>
          <cx:pt idx="5690">East</cx:pt>
          <cx:pt idx="5691">East</cx:pt>
          <cx:pt idx="5692">East</cx:pt>
          <cx:pt idx="5693">East</cx:pt>
          <cx:pt idx="5694">East</cx:pt>
          <cx:pt idx="5695">West</cx:pt>
          <cx:pt idx="5696">Central</cx:pt>
          <cx:pt idx="5697">Central</cx:pt>
          <cx:pt idx="5698">Central</cx:pt>
          <cx:pt idx="5699">West</cx:pt>
          <cx:pt idx="5700">East</cx:pt>
          <cx:pt idx="5701">East</cx:pt>
          <cx:pt idx="5702">East</cx:pt>
          <cx:pt idx="5703">East</cx:pt>
          <cx:pt idx="5704">East</cx:pt>
          <cx:pt idx="5705">East</cx:pt>
          <cx:pt idx="5706">East</cx:pt>
          <cx:pt idx="5707">East</cx:pt>
          <cx:pt idx="5708">East</cx:pt>
          <cx:pt idx="5709">East</cx:pt>
          <cx:pt idx="5710">East</cx:pt>
          <cx:pt idx="5711">East</cx:pt>
          <cx:pt idx="5712">Central</cx:pt>
          <cx:pt idx="5713">East</cx:pt>
          <cx:pt idx="5714">South</cx:pt>
          <cx:pt idx="5715">Central</cx:pt>
          <cx:pt idx="5716">Central</cx:pt>
          <cx:pt idx="5717">Central</cx:pt>
          <cx:pt idx="5718">Central</cx:pt>
          <cx:pt idx="5719">Central</cx:pt>
          <cx:pt idx="5720">West</cx:pt>
          <cx:pt idx="5721">West</cx:pt>
          <cx:pt idx="5722">West</cx:pt>
          <cx:pt idx="5723">West</cx:pt>
          <cx:pt idx="5724">Central</cx:pt>
          <cx:pt idx="5725">East</cx:pt>
          <cx:pt idx="5726">Central</cx:pt>
          <cx:pt idx="5727">Central</cx:pt>
          <cx:pt idx="5728">Central</cx:pt>
          <cx:pt idx="5729">Central</cx:pt>
          <cx:pt idx="5730">Central</cx:pt>
          <cx:pt idx="5731">Central</cx:pt>
          <cx:pt idx="5732">East</cx:pt>
          <cx:pt idx="5733">East</cx:pt>
          <cx:pt idx="5734">East</cx:pt>
          <cx:pt idx="5735">East</cx:pt>
          <cx:pt idx="5736">West</cx:pt>
          <cx:pt idx="5737">West</cx:pt>
          <cx:pt idx="5738">West</cx:pt>
          <cx:pt idx="5739">West</cx:pt>
          <cx:pt idx="5740">West</cx:pt>
          <cx:pt idx="5741">West</cx:pt>
          <cx:pt idx="5742">West</cx:pt>
          <cx:pt idx="5743">West</cx:pt>
          <cx:pt idx="5744">West</cx:pt>
          <cx:pt idx="5745">West</cx:pt>
          <cx:pt idx="5746">South</cx:pt>
          <cx:pt idx="5747">South</cx:pt>
          <cx:pt idx="5748">South</cx:pt>
          <cx:pt idx="5749">East</cx:pt>
          <cx:pt idx="5750">Central</cx:pt>
          <cx:pt idx="5751">West</cx:pt>
          <cx:pt idx="5752">West</cx:pt>
          <cx:pt idx="5753">South</cx:pt>
          <cx:pt idx="5754">South</cx:pt>
          <cx:pt idx="5755">Central</cx:pt>
          <cx:pt idx="5756">Central</cx:pt>
          <cx:pt idx="5757">South</cx:pt>
          <cx:pt idx="5758">South</cx:pt>
          <cx:pt idx="5759">West</cx:pt>
          <cx:pt idx="5760">West</cx:pt>
          <cx:pt idx="5761">West</cx:pt>
          <cx:pt idx="5762">West</cx:pt>
          <cx:pt idx="5763">East</cx:pt>
          <cx:pt idx="5764">West</cx:pt>
          <cx:pt idx="5765">West</cx:pt>
          <cx:pt idx="5766">Central</cx:pt>
          <cx:pt idx="5767">Central</cx:pt>
          <cx:pt idx="5768">East</cx:pt>
          <cx:pt idx="5769">East</cx:pt>
          <cx:pt idx="5770">West</cx:pt>
          <cx:pt idx="5771">West</cx:pt>
          <cx:pt idx="5772">Central</cx:pt>
          <cx:pt idx="5773">Central</cx:pt>
          <cx:pt idx="5774">West</cx:pt>
          <cx:pt idx="5775">West</cx:pt>
          <cx:pt idx="5776">East</cx:pt>
          <cx:pt idx="5777">West</cx:pt>
          <cx:pt idx="5778">West</cx:pt>
          <cx:pt idx="5779">West</cx:pt>
          <cx:pt idx="5780">West</cx:pt>
          <cx:pt idx="5781">West</cx:pt>
          <cx:pt idx="5782">West</cx:pt>
          <cx:pt idx="5783">West</cx:pt>
          <cx:pt idx="5784">West</cx:pt>
          <cx:pt idx="5785">West</cx:pt>
          <cx:pt idx="5786">West</cx:pt>
          <cx:pt idx="5787">West</cx:pt>
          <cx:pt idx="5788">South</cx:pt>
          <cx:pt idx="5789">South</cx:pt>
          <cx:pt idx="5790">West</cx:pt>
          <cx:pt idx="5791">West</cx:pt>
          <cx:pt idx="5792">West</cx:pt>
          <cx:pt idx="5793">West</cx:pt>
          <cx:pt idx="5794">West</cx:pt>
          <cx:pt idx="5795">East</cx:pt>
          <cx:pt idx="5796">East</cx:pt>
          <cx:pt idx="5797">East</cx:pt>
          <cx:pt idx="5798">East</cx:pt>
          <cx:pt idx="5799">Central</cx:pt>
          <cx:pt idx="5800">Central</cx:pt>
          <cx:pt idx="5801">Central</cx:pt>
          <cx:pt idx="5802">West</cx:pt>
          <cx:pt idx="5803">East</cx:pt>
          <cx:pt idx="5804">Central</cx:pt>
          <cx:pt idx="5805">Central</cx:pt>
          <cx:pt idx="5806">South</cx:pt>
          <cx:pt idx="5807">South</cx:pt>
          <cx:pt idx="5808">South</cx:pt>
          <cx:pt idx="5809">South</cx:pt>
          <cx:pt idx="5810">West</cx:pt>
          <cx:pt idx="5811">West</cx:pt>
          <cx:pt idx="5812">West</cx:pt>
          <cx:pt idx="5813">East</cx:pt>
          <cx:pt idx="5814">South</cx:pt>
          <cx:pt idx="5815">East</cx:pt>
          <cx:pt idx="5816">East</cx:pt>
          <cx:pt idx="5817">East</cx:pt>
          <cx:pt idx="5818">East</cx:pt>
          <cx:pt idx="5819">East</cx:pt>
          <cx:pt idx="5820">West</cx:pt>
          <cx:pt idx="5821">West</cx:pt>
          <cx:pt idx="5822">West</cx:pt>
          <cx:pt idx="5823">West</cx:pt>
          <cx:pt idx="5824">East</cx:pt>
          <cx:pt idx="5825">East</cx:pt>
          <cx:pt idx="5826">East</cx:pt>
          <cx:pt idx="5827">East</cx:pt>
          <cx:pt idx="5828">East</cx:pt>
          <cx:pt idx="5829">Central</cx:pt>
          <cx:pt idx="5830">Central</cx:pt>
          <cx:pt idx="5831">West</cx:pt>
          <cx:pt idx="5832">South</cx:pt>
          <cx:pt idx="5833">South</cx:pt>
          <cx:pt idx="5834">South</cx:pt>
          <cx:pt idx="5835">South</cx:pt>
          <cx:pt idx="5836">South</cx:pt>
          <cx:pt idx="5837">West</cx:pt>
          <cx:pt idx="5838">West</cx:pt>
          <cx:pt idx="5839">South</cx:pt>
          <cx:pt idx="5840">South</cx:pt>
          <cx:pt idx="5841">West</cx:pt>
          <cx:pt idx="5842">West</cx:pt>
          <cx:pt idx="5843">West</cx:pt>
          <cx:pt idx="5844">West</cx:pt>
          <cx:pt idx="5845">West</cx:pt>
          <cx:pt idx="5846">West</cx:pt>
          <cx:pt idx="5847">West</cx:pt>
          <cx:pt idx="5848">Central</cx:pt>
          <cx:pt idx="5849">Central</cx:pt>
          <cx:pt idx="5850">Central</cx:pt>
          <cx:pt idx="5851">Central</cx:pt>
          <cx:pt idx="5852">Central</cx:pt>
          <cx:pt idx="5853">South</cx:pt>
          <cx:pt idx="5854">Central</cx:pt>
          <cx:pt idx="5855">Central</cx:pt>
          <cx:pt idx="5856">Central</cx:pt>
          <cx:pt idx="5857">Central</cx:pt>
          <cx:pt idx="5858">West</cx:pt>
          <cx:pt idx="5859">South</cx:pt>
          <cx:pt idx="5860">East</cx:pt>
          <cx:pt idx="5861">South</cx:pt>
          <cx:pt idx="5862">South</cx:pt>
          <cx:pt idx="5863">South</cx:pt>
          <cx:pt idx="5864">East</cx:pt>
          <cx:pt idx="5865">East</cx:pt>
          <cx:pt idx="5866">East</cx:pt>
          <cx:pt idx="5867">East</cx:pt>
          <cx:pt idx="5868">East</cx:pt>
          <cx:pt idx="5869">West</cx:pt>
          <cx:pt idx="5870">West</cx:pt>
          <cx:pt idx="5871">Central</cx:pt>
          <cx:pt idx="5872">South</cx:pt>
          <cx:pt idx="5873">South</cx:pt>
          <cx:pt idx="5874">South</cx:pt>
          <cx:pt idx="5875">East</cx:pt>
          <cx:pt idx="5876">East</cx:pt>
          <cx:pt idx="5877">East</cx:pt>
          <cx:pt idx="5878">East</cx:pt>
          <cx:pt idx="5879">East</cx:pt>
          <cx:pt idx="5880">West</cx:pt>
          <cx:pt idx="5881">West</cx:pt>
          <cx:pt idx="5882">West</cx:pt>
          <cx:pt idx="5883">West</cx:pt>
          <cx:pt idx="5884">West</cx:pt>
          <cx:pt idx="5885">West</cx:pt>
          <cx:pt idx="5886">West</cx:pt>
          <cx:pt idx="5887">East</cx:pt>
          <cx:pt idx="5888">South</cx:pt>
          <cx:pt idx="5889">East</cx:pt>
          <cx:pt idx="5890">Central</cx:pt>
          <cx:pt idx="5891">Central</cx:pt>
          <cx:pt idx="5892">Central</cx:pt>
          <cx:pt idx="5893">South</cx:pt>
          <cx:pt idx="5894">West</cx:pt>
          <cx:pt idx="5895">West</cx:pt>
          <cx:pt idx="5896">West</cx:pt>
          <cx:pt idx="5897">Central</cx:pt>
          <cx:pt idx="5898">Central</cx:pt>
          <cx:pt idx="5899">West</cx:pt>
          <cx:pt idx="5900">West</cx:pt>
          <cx:pt idx="5901">East</cx:pt>
          <cx:pt idx="5902">West</cx:pt>
          <cx:pt idx="5903">West</cx:pt>
          <cx:pt idx="5904">West</cx:pt>
          <cx:pt idx="5905">West</cx:pt>
          <cx:pt idx="5906">West</cx:pt>
          <cx:pt idx="5907">West</cx:pt>
          <cx:pt idx="5908">West</cx:pt>
          <cx:pt idx="5909">West</cx:pt>
          <cx:pt idx="5910">West</cx:pt>
          <cx:pt idx="5911">West</cx:pt>
          <cx:pt idx="5912">South</cx:pt>
          <cx:pt idx="5913">East</cx:pt>
          <cx:pt idx="5914">East</cx:pt>
          <cx:pt idx="5915">East</cx:pt>
          <cx:pt idx="5916">East</cx:pt>
          <cx:pt idx="5917">East</cx:pt>
          <cx:pt idx="5918">East</cx:pt>
          <cx:pt idx="5919">East</cx:pt>
          <cx:pt idx="5920">East</cx:pt>
          <cx:pt idx="5921">East</cx:pt>
          <cx:pt idx="5922">East</cx:pt>
          <cx:pt idx="5923">East</cx:pt>
          <cx:pt idx="5924">South</cx:pt>
          <cx:pt idx="5925">West</cx:pt>
          <cx:pt idx="5926">South</cx:pt>
          <cx:pt idx="5927">South</cx:pt>
          <cx:pt idx="5928">South</cx:pt>
          <cx:pt idx="5929">East</cx:pt>
          <cx:pt idx="5930">East</cx:pt>
          <cx:pt idx="5931">East</cx:pt>
          <cx:pt idx="5932">East</cx:pt>
          <cx:pt idx="5933">East</cx:pt>
          <cx:pt idx="5934">East</cx:pt>
          <cx:pt idx="5935">West</cx:pt>
          <cx:pt idx="5936">West</cx:pt>
          <cx:pt idx="5937">West</cx:pt>
          <cx:pt idx="5938">Central</cx:pt>
          <cx:pt idx="5939">Central</cx:pt>
          <cx:pt idx="5940">West</cx:pt>
          <cx:pt idx="5941">West</cx:pt>
          <cx:pt idx="5942">West</cx:pt>
          <cx:pt idx="5943">West</cx:pt>
          <cx:pt idx="5944">West</cx:pt>
          <cx:pt idx="5945">West</cx:pt>
          <cx:pt idx="5946">West</cx:pt>
          <cx:pt idx="5947">Central</cx:pt>
          <cx:pt idx="5948">South</cx:pt>
          <cx:pt idx="5949">South</cx:pt>
          <cx:pt idx="5950">South</cx:pt>
          <cx:pt idx="5951">South</cx:pt>
          <cx:pt idx="5952">Central</cx:pt>
          <cx:pt idx="5953">East</cx:pt>
          <cx:pt idx="5954">East</cx:pt>
          <cx:pt idx="5955">East</cx:pt>
          <cx:pt idx="5956">West</cx:pt>
          <cx:pt idx="5957">West</cx:pt>
          <cx:pt idx="5958">West</cx:pt>
          <cx:pt idx="5959">West</cx:pt>
          <cx:pt idx="5960">West</cx:pt>
          <cx:pt idx="5961">West</cx:pt>
          <cx:pt idx="5962">West</cx:pt>
          <cx:pt idx="5963">West</cx:pt>
          <cx:pt idx="5964">West</cx:pt>
          <cx:pt idx="5965">West</cx:pt>
          <cx:pt idx="5966">West</cx:pt>
          <cx:pt idx="5967">East</cx:pt>
          <cx:pt idx="5968">West</cx:pt>
          <cx:pt idx="5969">West</cx:pt>
          <cx:pt idx="5970">West</cx:pt>
          <cx:pt idx="5971">West</cx:pt>
          <cx:pt idx="5972">East</cx:pt>
          <cx:pt idx="5973">East</cx:pt>
          <cx:pt idx="5974">South</cx:pt>
          <cx:pt idx="5975">Central</cx:pt>
          <cx:pt idx="5976">Central</cx:pt>
          <cx:pt idx="5977">West</cx:pt>
          <cx:pt idx="5978">Central</cx:pt>
          <cx:pt idx="5979">Central</cx:pt>
          <cx:pt idx="5980">Central</cx:pt>
          <cx:pt idx="5981">Central</cx:pt>
          <cx:pt idx="5982">East</cx:pt>
          <cx:pt idx="5983">East</cx:pt>
          <cx:pt idx="5984">South</cx:pt>
          <cx:pt idx="5985">South</cx:pt>
          <cx:pt idx="5986">South</cx:pt>
          <cx:pt idx="5987">South</cx:pt>
          <cx:pt idx="5988">South</cx:pt>
          <cx:pt idx="5989">South</cx:pt>
          <cx:pt idx="5990">West</cx:pt>
          <cx:pt idx="5991">West</cx:pt>
          <cx:pt idx="5992">West</cx:pt>
          <cx:pt idx="5993">East</cx:pt>
          <cx:pt idx="5994">East</cx:pt>
          <cx:pt idx="5995">East</cx:pt>
          <cx:pt idx="5996">East</cx:pt>
          <cx:pt idx="5997">East</cx:pt>
          <cx:pt idx="5998">West</cx:pt>
          <cx:pt idx="5999">West</cx:pt>
          <cx:pt idx="6000">West</cx:pt>
          <cx:pt idx="6001">West</cx:pt>
          <cx:pt idx="6002">West</cx:pt>
          <cx:pt idx="6003">South</cx:pt>
          <cx:pt idx="6004">West</cx:pt>
          <cx:pt idx="6005">East</cx:pt>
          <cx:pt idx="6006">East</cx:pt>
          <cx:pt idx="6007">South</cx:pt>
          <cx:pt idx="6008">West</cx:pt>
          <cx:pt idx="6009">West</cx:pt>
          <cx:pt idx="6010">West</cx:pt>
          <cx:pt idx="6011">West</cx:pt>
          <cx:pt idx="6012">West</cx:pt>
          <cx:pt idx="6013">West</cx:pt>
          <cx:pt idx="6014">West</cx:pt>
          <cx:pt idx="6015">West</cx:pt>
          <cx:pt idx="6016">West</cx:pt>
          <cx:pt idx="6017">West</cx:pt>
          <cx:pt idx="6018">West</cx:pt>
          <cx:pt idx="6019">East</cx:pt>
          <cx:pt idx="6020">South</cx:pt>
          <cx:pt idx="6021">South</cx:pt>
          <cx:pt idx="6022">Central</cx:pt>
          <cx:pt idx="6023">East</cx:pt>
          <cx:pt idx="6024">East</cx:pt>
          <cx:pt idx="6025">East</cx:pt>
          <cx:pt idx="6026">West</cx:pt>
          <cx:pt idx="6027">West</cx:pt>
          <cx:pt idx="6028">South</cx:pt>
          <cx:pt idx="6029">West</cx:pt>
          <cx:pt idx="6030">South</cx:pt>
          <cx:pt idx="6031">East</cx:pt>
          <cx:pt idx="6032">East</cx:pt>
          <cx:pt idx="6033">West</cx:pt>
          <cx:pt idx="6034">Central</cx:pt>
          <cx:pt idx="6035">Central</cx:pt>
          <cx:pt idx="6036">South</cx:pt>
          <cx:pt idx="6037">South</cx:pt>
          <cx:pt idx="6038">South</cx:pt>
          <cx:pt idx="6039">South</cx:pt>
          <cx:pt idx="6040">West</cx:pt>
          <cx:pt idx="6041">West</cx:pt>
          <cx:pt idx="6042">West</cx:pt>
          <cx:pt idx="6043">South</cx:pt>
          <cx:pt idx="6044">South</cx:pt>
          <cx:pt idx="6045">West</cx:pt>
          <cx:pt idx="6046">Central</cx:pt>
          <cx:pt idx="6047">South</cx:pt>
          <cx:pt idx="6048">South</cx:pt>
          <cx:pt idx="6049">Central</cx:pt>
          <cx:pt idx="6050">Central</cx:pt>
          <cx:pt idx="6051">Central</cx:pt>
          <cx:pt idx="6052">East</cx:pt>
          <cx:pt idx="6053">East</cx:pt>
          <cx:pt idx="6054">East</cx:pt>
          <cx:pt idx="6055">Central</cx:pt>
          <cx:pt idx="6056">Central</cx:pt>
          <cx:pt idx="6057">East</cx:pt>
          <cx:pt idx="6058">East</cx:pt>
          <cx:pt idx="6059">East</cx:pt>
          <cx:pt idx="6060">East</cx:pt>
          <cx:pt idx="6061">East</cx:pt>
          <cx:pt idx="6062">West</cx:pt>
          <cx:pt idx="6063">West</cx:pt>
          <cx:pt idx="6064">West</cx:pt>
          <cx:pt idx="6065">East</cx:pt>
          <cx:pt idx="6066">South</cx:pt>
          <cx:pt idx="6067">West</cx:pt>
          <cx:pt idx="6068">West</cx:pt>
          <cx:pt idx="6069">West</cx:pt>
          <cx:pt idx="6070">East</cx:pt>
          <cx:pt idx="6071">Central</cx:pt>
          <cx:pt idx="6072">Central</cx:pt>
          <cx:pt idx="6073">Central</cx:pt>
          <cx:pt idx="6074">West</cx:pt>
          <cx:pt idx="6075">West</cx:pt>
          <cx:pt idx="6076">East</cx:pt>
          <cx:pt idx="6077">East</cx:pt>
          <cx:pt idx="6078">East</cx:pt>
          <cx:pt idx="6079">East</cx:pt>
          <cx:pt idx="6080">Central</cx:pt>
          <cx:pt idx="6081">Central</cx:pt>
          <cx:pt idx="6082">Central</cx:pt>
          <cx:pt idx="6083">Central</cx:pt>
          <cx:pt idx="6084">Central</cx:pt>
          <cx:pt idx="6085">Central</cx:pt>
          <cx:pt idx="6086">Central</cx:pt>
          <cx:pt idx="6087">West</cx:pt>
          <cx:pt idx="6088">South</cx:pt>
          <cx:pt idx="6089">West</cx:pt>
          <cx:pt idx="6090">East</cx:pt>
          <cx:pt idx="6091">East</cx:pt>
          <cx:pt idx="6092">East</cx:pt>
          <cx:pt idx="6093">East</cx:pt>
          <cx:pt idx="6094">East</cx:pt>
          <cx:pt idx="6095">East</cx:pt>
          <cx:pt idx="6096">East</cx:pt>
          <cx:pt idx="6097">East</cx:pt>
          <cx:pt idx="6098">East</cx:pt>
          <cx:pt idx="6099">East</cx:pt>
          <cx:pt idx="6100">East</cx:pt>
          <cx:pt idx="6101">East</cx:pt>
          <cx:pt idx="6102">East</cx:pt>
          <cx:pt idx="6103">East</cx:pt>
          <cx:pt idx="6104">East</cx:pt>
          <cx:pt idx="6105">South</cx:pt>
          <cx:pt idx="6106">Central</cx:pt>
          <cx:pt idx="6107">Central</cx:pt>
          <cx:pt idx="6108">Central</cx:pt>
          <cx:pt idx="6109">Central</cx:pt>
          <cx:pt idx="6110">East</cx:pt>
          <cx:pt idx="6111">East</cx:pt>
          <cx:pt idx="6112">East</cx:pt>
          <cx:pt idx="6113">East</cx:pt>
          <cx:pt idx="6114">East</cx:pt>
          <cx:pt idx="6115">West</cx:pt>
          <cx:pt idx="6116">East</cx:pt>
          <cx:pt idx="6117">East</cx:pt>
          <cx:pt idx="6118">West</cx:pt>
          <cx:pt idx="6119">West</cx:pt>
          <cx:pt idx="6120">West</cx:pt>
          <cx:pt idx="6121">West</cx:pt>
          <cx:pt idx="6122">Central</cx:pt>
          <cx:pt idx="6123">Central</cx:pt>
          <cx:pt idx="6124">West</cx:pt>
          <cx:pt idx="6125">West</cx:pt>
          <cx:pt idx="6126">West</cx:pt>
          <cx:pt idx="6127">East</cx:pt>
          <cx:pt idx="6128">West</cx:pt>
          <cx:pt idx="6129">South</cx:pt>
          <cx:pt idx="6130">South</cx:pt>
          <cx:pt idx="6131">East</cx:pt>
          <cx:pt idx="6132">South</cx:pt>
          <cx:pt idx="6133">West</cx:pt>
          <cx:pt idx="6134">West</cx:pt>
          <cx:pt idx="6135">Central</cx:pt>
          <cx:pt idx="6136">Central</cx:pt>
          <cx:pt idx="6137">South</cx:pt>
          <cx:pt idx="6138">West</cx:pt>
          <cx:pt idx="6139">West</cx:pt>
          <cx:pt idx="6140">East</cx:pt>
          <cx:pt idx="6141">East</cx:pt>
          <cx:pt idx="6142">East</cx:pt>
          <cx:pt idx="6143">East</cx:pt>
          <cx:pt idx="6144">Central</cx:pt>
          <cx:pt idx="6145">West</cx:pt>
          <cx:pt idx="6146">West</cx:pt>
          <cx:pt idx="6147">West</cx:pt>
          <cx:pt idx="6148">West</cx:pt>
          <cx:pt idx="6149">West</cx:pt>
          <cx:pt idx="6150">South</cx:pt>
          <cx:pt idx="6151">West</cx:pt>
          <cx:pt idx="6152">West</cx:pt>
          <cx:pt idx="6153">East</cx:pt>
          <cx:pt idx="6154">East</cx:pt>
          <cx:pt idx="6155">East</cx:pt>
          <cx:pt idx="6156">East</cx:pt>
          <cx:pt idx="6157">Central</cx:pt>
          <cx:pt idx="6158">Central</cx:pt>
          <cx:pt idx="6159">West</cx:pt>
          <cx:pt idx="6160">South</cx:pt>
          <cx:pt idx="6161">South</cx:pt>
          <cx:pt idx="6162">South</cx:pt>
          <cx:pt idx="6163">South</cx:pt>
          <cx:pt idx="6164">South</cx:pt>
          <cx:pt idx="6165">South</cx:pt>
          <cx:pt idx="6166">South</cx:pt>
          <cx:pt idx="6167">Central</cx:pt>
          <cx:pt idx="6168">West</cx:pt>
          <cx:pt idx="6169">South</cx:pt>
          <cx:pt idx="6170">East</cx:pt>
          <cx:pt idx="6171">East</cx:pt>
          <cx:pt idx="6172">Central</cx:pt>
          <cx:pt idx="6173">Central</cx:pt>
          <cx:pt idx="6174">Central</cx:pt>
          <cx:pt idx="6175">South</cx:pt>
          <cx:pt idx="6176">South</cx:pt>
          <cx:pt idx="6177">South</cx:pt>
          <cx:pt idx="6178">South</cx:pt>
          <cx:pt idx="6179">South</cx:pt>
          <cx:pt idx="6180">South</cx:pt>
          <cx:pt idx="6181">South</cx:pt>
          <cx:pt idx="6182">South</cx:pt>
          <cx:pt idx="6183">South</cx:pt>
          <cx:pt idx="6184">West</cx:pt>
          <cx:pt idx="6185">East</cx:pt>
          <cx:pt idx="6186">East</cx:pt>
          <cx:pt idx="6187">East</cx:pt>
          <cx:pt idx="6188">East</cx:pt>
          <cx:pt idx="6189">Central</cx:pt>
          <cx:pt idx="6190">East</cx:pt>
          <cx:pt idx="6191">West</cx:pt>
          <cx:pt idx="6192">Central</cx:pt>
          <cx:pt idx="6193">Central</cx:pt>
          <cx:pt idx="6194">Central</cx:pt>
          <cx:pt idx="6195">East</cx:pt>
          <cx:pt idx="6196">East</cx:pt>
          <cx:pt idx="6197">Central</cx:pt>
          <cx:pt idx="6198">Central</cx:pt>
          <cx:pt idx="6199">Central</cx:pt>
          <cx:pt idx="6200">Central</cx:pt>
          <cx:pt idx="6201">Central</cx:pt>
          <cx:pt idx="6202">West</cx:pt>
          <cx:pt idx="6203">East</cx:pt>
          <cx:pt idx="6204">East</cx:pt>
          <cx:pt idx="6205">Central</cx:pt>
          <cx:pt idx="6206">Central</cx:pt>
          <cx:pt idx="6207">Central</cx:pt>
          <cx:pt idx="6208">East</cx:pt>
          <cx:pt idx="6209">West</cx:pt>
          <cx:pt idx="6210">West</cx:pt>
          <cx:pt idx="6211">West</cx:pt>
          <cx:pt idx="6212">West</cx:pt>
          <cx:pt idx="6213">West</cx:pt>
          <cx:pt idx="6214">West</cx:pt>
          <cx:pt idx="6215">East</cx:pt>
          <cx:pt idx="6216">East</cx:pt>
          <cx:pt idx="6217">South</cx:pt>
          <cx:pt idx="6218">Central</cx:pt>
          <cx:pt idx="6219">Central</cx:pt>
          <cx:pt idx="6220">Central</cx:pt>
          <cx:pt idx="6221">West</cx:pt>
          <cx:pt idx="6222">South</cx:pt>
          <cx:pt idx="6223">South</cx:pt>
          <cx:pt idx="6224">South</cx:pt>
          <cx:pt idx="6225">West</cx:pt>
          <cx:pt idx="6226">West</cx:pt>
          <cx:pt idx="6227">Central</cx:pt>
          <cx:pt idx="6228">East</cx:pt>
          <cx:pt idx="6229">East</cx:pt>
          <cx:pt idx="6230">Central</cx:pt>
          <cx:pt idx="6231">West</cx:pt>
          <cx:pt idx="6232">West</cx:pt>
          <cx:pt idx="6233">West</cx:pt>
          <cx:pt idx="6234">West</cx:pt>
          <cx:pt idx="6235">West</cx:pt>
          <cx:pt idx="6236">East</cx:pt>
          <cx:pt idx="6237">East</cx:pt>
          <cx:pt idx="6238">West</cx:pt>
          <cx:pt idx="6239">West</cx:pt>
          <cx:pt idx="6240">West</cx:pt>
          <cx:pt idx="6241">East</cx:pt>
          <cx:pt idx="6242">South</cx:pt>
          <cx:pt idx="6243">West</cx:pt>
          <cx:pt idx="6244">West</cx:pt>
          <cx:pt idx="6245">West</cx:pt>
          <cx:pt idx="6246">West</cx:pt>
          <cx:pt idx="6247">Central</cx:pt>
          <cx:pt idx="6248">Central</cx:pt>
          <cx:pt idx="6249">Central</cx:pt>
          <cx:pt idx="6250">Central</cx:pt>
          <cx:pt idx="6251">Central</cx:pt>
          <cx:pt idx="6252">South</cx:pt>
          <cx:pt idx="6253">South</cx:pt>
          <cx:pt idx="6254">South</cx:pt>
          <cx:pt idx="6255">Central</cx:pt>
          <cx:pt idx="6256">South</cx:pt>
          <cx:pt idx="6257">East</cx:pt>
          <cx:pt idx="6258">East</cx:pt>
          <cx:pt idx="6259">Central</cx:pt>
          <cx:pt idx="6260">West</cx:pt>
          <cx:pt idx="6261">East</cx:pt>
          <cx:pt idx="6262">Central</cx:pt>
          <cx:pt idx="6263">South</cx:pt>
          <cx:pt idx="6264">Central</cx:pt>
          <cx:pt idx="6265">South</cx:pt>
          <cx:pt idx="6266">South</cx:pt>
          <cx:pt idx="6267">East</cx:pt>
          <cx:pt idx="6268">East</cx:pt>
          <cx:pt idx="6269">West</cx:pt>
          <cx:pt idx="6270">West</cx:pt>
          <cx:pt idx="6271">West</cx:pt>
          <cx:pt idx="6272">Central</cx:pt>
          <cx:pt idx="6273">West</cx:pt>
          <cx:pt idx="6274">West</cx:pt>
          <cx:pt idx="6275">West</cx:pt>
          <cx:pt idx="6276">West</cx:pt>
          <cx:pt idx="6277">West</cx:pt>
          <cx:pt idx="6278">West</cx:pt>
          <cx:pt idx="6279">West</cx:pt>
          <cx:pt idx="6280">East</cx:pt>
          <cx:pt idx="6281">East</cx:pt>
          <cx:pt idx="6282">East</cx:pt>
          <cx:pt idx="6283">West</cx:pt>
          <cx:pt idx="6284">West</cx:pt>
          <cx:pt idx="6285">East</cx:pt>
          <cx:pt idx="6286">South</cx:pt>
          <cx:pt idx="6287">West</cx:pt>
          <cx:pt idx="6288">West</cx:pt>
          <cx:pt idx="6289">West</cx:pt>
          <cx:pt idx="6290">West</cx:pt>
          <cx:pt idx="6291">South</cx:pt>
          <cx:pt idx="6292">West</cx:pt>
          <cx:pt idx="6293">West</cx:pt>
          <cx:pt idx="6294">East</cx:pt>
          <cx:pt idx="6295">East</cx:pt>
          <cx:pt idx="6296">East</cx:pt>
          <cx:pt idx="6297">East</cx:pt>
          <cx:pt idx="6298">West</cx:pt>
          <cx:pt idx="6299">West</cx:pt>
          <cx:pt idx="6300">Central</cx:pt>
          <cx:pt idx="6301">Central</cx:pt>
          <cx:pt idx="6302">Central</cx:pt>
          <cx:pt idx="6303">Central</cx:pt>
          <cx:pt idx="6304">East</cx:pt>
          <cx:pt idx="6305">West</cx:pt>
          <cx:pt idx="6306">West</cx:pt>
          <cx:pt idx="6307">West</cx:pt>
          <cx:pt idx="6308">West</cx:pt>
          <cx:pt idx="6309">West</cx:pt>
          <cx:pt idx="6310">West</cx:pt>
          <cx:pt idx="6311">West</cx:pt>
          <cx:pt idx="6312">East</cx:pt>
          <cx:pt idx="6313">East</cx:pt>
          <cx:pt idx="6314">Central</cx:pt>
          <cx:pt idx="6315">Central</cx:pt>
          <cx:pt idx="6316">Central</cx:pt>
          <cx:pt idx="6317">Central</cx:pt>
          <cx:pt idx="6318">West</cx:pt>
          <cx:pt idx="6319">West</cx:pt>
          <cx:pt idx="6320">South</cx:pt>
          <cx:pt idx="6321">East</cx:pt>
          <cx:pt idx="6322">Central</cx:pt>
          <cx:pt idx="6323">East</cx:pt>
          <cx:pt idx="6324">West</cx:pt>
          <cx:pt idx="6325">West</cx:pt>
          <cx:pt idx="6326">Central</cx:pt>
          <cx:pt idx="6327">Central</cx:pt>
          <cx:pt idx="6328">Central</cx:pt>
          <cx:pt idx="6329">Central</cx:pt>
          <cx:pt idx="6330">Central</cx:pt>
          <cx:pt idx="6331">Central</cx:pt>
          <cx:pt idx="6332">Central</cx:pt>
          <cx:pt idx="6333">Central</cx:pt>
          <cx:pt idx="6334">East</cx:pt>
          <cx:pt idx="6335">East</cx:pt>
          <cx:pt idx="6336">West</cx:pt>
          <cx:pt idx="6337">West</cx:pt>
          <cx:pt idx="6338">East</cx:pt>
          <cx:pt idx="6339">East</cx:pt>
          <cx:pt idx="6340">East</cx:pt>
          <cx:pt idx="6341">East</cx:pt>
          <cx:pt idx="6342">East</cx:pt>
          <cx:pt idx="6343">East</cx:pt>
          <cx:pt idx="6344">East</cx:pt>
          <cx:pt idx="6345">East</cx:pt>
          <cx:pt idx="6346">East</cx:pt>
          <cx:pt idx="6347">West</cx:pt>
          <cx:pt idx="6348">West</cx:pt>
          <cx:pt idx="6349">West</cx:pt>
          <cx:pt idx="6350">Central</cx:pt>
          <cx:pt idx="6351">South</cx:pt>
          <cx:pt idx="6352">East</cx:pt>
          <cx:pt idx="6353">East</cx:pt>
          <cx:pt idx="6354">East</cx:pt>
          <cx:pt idx="6355">East</cx:pt>
          <cx:pt idx="6356">West</cx:pt>
          <cx:pt idx="6357">West</cx:pt>
          <cx:pt idx="6358">West</cx:pt>
          <cx:pt idx="6359">West</cx:pt>
          <cx:pt idx="6360">West</cx:pt>
          <cx:pt idx="6361">West</cx:pt>
          <cx:pt idx="6362">West</cx:pt>
          <cx:pt idx="6363">West</cx:pt>
          <cx:pt idx="6364">West</cx:pt>
          <cx:pt idx="6365">East</cx:pt>
          <cx:pt idx="6366">East</cx:pt>
          <cx:pt idx="6367">East</cx:pt>
          <cx:pt idx="6368">West</cx:pt>
          <cx:pt idx="6369">Central</cx:pt>
          <cx:pt idx="6370">East</cx:pt>
          <cx:pt idx="6371">East</cx:pt>
          <cx:pt idx="6372">East</cx:pt>
          <cx:pt idx="6373">East</cx:pt>
          <cx:pt idx="6374">South</cx:pt>
          <cx:pt idx="6375">South</cx:pt>
          <cx:pt idx="6376">East</cx:pt>
          <cx:pt idx="6377">West</cx:pt>
          <cx:pt idx="6378">East</cx:pt>
          <cx:pt idx="6379">East</cx:pt>
          <cx:pt idx="6380">West</cx:pt>
          <cx:pt idx="6381">East</cx:pt>
          <cx:pt idx="6382">East</cx:pt>
          <cx:pt idx="6383">Central</cx:pt>
          <cx:pt idx="6384">Central</cx:pt>
          <cx:pt idx="6385">Central</cx:pt>
          <cx:pt idx="6386">Central</cx:pt>
          <cx:pt idx="6387">Central</cx:pt>
          <cx:pt idx="6388">Central</cx:pt>
          <cx:pt idx="6389">South</cx:pt>
          <cx:pt idx="6390">South</cx:pt>
          <cx:pt idx="6391">East</cx:pt>
          <cx:pt idx="6392">East</cx:pt>
          <cx:pt idx="6393">East</cx:pt>
          <cx:pt idx="6394">East</cx:pt>
          <cx:pt idx="6395">East</cx:pt>
          <cx:pt idx="6396">East</cx:pt>
          <cx:pt idx="6397">Central</cx:pt>
          <cx:pt idx="6398">East</cx:pt>
          <cx:pt idx="6399">East</cx:pt>
          <cx:pt idx="6400">East</cx:pt>
          <cx:pt idx="6401">South</cx:pt>
          <cx:pt idx="6402">South</cx:pt>
          <cx:pt idx="6403">South</cx:pt>
          <cx:pt idx="6404">South</cx:pt>
          <cx:pt idx="6405">West</cx:pt>
          <cx:pt idx="6406">West</cx:pt>
          <cx:pt idx="6407">Central</cx:pt>
          <cx:pt idx="6408">Central</cx:pt>
          <cx:pt idx="6409">Central</cx:pt>
          <cx:pt idx="6410">Central</cx:pt>
          <cx:pt idx="6411">Central</cx:pt>
          <cx:pt idx="6412">South</cx:pt>
          <cx:pt idx="6413">South</cx:pt>
          <cx:pt idx="6414">South</cx:pt>
          <cx:pt idx="6415">West</cx:pt>
          <cx:pt idx="6416">East</cx:pt>
          <cx:pt idx="6417">East</cx:pt>
          <cx:pt idx="6418">Central</cx:pt>
          <cx:pt idx="6419">Central</cx:pt>
          <cx:pt idx="6420">Central</cx:pt>
          <cx:pt idx="6421">Central</cx:pt>
          <cx:pt idx="6422">West</cx:pt>
          <cx:pt idx="6423">West</cx:pt>
          <cx:pt idx="6424">East</cx:pt>
          <cx:pt idx="6425">East</cx:pt>
          <cx:pt idx="6426">East</cx:pt>
          <cx:pt idx="6427">East</cx:pt>
          <cx:pt idx="6428">East</cx:pt>
          <cx:pt idx="6429">South</cx:pt>
          <cx:pt idx="6430">South</cx:pt>
          <cx:pt idx="6431">South</cx:pt>
          <cx:pt idx="6432">South</cx:pt>
          <cx:pt idx="6433">Central</cx:pt>
          <cx:pt idx="6434">Central</cx:pt>
          <cx:pt idx="6435">West</cx:pt>
          <cx:pt idx="6436">West</cx:pt>
          <cx:pt idx="6437">West</cx:pt>
          <cx:pt idx="6438">Central</cx:pt>
          <cx:pt idx="6439">East</cx:pt>
          <cx:pt idx="6440">East</cx:pt>
          <cx:pt idx="6441">East</cx:pt>
          <cx:pt idx="6442">East</cx:pt>
          <cx:pt idx="6443">East</cx:pt>
          <cx:pt idx="6444">East</cx:pt>
          <cx:pt idx="6445">Central</cx:pt>
          <cx:pt idx="6446">Central</cx:pt>
          <cx:pt idx="6447">Central</cx:pt>
          <cx:pt idx="6448">Central</cx:pt>
          <cx:pt idx="6449">East</cx:pt>
          <cx:pt idx="6450">East</cx:pt>
          <cx:pt idx="6451">East</cx:pt>
          <cx:pt idx="6452">Central</cx:pt>
          <cx:pt idx="6453">Central</cx:pt>
          <cx:pt idx="6454">West</cx:pt>
          <cx:pt idx="6455">West</cx:pt>
          <cx:pt idx="6456">East</cx:pt>
          <cx:pt idx="6457">East</cx:pt>
          <cx:pt idx="6458">East</cx:pt>
          <cx:pt idx="6459">East</cx:pt>
          <cx:pt idx="6460">East</cx:pt>
          <cx:pt idx="6461">East</cx:pt>
          <cx:pt idx="6462">East</cx:pt>
          <cx:pt idx="6463">East</cx:pt>
          <cx:pt idx="6464">South</cx:pt>
          <cx:pt idx="6465">South</cx:pt>
          <cx:pt idx="6466">West</cx:pt>
          <cx:pt idx="6467">East</cx:pt>
          <cx:pt idx="6468">East</cx:pt>
          <cx:pt idx="6469">East</cx:pt>
          <cx:pt idx="6470">Central</cx:pt>
          <cx:pt idx="6471">Central</cx:pt>
          <cx:pt idx="6472">Central</cx:pt>
          <cx:pt idx="6473">South</cx:pt>
          <cx:pt idx="6474">East</cx:pt>
          <cx:pt idx="6475">South</cx:pt>
          <cx:pt idx="6476">South</cx:pt>
          <cx:pt idx="6477">South</cx:pt>
          <cx:pt idx="6478">South</cx:pt>
          <cx:pt idx="6479">South</cx:pt>
          <cx:pt idx="6480">South</cx:pt>
          <cx:pt idx="6481">South</cx:pt>
          <cx:pt idx="6482">South</cx:pt>
          <cx:pt idx="6483">East</cx:pt>
          <cx:pt idx="6484">East</cx:pt>
          <cx:pt idx="6485">East</cx:pt>
          <cx:pt idx="6486">South</cx:pt>
          <cx:pt idx="6487">South</cx:pt>
          <cx:pt idx="6488">South</cx:pt>
          <cx:pt idx="6489">East</cx:pt>
          <cx:pt idx="6490">East</cx:pt>
          <cx:pt idx="6491">South</cx:pt>
          <cx:pt idx="6492">South</cx:pt>
          <cx:pt idx="6493">South</cx:pt>
          <cx:pt idx="6494">Central</cx:pt>
          <cx:pt idx="6495">Central</cx:pt>
          <cx:pt idx="6496">Central</cx:pt>
          <cx:pt idx="6497">South</cx:pt>
          <cx:pt idx="6498">South</cx:pt>
          <cx:pt idx="6499">South</cx:pt>
          <cx:pt idx="6500">South</cx:pt>
          <cx:pt idx="6501">East</cx:pt>
          <cx:pt idx="6502">East</cx:pt>
          <cx:pt idx="6503">East</cx:pt>
          <cx:pt idx="6504">East</cx:pt>
          <cx:pt idx="6505">Central</cx:pt>
          <cx:pt idx="6506">East</cx:pt>
          <cx:pt idx="6507">East</cx:pt>
          <cx:pt idx="6508">East</cx:pt>
          <cx:pt idx="6509">East</cx:pt>
          <cx:pt idx="6510">East</cx:pt>
          <cx:pt idx="6511">West</cx:pt>
          <cx:pt idx="6512">West</cx:pt>
          <cx:pt idx="6513">West</cx:pt>
          <cx:pt idx="6514">West</cx:pt>
          <cx:pt idx="6515">West</cx:pt>
          <cx:pt idx="6516">West</cx:pt>
          <cx:pt idx="6517">West</cx:pt>
          <cx:pt idx="6518">West</cx:pt>
          <cx:pt idx="6519">West</cx:pt>
          <cx:pt idx="6520">Central</cx:pt>
          <cx:pt idx="6521">Central</cx:pt>
          <cx:pt idx="6522">Central</cx:pt>
          <cx:pt idx="6523">East</cx:pt>
          <cx:pt idx="6524">East</cx:pt>
          <cx:pt idx="6525">East</cx:pt>
          <cx:pt idx="6526">East</cx:pt>
          <cx:pt idx="6527">East</cx:pt>
          <cx:pt idx="6528">East</cx:pt>
          <cx:pt idx="6529">Central</cx:pt>
          <cx:pt idx="6530">Central</cx:pt>
          <cx:pt idx="6531">Central</cx:pt>
          <cx:pt idx="6532">Central</cx:pt>
          <cx:pt idx="6533">Central</cx:pt>
          <cx:pt idx="6534">East</cx:pt>
          <cx:pt idx="6535">East</cx:pt>
          <cx:pt idx="6536">South</cx:pt>
          <cx:pt idx="6537">South</cx:pt>
          <cx:pt idx="6538">East</cx:pt>
          <cx:pt idx="6539">East</cx:pt>
          <cx:pt idx="6540">West</cx:pt>
          <cx:pt idx="6541">West</cx:pt>
          <cx:pt idx="6542">West</cx:pt>
          <cx:pt idx="6543">West</cx:pt>
          <cx:pt idx="6544">East</cx:pt>
          <cx:pt idx="6545">East</cx:pt>
          <cx:pt idx="6546">East</cx:pt>
          <cx:pt idx="6547">Central</cx:pt>
          <cx:pt idx="6548">Central</cx:pt>
          <cx:pt idx="6549">Central</cx:pt>
          <cx:pt idx="6550">East</cx:pt>
          <cx:pt idx="6551">West</cx:pt>
          <cx:pt idx="6552">West</cx:pt>
          <cx:pt idx="6553">Central</cx:pt>
          <cx:pt idx="6554">Central</cx:pt>
          <cx:pt idx="6555">Central</cx:pt>
          <cx:pt idx="6556">Central</cx:pt>
          <cx:pt idx="6557">Central</cx:pt>
          <cx:pt idx="6558">East</cx:pt>
          <cx:pt idx="6559">West</cx:pt>
          <cx:pt idx="6560">West</cx:pt>
          <cx:pt idx="6561">Central</cx:pt>
          <cx:pt idx="6562">East</cx:pt>
          <cx:pt idx="6563">East</cx:pt>
          <cx:pt idx="6564">East</cx:pt>
          <cx:pt idx="6565">East</cx:pt>
          <cx:pt idx="6566">Central</cx:pt>
          <cx:pt idx="6567">Central</cx:pt>
          <cx:pt idx="6568">Central</cx:pt>
          <cx:pt idx="6569">Central</cx:pt>
          <cx:pt idx="6570">Central</cx:pt>
          <cx:pt idx="6571">Central</cx:pt>
          <cx:pt idx="6572">West</cx:pt>
          <cx:pt idx="6573">East</cx:pt>
          <cx:pt idx="6574">East</cx:pt>
          <cx:pt idx="6575">West</cx:pt>
          <cx:pt idx="6576">West</cx:pt>
          <cx:pt idx="6577">South</cx:pt>
          <cx:pt idx="6578">West</cx:pt>
          <cx:pt idx="6579">West</cx:pt>
          <cx:pt idx="6580">West</cx:pt>
          <cx:pt idx="6581">West</cx:pt>
          <cx:pt idx="6582">West</cx:pt>
          <cx:pt idx="6583">South</cx:pt>
          <cx:pt idx="6584">South</cx:pt>
          <cx:pt idx="6585">South</cx:pt>
          <cx:pt idx="6586">South</cx:pt>
          <cx:pt idx="6587">South</cx:pt>
          <cx:pt idx="6588">South</cx:pt>
          <cx:pt idx="6589">South</cx:pt>
          <cx:pt idx="6590">South</cx:pt>
          <cx:pt idx="6591">West</cx:pt>
          <cx:pt idx="6592">West</cx:pt>
          <cx:pt idx="6593">East</cx:pt>
          <cx:pt idx="6594">Central</cx:pt>
          <cx:pt idx="6595">East</cx:pt>
          <cx:pt idx="6596">East</cx:pt>
          <cx:pt idx="6597">South</cx:pt>
          <cx:pt idx="6598">South</cx:pt>
          <cx:pt idx="6599">East</cx:pt>
          <cx:pt idx="6600">East</cx:pt>
          <cx:pt idx="6601">East</cx:pt>
          <cx:pt idx="6602">East</cx:pt>
          <cx:pt idx="6603">West</cx:pt>
          <cx:pt idx="6604">West</cx:pt>
          <cx:pt idx="6605">West</cx:pt>
          <cx:pt idx="6606">West</cx:pt>
          <cx:pt idx="6607">West</cx:pt>
          <cx:pt idx="6608">West</cx:pt>
          <cx:pt idx="6609">East</cx:pt>
          <cx:pt idx="6610">West</cx:pt>
          <cx:pt idx="6611">South</cx:pt>
          <cx:pt idx="6612">South</cx:pt>
          <cx:pt idx="6613">South</cx:pt>
          <cx:pt idx="6614">South</cx:pt>
          <cx:pt idx="6615">West</cx:pt>
          <cx:pt idx="6616">West</cx:pt>
          <cx:pt idx="6617">West</cx:pt>
          <cx:pt idx="6618">Central</cx:pt>
          <cx:pt idx="6619">Central</cx:pt>
          <cx:pt idx="6620">Central</cx:pt>
          <cx:pt idx="6621">Central</cx:pt>
          <cx:pt idx="6622">West</cx:pt>
          <cx:pt idx="6623">West</cx:pt>
          <cx:pt idx="6624">Central</cx:pt>
          <cx:pt idx="6625">Central</cx:pt>
          <cx:pt idx="6626">East</cx:pt>
          <cx:pt idx="6627">West</cx:pt>
          <cx:pt idx="6628">East</cx:pt>
          <cx:pt idx="6629">South</cx:pt>
          <cx:pt idx="6630">West</cx:pt>
          <cx:pt idx="6631">West</cx:pt>
          <cx:pt idx="6632">Central</cx:pt>
          <cx:pt idx="6633">West</cx:pt>
          <cx:pt idx="6634">South</cx:pt>
          <cx:pt idx="6635">South</cx:pt>
          <cx:pt idx="6636">South</cx:pt>
          <cx:pt idx="6637">East</cx:pt>
          <cx:pt idx="6638">East</cx:pt>
          <cx:pt idx="6639">East</cx:pt>
          <cx:pt idx="6640">Central</cx:pt>
          <cx:pt idx="6641">Central</cx:pt>
          <cx:pt idx="6642">Central</cx:pt>
          <cx:pt idx="6643">West</cx:pt>
          <cx:pt idx="6644">West</cx:pt>
          <cx:pt idx="6645">West</cx:pt>
          <cx:pt idx="6646">West</cx:pt>
          <cx:pt idx="6647">West</cx:pt>
          <cx:pt idx="6648">Central</cx:pt>
          <cx:pt idx="6649">Central</cx:pt>
          <cx:pt idx="6650">Central</cx:pt>
          <cx:pt idx="6651">Central</cx:pt>
          <cx:pt idx="6652">Central</cx:pt>
          <cx:pt idx="6653">Central</cx:pt>
          <cx:pt idx="6654">West</cx:pt>
          <cx:pt idx="6655">West</cx:pt>
          <cx:pt idx="6656">West</cx:pt>
          <cx:pt idx="6657">West</cx:pt>
          <cx:pt idx="6658">West</cx:pt>
          <cx:pt idx="6659">West</cx:pt>
          <cx:pt idx="6660">East</cx:pt>
          <cx:pt idx="6661">East</cx:pt>
          <cx:pt idx="6662">East</cx:pt>
          <cx:pt idx="6663">South</cx:pt>
          <cx:pt idx="6664">South</cx:pt>
          <cx:pt idx="6665">Central</cx:pt>
          <cx:pt idx="6666">East</cx:pt>
          <cx:pt idx="6667">East</cx:pt>
          <cx:pt idx="6668">East</cx:pt>
          <cx:pt idx="6669">East</cx:pt>
          <cx:pt idx="6670">South</cx:pt>
          <cx:pt idx="6671">West</cx:pt>
          <cx:pt idx="6672">West</cx:pt>
          <cx:pt idx="6673">South</cx:pt>
          <cx:pt idx="6674">Central</cx:pt>
          <cx:pt idx="6675">Central</cx:pt>
          <cx:pt idx="6676">Central</cx:pt>
          <cx:pt idx="6677">Central</cx:pt>
          <cx:pt idx="6678">West</cx:pt>
          <cx:pt idx="6679">East</cx:pt>
          <cx:pt idx="6680">East</cx:pt>
          <cx:pt idx="6681">East</cx:pt>
          <cx:pt idx="6682">Central</cx:pt>
          <cx:pt idx="6683">West</cx:pt>
          <cx:pt idx="6684">Central</cx:pt>
          <cx:pt idx="6685">Central</cx:pt>
          <cx:pt idx="6686">Central</cx:pt>
          <cx:pt idx="6687">West</cx:pt>
          <cx:pt idx="6688">West</cx:pt>
          <cx:pt idx="6689">Central</cx:pt>
          <cx:pt idx="6690">Central</cx:pt>
          <cx:pt idx="6691">Central</cx:pt>
          <cx:pt idx="6692">South</cx:pt>
          <cx:pt idx="6693">East</cx:pt>
          <cx:pt idx="6694">Central</cx:pt>
          <cx:pt idx="6695">East</cx:pt>
          <cx:pt idx="6696">East</cx:pt>
          <cx:pt idx="6697">East</cx:pt>
          <cx:pt idx="6698">West</cx:pt>
          <cx:pt idx="6699">West</cx:pt>
          <cx:pt idx="6700">West</cx:pt>
          <cx:pt idx="6701">South</cx:pt>
          <cx:pt idx="6702">South</cx:pt>
          <cx:pt idx="6703">West</cx:pt>
          <cx:pt idx="6704">West</cx:pt>
          <cx:pt idx="6705">West</cx:pt>
          <cx:pt idx="6706">South</cx:pt>
          <cx:pt idx="6707">East</cx:pt>
          <cx:pt idx="6708">West</cx:pt>
          <cx:pt idx="6709">West</cx:pt>
          <cx:pt idx="6710">West</cx:pt>
          <cx:pt idx="6711">East</cx:pt>
          <cx:pt idx="6712">Central</cx:pt>
          <cx:pt idx="6713">Central</cx:pt>
          <cx:pt idx="6714">Central</cx:pt>
          <cx:pt idx="6715">Central</cx:pt>
          <cx:pt idx="6716">South</cx:pt>
          <cx:pt idx="6717">South</cx:pt>
          <cx:pt idx="6718">South</cx:pt>
          <cx:pt idx="6719">South</cx:pt>
          <cx:pt idx="6720">West</cx:pt>
          <cx:pt idx="6721">West</cx:pt>
          <cx:pt idx="6722">West</cx:pt>
          <cx:pt idx="6723">East</cx:pt>
          <cx:pt idx="6724">West</cx:pt>
          <cx:pt idx="6725">West</cx:pt>
          <cx:pt idx="6726">West</cx:pt>
          <cx:pt idx="6727">Central</cx:pt>
          <cx:pt idx="6728">South</cx:pt>
          <cx:pt idx="6729">South</cx:pt>
          <cx:pt idx="6730">South</cx:pt>
          <cx:pt idx="6731">South</cx:pt>
          <cx:pt idx="6732">West</cx:pt>
          <cx:pt idx="6733">West</cx:pt>
          <cx:pt idx="6734">South</cx:pt>
          <cx:pt idx="6735">West</cx:pt>
          <cx:pt idx="6736">West</cx:pt>
          <cx:pt idx="6737">West</cx:pt>
          <cx:pt idx="6738">West</cx:pt>
          <cx:pt idx="6739">Central</cx:pt>
          <cx:pt idx="6740">Central</cx:pt>
          <cx:pt idx="6741">Central</cx:pt>
          <cx:pt idx="6742">West</cx:pt>
          <cx:pt idx="6743">East</cx:pt>
          <cx:pt idx="6744">East</cx:pt>
          <cx:pt idx="6745">East</cx:pt>
          <cx:pt idx="6746">East</cx:pt>
          <cx:pt idx="6747">East</cx:pt>
          <cx:pt idx="6748">East</cx:pt>
          <cx:pt idx="6749">East</cx:pt>
          <cx:pt idx="6750">East</cx:pt>
          <cx:pt idx="6751">East</cx:pt>
          <cx:pt idx="6752">East</cx:pt>
          <cx:pt idx="6753">East</cx:pt>
          <cx:pt idx="6754">East</cx:pt>
          <cx:pt idx="6755">East</cx:pt>
          <cx:pt idx="6756">East</cx:pt>
          <cx:pt idx="6757">East</cx:pt>
          <cx:pt idx="6758">East</cx:pt>
          <cx:pt idx="6759">South</cx:pt>
          <cx:pt idx="6760">East</cx:pt>
          <cx:pt idx="6761">East</cx:pt>
          <cx:pt idx="6762">Central</cx:pt>
          <cx:pt idx="6763">Central</cx:pt>
          <cx:pt idx="6764">Central</cx:pt>
          <cx:pt idx="6765">Central</cx:pt>
          <cx:pt idx="6766">Central</cx:pt>
          <cx:pt idx="6767">Central</cx:pt>
          <cx:pt idx="6768">East</cx:pt>
          <cx:pt idx="6769">South</cx:pt>
          <cx:pt idx="6770">West</cx:pt>
          <cx:pt idx="6771">West</cx:pt>
          <cx:pt idx="6772">West</cx:pt>
          <cx:pt idx="6773">West</cx:pt>
          <cx:pt idx="6774">West</cx:pt>
          <cx:pt idx="6775">East</cx:pt>
          <cx:pt idx="6776">Central</cx:pt>
          <cx:pt idx="6777">East</cx:pt>
          <cx:pt idx="6778">East</cx:pt>
          <cx:pt idx="6779">East</cx:pt>
          <cx:pt idx="6780">East</cx:pt>
          <cx:pt idx="6781">East</cx:pt>
          <cx:pt idx="6782">East</cx:pt>
          <cx:pt idx="6783">East</cx:pt>
          <cx:pt idx="6784">East</cx:pt>
          <cx:pt idx="6785">East</cx:pt>
          <cx:pt idx="6786">East</cx:pt>
          <cx:pt idx="6787">South</cx:pt>
          <cx:pt idx="6788">South</cx:pt>
          <cx:pt idx="6789">South</cx:pt>
          <cx:pt idx="6790">West</cx:pt>
          <cx:pt idx="6791">West</cx:pt>
          <cx:pt idx="6792">East</cx:pt>
          <cx:pt idx="6793">Central</cx:pt>
          <cx:pt idx="6794">Central</cx:pt>
          <cx:pt idx="6795">Central</cx:pt>
          <cx:pt idx="6796">Central</cx:pt>
          <cx:pt idx="6797">Central</cx:pt>
          <cx:pt idx="6798">Central</cx:pt>
          <cx:pt idx="6799">West</cx:pt>
          <cx:pt idx="6800">West</cx:pt>
          <cx:pt idx="6801">West</cx:pt>
          <cx:pt idx="6802">West</cx:pt>
          <cx:pt idx="6803">West</cx:pt>
          <cx:pt idx="6804">West</cx:pt>
          <cx:pt idx="6805">South</cx:pt>
          <cx:pt idx="6806">West</cx:pt>
          <cx:pt idx="6807">Central</cx:pt>
          <cx:pt idx="6808">Central</cx:pt>
          <cx:pt idx="6809">East</cx:pt>
          <cx:pt idx="6810">East</cx:pt>
          <cx:pt idx="6811">East</cx:pt>
          <cx:pt idx="6812">East</cx:pt>
          <cx:pt idx="6813">East</cx:pt>
          <cx:pt idx="6814">East</cx:pt>
          <cx:pt idx="6815">West</cx:pt>
          <cx:pt idx="6816">West</cx:pt>
          <cx:pt idx="6817">West</cx:pt>
          <cx:pt idx="6818">Central</cx:pt>
          <cx:pt idx="6819">Central</cx:pt>
          <cx:pt idx="6820">Central</cx:pt>
          <cx:pt idx="6821">Central</cx:pt>
          <cx:pt idx="6822">West</cx:pt>
          <cx:pt idx="6823">South</cx:pt>
          <cx:pt idx="6824">South</cx:pt>
          <cx:pt idx="6825">Central</cx:pt>
          <cx:pt idx="6826">Central</cx:pt>
          <cx:pt idx="6827">Central</cx:pt>
          <cx:pt idx="6828">Central</cx:pt>
          <cx:pt idx="6829">Central</cx:pt>
          <cx:pt idx="6830">East</cx:pt>
          <cx:pt idx="6831">East</cx:pt>
          <cx:pt idx="6832">Central</cx:pt>
          <cx:pt idx="6833">West</cx:pt>
          <cx:pt idx="6834">West</cx:pt>
          <cx:pt idx="6835">West</cx:pt>
          <cx:pt idx="6836">West</cx:pt>
          <cx:pt idx="6837">East</cx:pt>
          <cx:pt idx="6838">West</cx:pt>
          <cx:pt idx="6839">West</cx:pt>
          <cx:pt idx="6840">East</cx:pt>
          <cx:pt idx="6841">South</cx:pt>
          <cx:pt idx="6842">South</cx:pt>
          <cx:pt idx="6843">South</cx:pt>
          <cx:pt idx="6844">South</cx:pt>
          <cx:pt idx="6845">West</cx:pt>
          <cx:pt idx="6846">West</cx:pt>
          <cx:pt idx="6847">West</cx:pt>
          <cx:pt idx="6848">Central</cx:pt>
          <cx:pt idx="6849">West</cx:pt>
          <cx:pt idx="6850">Central</cx:pt>
          <cx:pt idx="6851">Central</cx:pt>
          <cx:pt idx="6852">South</cx:pt>
          <cx:pt idx="6853">South</cx:pt>
          <cx:pt idx="6854">South</cx:pt>
          <cx:pt idx="6855">South</cx:pt>
          <cx:pt idx="6856">South</cx:pt>
          <cx:pt idx="6857">West</cx:pt>
          <cx:pt idx="6858">West</cx:pt>
          <cx:pt idx="6859">West</cx:pt>
          <cx:pt idx="6860">West</cx:pt>
          <cx:pt idx="6861">West</cx:pt>
          <cx:pt idx="6862">West</cx:pt>
          <cx:pt idx="6863">Central</cx:pt>
          <cx:pt idx="6864">West</cx:pt>
          <cx:pt idx="6865">West</cx:pt>
          <cx:pt idx="6866">West</cx:pt>
          <cx:pt idx="6867">West</cx:pt>
          <cx:pt idx="6868">West</cx:pt>
          <cx:pt idx="6869">West</cx:pt>
          <cx:pt idx="6870">West</cx:pt>
          <cx:pt idx="6871">Central</cx:pt>
          <cx:pt idx="6872">West</cx:pt>
          <cx:pt idx="6873">Central</cx:pt>
          <cx:pt idx="6874">Central</cx:pt>
          <cx:pt idx="6875">South</cx:pt>
          <cx:pt idx="6876">South</cx:pt>
          <cx:pt idx="6877">Central</cx:pt>
          <cx:pt idx="6878">Central</cx:pt>
          <cx:pt idx="6879">West</cx:pt>
          <cx:pt idx="6880">West</cx:pt>
          <cx:pt idx="6881">West</cx:pt>
          <cx:pt idx="6882">West</cx:pt>
          <cx:pt idx="6883">West</cx:pt>
          <cx:pt idx="6884">Central</cx:pt>
          <cx:pt idx="6885">East</cx:pt>
          <cx:pt idx="6886">East</cx:pt>
          <cx:pt idx="6887">West</cx:pt>
          <cx:pt idx="6888">West</cx:pt>
          <cx:pt idx="6889">South</cx:pt>
          <cx:pt idx="6890">South</cx:pt>
          <cx:pt idx="6891">South</cx:pt>
          <cx:pt idx="6892">South</cx:pt>
          <cx:pt idx="6893">South</cx:pt>
          <cx:pt idx="6894">South</cx:pt>
          <cx:pt idx="6895">South</cx:pt>
          <cx:pt idx="6896">South</cx:pt>
          <cx:pt idx="6897">East</cx:pt>
          <cx:pt idx="6898">Central</cx:pt>
          <cx:pt idx="6899">Central</cx:pt>
          <cx:pt idx="6900">East</cx:pt>
          <cx:pt idx="6901">West</cx:pt>
          <cx:pt idx="6902">Central</cx:pt>
          <cx:pt idx="6903">Central</cx:pt>
          <cx:pt idx="6904">Central</cx:pt>
          <cx:pt idx="6905">West</cx:pt>
          <cx:pt idx="6906">Central</cx:pt>
          <cx:pt idx="6907">West</cx:pt>
          <cx:pt idx="6908">South</cx:pt>
          <cx:pt idx="6909">East</cx:pt>
          <cx:pt idx="6910">West</cx:pt>
          <cx:pt idx="6911">West</cx:pt>
          <cx:pt idx="6912">West</cx:pt>
          <cx:pt idx="6913">South</cx:pt>
          <cx:pt idx="6914">Central</cx:pt>
          <cx:pt idx="6915">Central</cx:pt>
          <cx:pt idx="6916">Central</cx:pt>
          <cx:pt idx="6917">West</cx:pt>
          <cx:pt idx="6918">West</cx:pt>
          <cx:pt idx="6919">East</cx:pt>
          <cx:pt idx="6920">West</cx:pt>
          <cx:pt idx="6921">East</cx:pt>
          <cx:pt idx="6922">South</cx:pt>
          <cx:pt idx="6923">South</cx:pt>
          <cx:pt idx="6924">East</cx:pt>
          <cx:pt idx="6925">East</cx:pt>
          <cx:pt idx="6926">West</cx:pt>
          <cx:pt idx="6927">West</cx:pt>
          <cx:pt idx="6928">West</cx:pt>
          <cx:pt idx="6929">West</cx:pt>
          <cx:pt idx="6930">West</cx:pt>
          <cx:pt idx="6931">East</cx:pt>
          <cx:pt idx="6932">East</cx:pt>
          <cx:pt idx="6933">East</cx:pt>
          <cx:pt idx="6934">East</cx:pt>
          <cx:pt idx="6935">Central</cx:pt>
          <cx:pt idx="6936">Central</cx:pt>
          <cx:pt idx="6937">Central</cx:pt>
          <cx:pt idx="6938">West</cx:pt>
          <cx:pt idx="6939">East</cx:pt>
          <cx:pt idx="6940">East</cx:pt>
          <cx:pt idx="6941">East</cx:pt>
          <cx:pt idx="6942">East</cx:pt>
          <cx:pt idx="6943">West</cx:pt>
          <cx:pt idx="6944">East</cx:pt>
          <cx:pt idx="6945">East</cx:pt>
          <cx:pt idx="6946">West</cx:pt>
          <cx:pt idx="6947">Central</cx:pt>
          <cx:pt idx="6948">Central</cx:pt>
          <cx:pt idx="6949">East</cx:pt>
          <cx:pt idx="6950">East</cx:pt>
          <cx:pt idx="6951">Central</cx:pt>
          <cx:pt idx="6952">West</cx:pt>
          <cx:pt idx="6953">West</cx:pt>
          <cx:pt idx="6954">West</cx:pt>
          <cx:pt idx="6955">West</cx:pt>
          <cx:pt idx="6956">South</cx:pt>
          <cx:pt idx="6957">South</cx:pt>
          <cx:pt idx="6958">West</cx:pt>
          <cx:pt idx="6959">West</cx:pt>
          <cx:pt idx="6960">West</cx:pt>
          <cx:pt idx="6961">West</cx:pt>
          <cx:pt idx="6962">South</cx:pt>
          <cx:pt idx="6963">South</cx:pt>
          <cx:pt idx="6964">South</cx:pt>
          <cx:pt idx="6965">South</cx:pt>
          <cx:pt idx="6966">South</cx:pt>
          <cx:pt idx="6967">South</cx:pt>
          <cx:pt idx="6968">East</cx:pt>
          <cx:pt idx="6969">West</cx:pt>
          <cx:pt idx="6970">West</cx:pt>
          <cx:pt idx="6971">West</cx:pt>
          <cx:pt idx="6972">West</cx:pt>
          <cx:pt idx="6973">West</cx:pt>
          <cx:pt idx="6974">Central</cx:pt>
          <cx:pt idx="6975">West</cx:pt>
          <cx:pt idx="6976">West</cx:pt>
          <cx:pt idx="6977">South</cx:pt>
          <cx:pt idx="6978">South</cx:pt>
          <cx:pt idx="6979">West</cx:pt>
          <cx:pt idx="6980">East</cx:pt>
          <cx:pt idx="6981">East</cx:pt>
          <cx:pt idx="6982">Central</cx:pt>
          <cx:pt idx="6983">Central</cx:pt>
          <cx:pt idx="6984">Central</cx:pt>
          <cx:pt idx="6985">Central</cx:pt>
          <cx:pt idx="6986">Central</cx:pt>
          <cx:pt idx="6987">Central</cx:pt>
          <cx:pt idx="6988">South</cx:pt>
          <cx:pt idx="6989">Central</cx:pt>
          <cx:pt idx="6990">South</cx:pt>
          <cx:pt idx="6991">South</cx:pt>
          <cx:pt idx="6992">South</cx:pt>
          <cx:pt idx="6993">South</cx:pt>
          <cx:pt idx="6994">South</cx:pt>
          <cx:pt idx="6995">West</cx:pt>
          <cx:pt idx="6996">Central</cx:pt>
          <cx:pt idx="6997">Central</cx:pt>
          <cx:pt idx="6998">West</cx:pt>
          <cx:pt idx="6999">South</cx:pt>
          <cx:pt idx="7000">South</cx:pt>
          <cx:pt idx="7001">Central</cx:pt>
          <cx:pt idx="7002">West</cx:pt>
          <cx:pt idx="7003">West</cx:pt>
          <cx:pt idx="7004">Central</cx:pt>
          <cx:pt idx="7005">East</cx:pt>
          <cx:pt idx="7006">Central</cx:pt>
          <cx:pt idx="7007">East</cx:pt>
          <cx:pt idx="7008">East</cx:pt>
          <cx:pt idx="7009">East</cx:pt>
          <cx:pt idx="7010">East</cx:pt>
          <cx:pt idx="7011">East</cx:pt>
          <cx:pt idx="7012">East</cx:pt>
          <cx:pt idx="7013">West</cx:pt>
          <cx:pt idx="7014">South</cx:pt>
          <cx:pt idx="7015">South</cx:pt>
          <cx:pt idx="7016">South</cx:pt>
          <cx:pt idx="7017">South</cx:pt>
          <cx:pt idx="7018">East</cx:pt>
          <cx:pt idx="7019">West</cx:pt>
          <cx:pt idx="7020">West</cx:pt>
          <cx:pt idx="7021">West</cx:pt>
          <cx:pt idx="7022">West</cx:pt>
          <cx:pt idx="7023">West</cx:pt>
          <cx:pt idx="7024">West</cx:pt>
          <cx:pt idx="7025">East</cx:pt>
          <cx:pt idx="7026">East</cx:pt>
          <cx:pt idx="7027">East</cx:pt>
          <cx:pt idx="7028">Central</cx:pt>
          <cx:pt idx="7029">East</cx:pt>
          <cx:pt idx="7030">East</cx:pt>
          <cx:pt idx="7031">East</cx:pt>
          <cx:pt idx="7032">East</cx:pt>
          <cx:pt idx="7033">East</cx:pt>
          <cx:pt idx="7034">East</cx:pt>
          <cx:pt idx="7035">West</cx:pt>
          <cx:pt idx="7036">South</cx:pt>
          <cx:pt idx="7037">South</cx:pt>
          <cx:pt idx="7038">South</cx:pt>
          <cx:pt idx="7039">East</cx:pt>
          <cx:pt idx="7040">East</cx:pt>
          <cx:pt idx="7041">East</cx:pt>
          <cx:pt idx="7042">East</cx:pt>
          <cx:pt idx="7043">East</cx:pt>
          <cx:pt idx="7044">East</cx:pt>
          <cx:pt idx="7045">Central</cx:pt>
          <cx:pt idx="7046">West</cx:pt>
          <cx:pt idx="7047">West</cx:pt>
          <cx:pt idx="7048">South</cx:pt>
          <cx:pt idx="7049">West</cx:pt>
          <cx:pt idx="7050">West</cx:pt>
          <cx:pt idx="7051">West</cx:pt>
          <cx:pt idx="7052">West</cx:pt>
          <cx:pt idx="7053">West</cx:pt>
          <cx:pt idx="7054">West</cx:pt>
          <cx:pt idx="7055">West</cx:pt>
          <cx:pt idx="7056">West</cx:pt>
          <cx:pt idx="7057">West</cx:pt>
          <cx:pt idx="7058">West</cx:pt>
          <cx:pt idx="7059">West</cx:pt>
          <cx:pt idx="7060">West</cx:pt>
          <cx:pt idx="7061">West</cx:pt>
          <cx:pt idx="7062">West</cx:pt>
          <cx:pt idx="7063">West</cx:pt>
          <cx:pt idx="7064">East</cx:pt>
          <cx:pt idx="7065">West</cx:pt>
          <cx:pt idx="7066">West</cx:pt>
          <cx:pt idx="7067">Central</cx:pt>
          <cx:pt idx="7068">Central</cx:pt>
          <cx:pt idx="7069">West</cx:pt>
          <cx:pt idx="7070">Central</cx:pt>
          <cx:pt idx="7071">Central</cx:pt>
          <cx:pt idx="7072">Central</cx:pt>
          <cx:pt idx="7073">Central</cx:pt>
          <cx:pt idx="7074">Central</cx:pt>
          <cx:pt idx="7075">Central</cx:pt>
          <cx:pt idx="7076">West</cx:pt>
          <cx:pt idx="7077">South</cx:pt>
          <cx:pt idx="7078">South</cx:pt>
          <cx:pt idx="7079">South</cx:pt>
          <cx:pt idx="7080">South</cx:pt>
          <cx:pt idx="7081">South</cx:pt>
          <cx:pt idx="7082">South</cx:pt>
          <cx:pt idx="7083">West</cx:pt>
          <cx:pt idx="7084">West</cx:pt>
          <cx:pt idx="7085">East</cx:pt>
          <cx:pt idx="7086">East</cx:pt>
          <cx:pt idx="7087">West</cx:pt>
          <cx:pt idx="7088">West</cx:pt>
          <cx:pt idx="7089">West</cx:pt>
          <cx:pt idx="7090">South</cx:pt>
          <cx:pt idx="7091">South</cx:pt>
          <cx:pt idx="7092">South</cx:pt>
          <cx:pt idx="7093">South</cx:pt>
          <cx:pt idx="7094">Central</cx:pt>
          <cx:pt idx="7095">East</cx:pt>
          <cx:pt idx="7096">East</cx:pt>
          <cx:pt idx="7097">East</cx:pt>
          <cx:pt idx="7098">East</cx:pt>
          <cx:pt idx="7099">East</cx:pt>
          <cx:pt idx="7100">West</cx:pt>
          <cx:pt idx="7101">Central</cx:pt>
          <cx:pt idx="7102">East</cx:pt>
          <cx:pt idx="7103">West</cx:pt>
          <cx:pt idx="7104">East</cx:pt>
          <cx:pt idx="7105">East</cx:pt>
          <cx:pt idx="7106">East</cx:pt>
          <cx:pt idx="7107">East</cx:pt>
          <cx:pt idx="7108">East</cx:pt>
          <cx:pt idx="7109">East</cx:pt>
          <cx:pt idx="7110">East</cx:pt>
          <cx:pt idx="7111">East</cx:pt>
          <cx:pt idx="7112">East</cx:pt>
          <cx:pt idx="7113">East</cx:pt>
          <cx:pt idx="7114">West</cx:pt>
          <cx:pt idx="7115">West</cx:pt>
          <cx:pt idx="7116">West</cx:pt>
          <cx:pt idx="7117">West</cx:pt>
          <cx:pt idx="7118">East</cx:pt>
          <cx:pt idx="7119">West</cx:pt>
          <cx:pt idx="7120">South</cx:pt>
          <cx:pt idx="7121">West</cx:pt>
          <cx:pt idx="7122">West</cx:pt>
          <cx:pt idx="7123">East</cx:pt>
          <cx:pt idx="7124">East</cx:pt>
          <cx:pt idx="7125">South</cx:pt>
          <cx:pt idx="7126">South</cx:pt>
          <cx:pt idx="7127">East</cx:pt>
          <cx:pt idx="7128">East</cx:pt>
          <cx:pt idx="7129">South</cx:pt>
          <cx:pt idx="7130">South</cx:pt>
          <cx:pt idx="7131">Central</cx:pt>
          <cx:pt idx="7132">Central</cx:pt>
          <cx:pt idx="7133">Central</cx:pt>
          <cx:pt idx="7134">Central</cx:pt>
          <cx:pt idx="7135">Central</cx:pt>
          <cx:pt idx="7136">South</cx:pt>
          <cx:pt idx="7137">South</cx:pt>
          <cx:pt idx="7138">South</cx:pt>
          <cx:pt idx="7139">South</cx:pt>
          <cx:pt idx="7140">Central</cx:pt>
          <cx:pt idx="7141">Central</cx:pt>
          <cx:pt idx="7142">South</cx:pt>
          <cx:pt idx="7143">East</cx:pt>
          <cx:pt idx="7144">East</cx:pt>
          <cx:pt idx="7145">East</cx:pt>
          <cx:pt idx="7146">East</cx:pt>
          <cx:pt idx="7147">East</cx:pt>
          <cx:pt idx="7148">East</cx:pt>
          <cx:pt idx="7149">Central</cx:pt>
          <cx:pt idx="7150">South</cx:pt>
          <cx:pt idx="7151">West</cx:pt>
          <cx:pt idx="7152">South</cx:pt>
          <cx:pt idx="7153">Central</cx:pt>
          <cx:pt idx="7154">South</cx:pt>
          <cx:pt idx="7155">South</cx:pt>
          <cx:pt idx="7156">East</cx:pt>
          <cx:pt idx="7157">West</cx:pt>
          <cx:pt idx="7158">West</cx:pt>
          <cx:pt idx="7159">Central</cx:pt>
          <cx:pt idx="7160">Central</cx:pt>
          <cx:pt idx="7161">South</cx:pt>
          <cx:pt idx="7162">South</cx:pt>
          <cx:pt idx="7163">East</cx:pt>
          <cx:pt idx="7164">East</cx:pt>
          <cx:pt idx="7165">East</cx:pt>
          <cx:pt idx="7166">West</cx:pt>
          <cx:pt idx="7167">West</cx:pt>
          <cx:pt idx="7168">West</cx:pt>
          <cx:pt idx="7169">West</cx:pt>
          <cx:pt idx="7170">East</cx:pt>
          <cx:pt idx="7171">West</cx:pt>
          <cx:pt idx="7172">Central</cx:pt>
          <cx:pt idx="7173">Central</cx:pt>
          <cx:pt idx="7174">Central</cx:pt>
          <cx:pt idx="7175">Central</cx:pt>
          <cx:pt idx="7176">Central</cx:pt>
          <cx:pt idx="7177">East</cx:pt>
          <cx:pt idx="7178">East</cx:pt>
          <cx:pt idx="7179">East</cx:pt>
          <cx:pt idx="7180">South</cx:pt>
          <cx:pt idx="7181">East</cx:pt>
          <cx:pt idx="7182">West</cx:pt>
          <cx:pt idx="7183">East</cx:pt>
          <cx:pt idx="7184">Central</cx:pt>
          <cx:pt idx="7185">Central</cx:pt>
          <cx:pt idx="7186">Central</cx:pt>
          <cx:pt idx="7187">Central</cx:pt>
          <cx:pt idx="7188">Central</cx:pt>
          <cx:pt idx="7189">West</cx:pt>
          <cx:pt idx="7190">West</cx:pt>
          <cx:pt idx="7191">South</cx:pt>
          <cx:pt idx="7192">South</cx:pt>
          <cx:pt idx="7193">South</cx:pt>
          <cx:pt idx="7194">South</cx:pt>
          <cx:pt idx="7195">West</cx:pt>
          <cx:pt idx="7196">West</cx:pt>
          <cx:pt idx="7197">West</cx:pt>
          <cx:pt idx="7198">East</cx:pt>
          <cx:pt idx="7199">East</cx:pt>
          <cx:pt idx="7200">South</cx:pt>
          <cx:pt idx="7201">South</cx:pt>
          <cx:pt idx="7202">East</cx:pt>
          <cx:pt idx="7203">Central</cx:pt>
          <cx:pt idx="7204">East</cx:pt>
          <cx:pt idx="7205">West</cx:pt>
          <cx:pt idx="7206">West</cx:pt>
          <cx:pt idx="7207">West</cx:pt>
          <cx:pt idx="7208">West</cx:pt>
          <cx:pt idx="7209">West</cx:pt>
          <cx:pt idx="7210">West</cx:pt>
          <cx:pt idx="7211">West</cx:pt>
          <cx:pt idx="7212">West</cx:pt>
          <cx:pt idx="7213">West</cx:pt>
          <cx:pt idx="7214">Central</cx:pt>
          <cx:pt idx="7215">Central</cx:pt>
          <cx:pt idx="7216">West</cx:pt>
          <cx:pt idx="7217">West</cx:pt>
          <cx:pt idx="7218">West</cx:pt>
          <cx:pt idx="7219">West</cx:pt>
          <cx:pt idx="7220">East</cx:pt>
          <cx:pt idx="7221">East</cx:pt>
          <cx:pt idx="7222">Central</cx:pt>
          <cx:pt idx="7223">West</cx:pt>
          <cx:pt idx="7224">West</cx:pt>
          <cx:pt idx="7225">West</cx:pt>
          <cx:pt idx="7226">East</cx:pt>
          <cx:pt idx="7227">East</cx:pt>
          <cx:pt idx="7228">West</cx:pt>
          <cx:pt idx="7229">West</cx:pt>
          <cx:pt idx="7230">East</cx:pt>
          <cx:pt idx="7231">East</cx:pt>
          <cx:pt idx="7232">East</cx:pt>
          <cx:pt idx="7233">East</cx:pt>
          <cx:pt idx="7234">East</cx:pt>
          <cx:pt idx="7235">East</cx:pt>
          <cx:pt idx="7236">West</cx:pt>
          <cx:pt idx="7237">East</cx:pt>
          <cx:pt idx="7238">West</cx:pt>
          <cx:pt idx="7239">West</cx:pt>
          <cx:pt idx="7240">West</cx:pt>
          <cx:pt idx="7241">West</cx:pt>
          <cx:pt idx="7242">West</cx:pt>
          <cx:pt idx="7243">East</cx:pt>
          <cx:pt idx="7244">West</cx:pt>
          <cx:pt idx="7245">West</cx:pt>
          <cx:pt idx="7246">East</cx:pt>
          <cx:pt idx="7247">East</cx:pt>
          <cx:pt idx="7248">East</cx:pt>
          <cx:pt idx="7249">West</cx:pt>
          <cx:pt idx="7250">West</cx:pt>
          <cx:pt idx="7251">South</cx:pt>
          <cx:pt idx="7252">Central</cx:pt>
          <cx:pt idx="7253">Central</cx:pt>
          <cx:pt idx="7254">Central</cx:pt>
          <cx:pt idx="7255">Central</cx:pt>
          <cx:pt idx="7256">Central</cx:pt>
          <cx:pt idx="7257">Central</cx:pt>
          <cx:pt idx="7258">Central</cx:pt>
          <cx:pt idx="7259">Central</cx:pt>
          <cx:pt idx="7260">Central</cx:pt>
          <cx:pt idx="7261">West</cx:pt>
          <cx:pt idx="7262">East</cx:pt>
          <cx:pt idx="7263">East</cx:pt>
          <cx:pt idx="7264">South</cx:pt>
          <cx:pt idx="7265">Central</cx:pt>
          <cx:pt idx="7266">South</cx:pt>
          <cx:pt idx="7267">South</cx:pt>
          <cx:pt idx="7268">South</cx:pt>
          <cx:pt idx="7269">South</cx:pt>
          <cx:pt idx="7270">West</cx:pt>
          <cx:pt idx="7271">West</cx:pt>
          <cx:pt idx="7272">South</cx:pt>
          <cx:pt idx="7273">South</cx:pt>
          <cx:pt idx="7274">West</cx:pt>
          <cx:pt idx="7275">West</cx:pt>
          <cx:pt idx="7276">South</cx:pt>
          <cx:pt idx="7277">West</cx:pt>
          <cx:pt idx="7278">West</cx:pt>
          <cx:pt idx="7279">West</cx:pt>
          <cx:pt idx="7280">East</cx:pt>
          <cx:pt idx="7281">West</cx:pt>
          <cx:pt idx="7282">Central</cx:pt>
          <cx:pt idx="7283">East</cx:pt>
          <cx:pt idx="7284">East</cx:pt>
          <cx:pt idx="7285">West</cx:pt>
          <cx:pt idx="7286">Central</cx:pt>
          <cx:pt idx="7287">Central</cx:pt>
          <cx:pt idx="7288">Central</cx:pt>
          <cx:pt idx="7289">West</cx:pt>
          <cx:pt idx="7290">West</cx:pt>
          <cx:pt idx="7291">West</cx:pt>
          <cx:pt idx="7292">South</cx:pt>
          <cx:pt idx="7293">West</cx:pt>
          <cx:pt idx="7294">West</cx:pt>
          <cx:pt idx="7295">Central</cx:pt>
          <cx:pt idx="7296">Central</cx:pt>
          <cx:pt idx="7297">East</cx:pt>
          <cx:pt idx="7298">Central</cx:pt>
          <cx:pt idx="7299">Central</cx:pt>
          <cx:pt idx="7300">Central</cx:pt>
          <cx:pt idx="7301">Central</cx:pt>
          <cx:pt idx="7302">Central</cx:pt>
          <cx:pt idx="7303">South</cx:pt>
          <cx:pt idx="7304">South</cx:pt>
          <cx:pt idx="7305">Central</cx:pt>
          <cx:pt idx="7306">West</cx:pt>
          <cx:pt idx="7307">West</cx:pt>
          <cx:pt idx="7308">West</cx:pt>
          <cx:pt idx="7309">East</cx:pt>
          <cx:pt idx="7310">Central</cx:pt>
          <cx:pt idx="7311">South</cx:pt>
          <cx:pt idx="7312">South</cx:pt>
          <cx:pt idx="7313">South</cx:pt>
          <cx:pt idx="7314">Central</cx:pt>
          <cx:pt idx="7315">East</cx:pt>
          <cx:pt idx="7316">East</cx:pt>
          <cx:pt idx="7317">West</cx:pt>
          <cx:pt idx="7318">West</cx:pt>
          <cx:pt idx="7319">East</cx:pt>
          <cx:pt idx="7320">East</cx:pt>
          <cx:pt idx="7321">Central</cx:pt>
          <cx:pt idx="7322">Central</cx:pt>
          <cx:pt idx="7323">East</cx:pt>
          <cx:pt idx="7324">East</cx:pt>
          <cx:pt idx="7325">West</cx:pt>
          <cx:pt idx="7326">West</cx:pt>
          <cx:pt idx="7327">West</cx:pt>
          <cx:pt idx="7328">West</cx:pt>
          <cx:pt idx="7329">West</cx:pt>
          <cx:pt idx="7330">Central</cx:pt>
          <cx:pt idx="7331">East</cx:pt>
          <cx:pt idx="7332">East</cx:pt>
          <cx:pt idx="7333">South</cx:pt>
          <cx:pt idx="7334">South</cx:pt>
          <cx:pt idx="7335">East</cx:pt>
          <cx:pt idx="7336">East</cx:pt>
          <cx:pt idx="7337">West</cx:pt>
          <cx:pt idx="7338">East</cx:pt>
          <cx:pt idx="7339">East</cx:pt>
          <cx:pt idx="7340">South</cx:pt>
          <cx:pt idx="7341">South</cx:pt>
          <cx:pt idx="7342">South</cx:pt>
          <cx:pt idx="7343">East</cx:pt>
          <cx:pt idx="7344">South</cx:pt>
          <cx:pt idx="7345">South</cx:pt>
          <cx:pt idx="7346">South</cx:pt>
          <cx:pt idx="7347">South</cx:pt>
          <cx:pt idx="7348">Central</cx:pt>
          <cx:pt idx="7349">Central</cx:pt>
          <cx:pt idx="7350">Central</cx:pt>
          <cx:pt idx="7351">West</cx:pt>
          <cx:pt idx="7352">East</cx:pt>
          <cx:pt idx="7353">East</cx:pt>
          <cx:pt idx="7354">West</cx:pt>
          <cx:pt idx="7355">Central</cx:pt>
          <cx:pt idx="7356">West</cx:pt>
          <cx:pt idx="7357">West</cx:pt>
          <cx:pt idx="7358">East</cx:pt>
          <cx:pt idx="7359">East</cx:pt>
          <cx:pt idx="7360">West</cx:pt>
          <cx:pt idx="7361">West</cx:pt>
          <cx:pt idx="7362">West</cx:pt>
          <cx:pt idx="7363">East</cx:pt>
          <cx:pt idx="7364">East</cx:pt>
          <cx:pt idx="7365">East</cx:pt>
          <cx:pt idx="7366">East</cx:pt>
          <cx:pt idx="7367">East</cx:pt>
          <cx:pt idx="7368">South</cx:pt>
          <cx:pt idx="7369">South</cx:pt>
          <cx:pt idx="7370">Central</cx:pt>
          <cx:pt idx="7371">West</cx:pt>
          <cx:pt idx="7372">West</cx:pt>
          <cx:pt idx="7373">West</cx:pt>
          <cx:pt idx="7374">West</cx:pt>
          <cx:pt idx="7375">West</cx:pt>
          <cx:pt idx="7376">Central</cx:pt>
          <cx:pt idx="7377">West</cx:pt>
          <cx:pt idx="7378">South</cx:pt>
          <cx:pt idx="7379">Central</cx:pt>
          <cx:pt idx="7380">Central</cx:pt>
          <cx:pt idx="7381">Central</cx:pt>
          <cx:pt idx="7382">Central</cx:pt>
          <cx:pt idx="7383">Central</cx:pt>
          <cx:pt idx="7384">Central</cx:pt>
          <cx:pt idx="7385">Central</cx:pt>
          <cx:pt idx="7386">Central</cx:pt>
          <cx:pt idx="7387">Central</cx:pt>
          <cx:pt idx="7388">Central</cx:pt>
          <cx:pt idx="7389">South</cx:pt>
          <cx:pt idx="7390">South</cx:pt>
          <cx:pt idx="7391">East</cx:pt>
          <cx:pt idx="7392">West</cx:pt>
          <cx:pt idx="7393">West</cx:pt>
          <cx:pt idx="7394">West</cx:pt>
          <cx:pt idx="7395">East</cx:pt>
          <cx:pt idx="7396">East</cx:pt>
          <cx:pt idx="7397">East</cx:pt>
          <cx:pt idx="7398">Central</cx:pt>
          <cx:pt idx="7399">Central</cx:pt>
          <cx:pt idx="7400">West</cx:pt>
          <cx:pt idx="7401">West</cx:pt>
          <cx:pt idx="7402">East</cx:pt>
          <cx:pt idx="7403">West</cx:pt>
          <cx:pt idx="7404">West</cx:pt>
          <cx:pt idx="7405">West</cx:pt>
          <cx:pt idx="7406">West</cx:pt>
          <cx:pt idx="7407">Central</cx:pt>
          <cx:pt idx="7408">West</cx:pt>
          <cx:pt idx="7409">East</cx:pt>
          <cx:pt idx="7410">East</cx:pt>
          <cx:pt idx="7411">West</cx:pt>
          <cx:pt idx="7412">West</cx:pt>
          <cx:pt idx="7413">West</cx:pt>
          <cx:pt idx="7414">East</cx:pt>
          <cx:pt idx="7415">East</cx:pt>
          <cx:pt idx="7416">East</cx:pt>
          <cx:pt idx="7417">East</cx:pt>
          <cx:pt idx="7418">East</cx:pt>
          <cx:pt idx="7419">East</cx:pt>
          <cx:pt idx="7420">East</cx:pt>
          <cx:pt idx="7421">East</cx:pt>
          <cx:pt idx="7422">East</cx:pt>
          <cx:pt idx="7423">East</cx:pt>
          <cx:pt idx="7424">East</cx:pt>
          <cx:pt idx="7425">Central</cx:pt>
          <cx:pt idx="7426">Central</cx:pt>
          <cx:pt idx="7427">South</cx:pt>
          <cx:pt idx="7428">South</cx:pt>
          <cx:pt idx="7429">South</cx:pt>
          <cx:pt idx="7430">South</cx:pt>
          <cx:pt idx="7431">South</cx:pt>
          <cx:pt idx="7432">West</cx:pt>
          <cx:pt idx="7433">West</cx:pt>
          <cx:pt idx="7434">West</cx:pt>
          <cx:pt idx="7435">West</cx:pt>
          <cx:pt idx="7436">West</cx:pt>
          <cx:pt idx="7437">West</cx:pt>
          <cx:pt idx="7438">West</cx:pt>
          <cx:pt idx="7439">West</cx:pt>
          <cx:pt idx="7440">West</cx:pt>
          <cx:pt idx="7441">West</cx:pt>
          <cx:pt idx="7442">Central</cx:pt>
          <cx:pt idx="7443">Central</cx:pt>
          <cx:pt idx="7444">Central</cx:pt>
          <cx:pt idx="7445">Central</cx:pt>
          <cx:pt idx="7446">Central</cx:pt>
          <cx:pt idx="7447">Central</cx:pt>
          <cx:pt idx="7448">South</cx:pt>
          <cx:pt idx="7449">Central</cx:pt>
          <cx:pt idx="7450">Central</cx:pt>
          <cx:pt idx="7451">Central</cx:pt>
          <cx:pt idx="7452">Central</cx:pt>
          <cx:pt idx="7453">Central</cx:pt>
          <cx:pt idx="7454">Central</cx:pt>
          <cx:pt idx="7455">Central</cx:pt>
          <cx:pt idx="7456">South</cx:pt>
          <cx:pt idx="7457">South</cx:pt>
          <cx:pt idx="7458">South</cx:pt>
          <cx:pt idx="7459">South</cx:pt>
          <cx:pt idx="7460">West</cx:pt>
          <cx:pt idx="7461">West</cx:pt>
          <cx:pt idx="7462">West</cx:pt>
          <cx:pt idx="7463">West</cx:pt>
          <cx:pt idx="7464">West</cx:pt>
          <cx:pt idx="7465">West</cx:pt>
          <cx:pt idx="7466">West</cx:pt>
          <cx:pt idx="7467">West</cx:pt>
          <cx:pt idx="7468">East</cx:pt>
          <cx:pt idx="7469">East</cx:pt>
          <cx:pt idx="7470">East</cx:pt>
          <cx:pt idx="7471">East</cx:pt>
          <cx:pt idx="7472">West</cx:pt>
          <cx:pt idx="7473">Central</cx:pt>
          <cx:pt idx="7474">South</cx:pt>
          <cx:pt idx="7475">South</cx:pt>
          <cx:pt idx="7476">South</cx:pt>
          <cx:pt idx="7477">South</cx:pt>
          <cx:pt idx="7478">South</cx:pt>
          <cx:pt idx="7479">South</cx:pt>
          <cx:pt idx="7480">South</cx:pt>
          <cx:pt idx="7481">West</cx:pt>
          <cx:pt idx="7482">East</cx:pt>
          <cx:pt idx="7483">East</cx:pt>
          <cx:pt idx="7484">Central</cx:pt>
          <cx:pt idx="7485">Central</cx:pt>
          <cx:pt idx="7486">East</cx:pt>
          <cx:pt idx="7487">East</cx:pt>
          <cx:pt idx="7488">East</cx:pt>
          <cx:pt idx="7489">West</cx:pt>
          <cx:pt idx="7490">West</cx:pt>
          <cx:pt idx="7491">East</cx:pt>
          <cx:pt idx="7492">Central</cx:pt>
          <cx:pt idx="7493">Central</cx:pt>
          <cx:pt idx="7494">Central</cx:pt>
          <cx:pt idx="7495">West</cx:pt>
          <cx:pt idx="7496">West</cx:pt>
          <cx:pt idx="7497">West</cx:pt>
          <cx:pt idx="7498">West</cx:pt>
          <cx:pt idx="7499">West</cx:pt>
          <cx:pt idx="7500">West</cx:pt>
          <cx:pt idx="7501">West</cx:pt>
          <cx:pt idx="7502">West</cx:pt>
          <cx:pt idx="7503">West</cx:pt>
          <cx:pt idx="7504">East</cx:pt>
          <cx:pt idx="7505">Central</cx:pt>
          <cx:pt idx="7506">West</cx:pt>
          <cx:pt idx="7507">West</cx:pt>
          <cx:pt idx="7508">East</cx:pt>
          <cx:pt idx="7509">East</cx:pt>
          <cx:pt idx="7510">East</cx:pt>
          <cx:pt idx="7511">East</cx:pt>
          <cx:pt idx="7512">East</cx:pt>
          <cx:pt idx="7513">East</cx:pt>
          <cx:pt idx="7514">South</cx:pt>
          <cx:pt idx="7515">South</cx:pt>
          <cx:pt idx="7516">South</cx:pt>
          <cx:pt idx="7517">South</cx:pt>
          <cx:pt idx="7518">South</cx:pt>
          <cx:pt idx="7519">South</cx:pt>
          <cx:pt idx="7520">South</cx:pt>
          <cx:pt idx="7521">East</cx:pt>
          <cx:pt idx="7522">East</cx:pt>
          <cx:pt idx="7523">East</cx:pt>
          <cx:pt idx="7524">West</cx:pt>
          <cx:pt idx="7525">West</cx:pt>
          <cx:pt idx="7526">West</cx:pt>
          <cx:pt idx="7527">West</cx:pt>
          <cx:pt idx="7528">West</cx:pt>
          <cx:pt idx="7529">West</cx:pt>
          <cx:pt idx="7530">West</cx:pt>
          <cx:pt idx="7531">West</cx:pt>
          <cx:pt idx="7532">West</cx:pt>
          <cx:pt idx="7533">South</cx:pt>
          <cx:pt idx="7534">South</cx:pt>
          <cx:pt idx="7535">West</cx:pt>
          <cx:pt idx="7536">Central</cx:pt>
          <cx:pt idx="7537">West</cx:pt>
          <cx:pt idx="7538">West</cx:pt>
          <cx:pt idx="7539">West</cx:pt>
          <cx:pt idx="7540">West</cx:pt>
          <cx:pt idx="7541">West</cx:pt>
          <cx:pt idx="7542">West</cx:pt>
          <cx:pt idx="7543">West</cx:pt>
          <cx:pt idx="7544">West</cx:pt>
          <cx:pt idx="7545">Central</cx:pt>
          <cx:pt idx="7546">Central</cx:pt>
          <cx:pt idx="7547">Central</cx:pt>
          <cx:pt idx="7548">Central</cx:pt>
          <cx:pt idx="7549">Central</cx:pt>
          <cx:pt idx="7550">East</cx:pt>
          <cx:pt idx="7551">East</cx:pt>
          <cx:pt idx="7552">East</cx:pt>
          <cx:pt idx="7553">East</cx:pt>
          <cx:pt idx="7554">East</cx:pt>
          <cx:pt idx="7555">East</cx:pt>
          <cx:pt idx="7556">Central</cx:pt>
          <cx:pt idx="7557">Central</cx:pt>
          <cx:pt idx="7558">East</cx:pt>
          <cx:pt idx="7559">East</cx:pt>
          <cx:pt idx="7560">East</cx:pt>
          <cx:pt idx="7561">East</cx:pt>
          <cx:pt idx="7562">Central</cx:pt>
          <cx:pt idx="7563">West</cx:pt>
          <cx:pt idx="7564">West</cx:pt>
          <cx:pt idx="7565">West</cx:pt>
          <cx:pt idx="7566">Central</cx:pt>
          <cx:pt idx="7567">Central</cx:pt>
          <cx:pt idx="7568">West</cx:pt>
          <cx:pt idx="7569">West</cx:pt>
          <cx:pt idx="7570">West</cx:pt>
          <cx:pt idx="7571">South</cx:pt>
          <cx:pt idx="7572">South</cx:pt>
          <cx:pt idx="7573">South</cx:pt>
          <cx:pt idx="7574">West</cx:pt>
          <cx:pt idx="7575">West</cx:pt>
          <cx:pt idx="7576">West</cx:pt>
          <cx:pt idx="7577">West</cx:pt>
          <cx:pt idx="7578">Central</cx:pt>
          <cx:pt idx="7579">East</cx:pt>
          <cx:pt idx="7580">East</cx:pt>
          <cx:pt idx="7581">East</cx:pt>
          <cx:pt idx="7582">East</cx:pt>
          <cx:pt idx="7583">South</cx:pt>
          <cx:pt idx="7584">South</cx:pt>
          <cx:pt idx="7585">South</cx:pt>
          <cx:pt idx="7586">South</cx:pt>
          <cx:pt idx="7587">South</cx:pt>
          <cx:pt idx="7588">West</cx:pt>
          <cx:pt idx="7589">Central</cx:pt>
          <cx:pt idx="7590">East</cx:pt>
          <cx:pt idx="7591">East</cx:pt>
          <cx:pt idx="7592">East</cx:pt>
          <cx:pt idx="7593">East</cx:pt>
          <cx:pt idx="7594">Central</cx:pt>
          <cx:pt idx="7595">Central</cx:pt>
          <cx:pt idx="7596">West</cx:pt>
          <cx:pt idx="7597">West</cx:pt>
          <cx:pt idx="7598">West</cx:pt>
          <cx:pt idx="7599">West</cx:pt>
          <cx:pt idx="7600">West</cx:pt>
          <cx:pt idx="7601">West</cx:pt>
          <cx:pt idx="7602">West</cx:pt>
          <cx:pt idx="7603">East</cx:pt>
          <cx:pt idx="7604">Central</cx:pt>
          <cx:pt idx="7605">Central</cx:pt>
          <cx:pt idx="7606">Central</cx:pt>
          <cx:pt idx="7607">Central</cx:pt>
          <cx:pt idx="7608">West</cx:pt>
          <cx:pt idx="7609">West</cx:pt>
          <cx:pt idx="7610">West</cx:pt>
          <cx:pt idx="7611">Central</cx:pt>
          <cx:pt idx="7612">Central</cx:pt>
          <cx:pt idx="7613">Central</cx:pt>
          <cx:pt idx="7614">East</cx:pt>
          <cx:pt idx="7615">South</cx:pt>
          <cx:pt idx="7616">East</cx:pt>
          <cx:pt idx="7617">East</cx:pt>
          <cx:pt idx="7618">West</cx:pt>
          <cx:pt idx="7619">West</cx:pt>
          <cx:pt idx="7620">West</cx:pt>
          <cx:pt idx="7621">West</cx:pt>
          <cx:pt idx="7622">West</cx:pt>
          <cx:pt idx="7623">East</cx:pt>
          <cx:pt idx="7624">Central</cx:pt>
          <cx:pt idx="7625">Central</cx:pt>
          <cx:pt idx="7626">West</cx:pt>
          <cx:pt idx="7627">West</cx:pt>
          <cx:pt idx="7628">West</cx:pt>
          <cx:pt idx="7629">Central</cx:pt>
          <cx:pt idx="7630">Central</cx:pt>
          <cx:pt idx="7631">Central</cx:pt>
          <cx:pt idx="7632">South</cx:pt>
          <cx:pt idx="7633">South</cx:pt>
          <cx:pt idx="7634">South</cx:pt>
          <cx:pt idx="7635">South</cx:pt>
          <cx:pt idx="7636">South</cx:pt>
          <cx:pt idx="7637">East</cx:pt>
          <cx:pt idx="7638">East</cx:pt>
          <cx:pt idx="7639">East</cx:pt>
          <cx:pt idx="7640">East</cx:pt>
          <cx:pt idx="7641">West</cx:pt>
          <cx:pt idx="7642">West</cx:pt>
          <cx:pt idx="7643">West</cx:pt>
          <cx:pt idx="7644">West</cx:pt>
          <cx:pt idx="7645">West</cx:pt>
          <cx:pt idx="7646">South</cx:pt>
          <cx:pt idx="7647">West</cx:pt>
          <cx:pt idx="7648">West</cx:pt>
          <cx:pt idx="7649">East</cx:pt>
          <cx:pt idx="7650">East</cx:pt>
          <cx:pt idx="7651">Central</cx:pt>
          <cx:pt idx="7652">Central</cx:pt>
          <cx:pt idx="7653">South</cx:pt>
          <cx:pt idx="7654">West</cx:pt>
          <cx:pt idx="7655">West</cx:pt>
          <cx:pt idx="7656">West</cx:pt>
          <cx:pt idx="7657">West</cx:pt>
          <cx:pt idx="7658">East</cx:pt>
          <cx:pt idx="7659">Central</cx:pt>
          <cx:pt idx="7660">Central</cx:pt>
          <cx:pt idx="7661">Central</cx:pt>
          <cx:pt idx="7662">West</cx:pt>
          <cx:pt idx="7663">South</cx:pt>
          <cx:pt idx="7664">South</cx:pt>
          <cx:pt idx="7665">East</cx:pt>
          <cx:pt idx="7666">East</cx:pt>
          <cx:pt idx="7667">East</cx:pt>
          <cx:pt idx="7668">East</cx:pt>
          <cx:pt idx="7669">East</cx:pt>
          <cx:pt idx="7670">East</cx:pt>
          <cx:pt idx="7671">East</cx:pt>
          <cx:pt idx="7672">East</cx:pt>
          <cx:pt idx="7673">East</cx:pt>
          <cx:pt idx="7674">East</cx:pt>
          <cx:pt idx="7675">West</cx:pt>
          <cx:pt idx="7676">South</cx:pt>
          <cx:pt idx="7677">East</cx:pt>
          <cx:pt idx="7678">East</cx:pt>
          <cx:pt idx="7679">East</cx:pt>
          <cx:pt idx="7680">East</cx:pt>
          <cx:pt idx="7681">East</cx:pt>
          <cx:pt idx="7682">Central</cx:pt>
          <cx:pt idx="7683">Central</cx:pt>
          <cx:pt idx="7684">East</cx:pt>
          <cx:pt idx="7685">East</cx:pt>
          <cx:pt idx="7686">Central</cx:pt>
          <cx:pt idx="7687">Central</cx:pt>
          <cx:pt idx="7688">Central</cx:pt>
          <cx:pt idx="7689">South</cx:pt>
          <cx:pt idx="7690">South</cx:pt>
          <cx:pt idx="7691">South</cx:pt>
          <cx:pt idx="7692">West</cx:pt>
          <cx:pt idx="7693">West</cx:pt>
          <cx:pt idx="7694">West</cx:pt>
          <cx:pt idx="7695">Central</cx:pt>
          <cx:pt idx="7696">Central</cx:pt>
          <cx:pt idx="7697">East</cx:pt>
          <cx:pt idx="7698">East</cx:pt>
          <cx:pt idx="7699">East</cx:pt>
          <cx:pt idx="7700">East</cx:pt>
          <cx:pt idx="7701">East</cx:pt>
          <cx:pt idx="7702">Central</cx:pt>
          <cx:pt idx="7703">Central</cx:pt>
          <cx:pt idx="7704">Central</cx:pt>
          <cx:pt idx="7705">Central</cx:pt>
          <cx:pt idx="7706">Central</cx:pt>
          <cx:pt idx="7707">West</cx:pt>
          <cx:pt idx="7708">East</cx:pt>
          <cx:pt idx="7709">East</cx:pt>
          <cx:pt idx="7710">West</cx:pt>
          <cx:pt idx="7711">South</cx:pt>
          <cx:pt idx="7712">South</cx:pt>
          <cx:pt idx="7713">South</cx:pt>
          <cx:pt idx="7714">West</cx:pt>
          <cx:pt idx="7715">East</cx:pt>
          <cx:pt idx="7716">West</cx:pt>
          <cx:pt idx="7717">West</cx:pt>
          <cx:pt idx="7718">West</cx:pt>
          <cx:pt idx="7719">East</cx:pt>
          <cx:pt idx="7720">East</cx:pt>
          <cx:pt idx="7721">East</cx:pt>
          <cx:pt idx="7722">West</cx:pt>
          <cx:pt idx="7723">Central</cx:pt>
          <cx:pt idx="7724">East</cx:pt>
          <cx:pt idx="7725">East</cx:pt>
          <cx:pt idx="7726">East</cx:pt>
          <cx:pt idx="7727">East</cx:pt>
          <cx:pt idx="7728">Central</cx:pt>
          <cx:pt idx="7729">South</cx:pt>
          <cx:pt idx="7730">West</cx:pt>
          <cx:pt idx="7731">Central</cx:pt>
          <cx:pt idx="7732">Central</cx:pt>
          <cx:pt idx="7733">East</cx:pt>
          <cx:pt idx="7734">West</cx:pt>
          <cx:pt idx="7735">West</cx:pt>
          <cx:pt idx="7736">East</cx:pt>
          <cx:pt idx="7737">South</cx:pt>
          <cx:pt idx="7738">East</cx:pt>
          <cx:pt idx="7739">West</cx:pt>
          <cx:pt idx="7740">West</cx:pt>
          <cx:pt idx="7741">West</cx:pt>
          <cx:pt idx="7742">West</cx:pt>
          <cx:pt idx="7743">East</cx:pt>
          <cx:pt idx="7744">East</cx:pt>
          <cx:pt idx="7745">East</cx:pt>
          <cx:pt idx="7746">Central</cx:pt>
          <cx:pt idx="7747">East</cx:pt>
          <cx:pt idx="7748">South</cx:pt>
          <cx:pt idx="7749">South</cx:pt>
          <cx:pt idx="7750">South</cx:pt>
          <cx:pt idx="7751">South</cx:pt>
          <cx:pt idx="7752">South</cx:pt>
          <cx:pt idx="7753">South</cx:pt>
          <cx:pt idx="7754">East</cx:pt>
          <cx:pt idx="7755">South</cx:pt>
          <cx:pt idx="7756">South</cx:pt>
          <cx:pt idx="7757">East</cx:pt>
          <cx:pt idx="7758">East</cx:pt>
          <cx:pt idx="7759">Central</cx:pt>
          <cx:pt idx="7760">South</cx:pt>
          <cx:pt idx="7761">Central</cx:pt>
          <cx:pt idx="7762">West</cx:pt>
          <cx:pt idx="7763">South</cx:pt>
          <cx:pt idx="7764">East</cx:pt>
          <cx:pt idx="7765">East</cx:pt>
          <cx:pt idx="7766">East</cx:pt>
          <cx:pt idx="7767">West</cx:pt>
          <cx:pt idx="7768">South</cx:pt>
          <cx:pt idx="7769">West</cx:pt>
          <cx:pt idx="7770">West</cx:pt>
          <cx:pt idx="7771">East</cx:pt>
          <cx:pt idx="7772">East</cx:pt>
          <cx:pt idx="7773">East</cx:pt>
          <cx:pt idx="7774">West</cx:pt>
          <cx:pt idx="7775">West</cx:pt>
          <cx:pt idx="7776">West</cx:pt>
          <cx:pt idx="7777">West</cx:pt>
          <cx:pt idx="7778">West</cx:pt>
          <cx:pt idx="7779">South</cx:pt>
          <cx:pt idx="7780">South</cx:pt>
          <cx:pt idx="7781">Central</cx:pt>
          <cx:pt idx="7782">South</cx:pt>
          <cx:pt idx="7783">South</cx:pt>
          <cx:pt idx="7784">South</cx:pt>
          <cx:pt idx="7785">East</cx:pt>
          <cx:pt idx="7786">Central</cx:pt>
          <cx:pt idx="7787">Central</cx:pt>
          <cx:pt idx="7788">Central</cx:pt>
          <cx:pt idx="7789">Central</cx:pt>
          <cx:pt idx="7790">East</cx:pt>
          <cx:pt idx="7791">Central</cx:pt>
          <cx:pt idx="7792">Central</cx:pt>
          <cx:pt idx="7793">West</cx:pt>
          <cx:pt idx="7794">West</cx:pt>
          <cx:pt idx="7795">Central</cx:pt>
          <cx:pt idx="7796">East</cx:pt>
          <cx:pt idx="7797">East</cx:pt>
          <cx:pt idx="7798">East</cx:pt>
          <cx:pt idx="7799">East</cx:pt>
          <cx:pt idx="7800">East</cx:pt>
          <cx:pt idx="7801">West</cx:pt>
          <cx:pt idx="7802">South</cx:pt>
          <cx:pt idx="7803">South</cx:pt>
          <cx:pt idx="7804">South</cx:pt>
          <cx:pt idx="7805">South</cx:pt>
          <cx:pt idx="7806">South</cx:pt>
          <cx:pt idx="7807">South</cx:pt>
          <cx:pt idx="7808">South</cx:pt>
          <cx:pt idx="7809">South</cx:pt>
          <cx:pt idx="7810">East</cx:pt>
          <cx:pt idx="7811">East</cx:pt>
          <cx:pt idx="7812">East</cx:pt>
          <cx:pt idx="7813">East</cx:pt>
          <cx:pt idx="7814">West</cx:pt>
          <cx:pt idx="7815">West</cx:pt>
          <cx:pt idx="7816">West</cx:pt>
          <cx:pt idx="7817">West</cx:pt>
          <cx:pt idx="7818">West</cx:pt>
          <cx:pt idx="7819">West</cx:pt>
          <cx:pt idx="7820">East</cx:pt>
          <cx:pt idx="7821">South</cx:pt>
          <cx:pt idx="7822">East</cx:pt>
          <cx:pt idx="7823">East</cx:pt>
          <cx:pt idx="7824">West</cx:pt>
          <cx:pt idx="7825">East</cx:pt>
          <cx:pt idx="7826">Central</cx:pt>
          <cx:pt idx="7827">Central</cx:pt>
          <cx:pt idx="7828">West</cx:pt>
          <cx:pt idx="7829">West</cx:pt>
          <cx:pt idx="7830">West</cx:pt>
          <cx:pt idx="7831">West</cx:pt>
          <cx:pt idx="7832">Central</cx:pt>
          <cx:pt idx="7833">South</cx:pt>
          <cx:pt idx="7834">West</cx:pt>
          <cx:pt idx="7835">West</cx:pt>
          <cx:pt idx="7836">West</cx:pt>
          <cx:pt idx="7837">West</cx:pt>
          <cx:pt idx="7838">West</cx:pt>
          <cx:pt idx="7839">Central</cx:pt>
          <cx:pt idx="7840">Central</cx:pt>
          <cx:pt idx="7841">East</cx:pt>
          <cx:pt idx="7842">South</cx:pt>
          <cx:pt idx="7843">South</cx:pt>
          <cx:pt idx="7844">Central</cx:pt>
          <cx:pt idx="7845">South</cx:pt>
          <cx:pt idx="7846">South</cx:pt>
          <cx:pt idx="7847">Central</cx:pt>
          <cx:pt idx="7848">Central</cx:pt>
          <cx:pt idx="7849">Central</cx:pt>
          <cx:pt idx="7850">Central</cx:pt>
          <cx:pt idx="7851">Central</cx:pt>
          <cx:pt idx="7852">Central</cx:pt>
          <cx:pt idx="7853">West</cx:pt>
          <cx:pt idx="7854">South</cx:pt>
          <cx:pt idx="7855">South</cx:pt>
          <cx:pt idx="7856">East</cx:pt>
          <cx:pt idx="7857">East</cx:pt>
          <cx:pt idx="7858">East</cx:pt>
          <cx:pt idx="7859">East</cx:pt>
          <cx:pt idx="7860">East</cx:pt>
          <cx:pt idx="7861">West</cx:pt>
          <cx:pt idx="7862">West</cx:pt>
          <cx:pt idx="7863">West</cx:pt>
          <cx:pt idx="7864">West</cx:pt>
          <cx:pt idx="7865">West</cx:pt>
          <cx:pt idx="7866">West</cx:pt>
          <cx:pt idx="7867">West</cx:pt>
          <cx:pt idx="7868">West</cx:pt>
          <cx:pt idx="7869">South</cx:pt>
          <cx:pt idx="7870">East</cx:pt>
          <cx:pt idx="7871">West</cx:pt>
          <cx:pt idx="7872">West</cx:pt>
          <cx:pt idx="7873">West</cx:pt>
          <cx:pt idx="7874">West</cx:pt>
          <cx:pt idx="7875">West</cx:pt>
          <cx:pt idx="7876">West</cx:pt>
          <cx:pt idx="7877">South</cx:pt>
          <cx:pt idx="7878">Central</cx:pt>
          <cx:pt idx="7879">East</cx:pt>
          <cx:pt idx="7880">West</cx:pt>
          <cx:pt idx="7881">West</cx:pt>
          <cx:pt idx="7882">West</cx:pt>
          <cx:pt idx="7883">West</cx:pt>
          <cx:pt idx="7884">West</cx:pt>
          <cx:pt idx="7885">West</cx:pt>
          <cx:pt idx="7886">West</cx:pt>
          <cx:pt idx="7887">West</cx:pt>
          <cx:pt idx="7888">West</cx:pt>
          <cx:pt idx="7889">South</cx:pt>
          <cx:pt idx="7890">South</cx:pt>
          <cx:pt idx="7891">South</cx:pt>
          <cx:pt idx="7892">South</cx:pt>
          <cx:pt idx="7893">East</cx:pt>
          <cx:pt idx="7894">East</cx:pt>
          <cx:pt idx="7895">East</cx:pt>
          <cx:pt idx="7896">East</cx:pt>
          <cx:pt idx="7897">South</cx:pt>
          <cx:pt idx="7898">South</cx:pt>
          <cx:pt idx="7899">South</cx:pt>
          <cx:pt idx="7900">South</cx:pt>
          <cx:pt idx="7901">South</cx:pt>
          <cx:pt idx="7902">South</cx:pt>
          <cx:pt idx="7903">South</cx:pt>
          <cx:pt idx="7904">Central</cx:pt>
          <cx:pt idx="7905">Central</cx:pt>
          <cx:pt idx="7906">Central</cx:pt>
          <cx:pt idx="7907">West</cx:pt>
          <cx:pt idx="7908">West</cx:pt>
          <cx:pt idx="7909">West</cx:pt>
          <cx:pt idx="7910">West</cx:pt>
          <cx:pt idx="7911">West</cx:pt>
          <cx:pt idx="7912">Central</cx:pt>
          <cx:pt idx="7913">East</cx:pt>
          <cx:pt idx="7914">East</cx:pt>
          <cx:pt idx="7915">East</cx:pt>
          <cx:pt idx="7916">East</cx:pt>
          <cx:pt idx="7917">Central</cx:pt>
          <cx:pt idx="7918">West</cx:pt>
          <cx:pt idx="7919">East</cx:pt>
          <cx:pt idx="7920">East</cx:pt>
          <cx:pt idx="7921">East</cx:pt>
          <cx:pt idx="7922">South</cx:pt>
          <cx:pt idx="7923">South</cx:pt>
          <cx:pt idx="7924">South</cx:pt>
          <cx:pt idx="7925">South</cx:pt>
          <cx:pt idx="7926">East</cx:pt>
          <cx:pt idx="7927">East</cx:pt>
          <cx:pt idx="7928">East</cx:pt>
          <cx:pt idx="7929">Central</cx:pt>
          <cx:pt idx="7930">East</cx:pt>
          <cx:pt idx="7931">West</cx:pt>
          <cx:pt idx="7932">West</cx:pt>
          <cx:pt idx="7933">West</cx:pt>
          <cx:pt idx="7934">West</cx:pt>
          <cx:pt idx="7935">West</cx:pt>
          <cx:pt idx="7936">West</cx:pt>
          <cx:pt idx="7937">West</cx:pt>
          <cx:pt idx="7938">West</cx:pt>
          <cx:pt idx="7939">West</cx:pt>
          <cx:pt idx="7940">West</cx:pt>
          <cx:pt idx="7941">West</cx:pt>
          <cx:pt idx="7942">Central</cx:pt>
          <cx:pt idx="7943">Central</cx:pt>
          <cx:pt idx="7944">Central</cx:pt>
          <cx:pt idx="7945">Central</cx:pt>
          <cx:pt idx="7946">Central</cx:pt>
          <cx:pt idx="7947">Central</cx:pt>
          <cx:pt idx="7948">Central</cx:pt>
          <cx:pt idx="7949">Central</cx:pt>
          <cx:pt idx="7950">Central</cx:pt>
          <cx:pt idx="7951">East</cx:pt>
          <cx:pt idx="7952">East</cx:pt>
          <cx:pt idx="7953">East</cx:pt>
          <cx:pt idx="7954">East</cx:pt>
          <cx:pt idx="7955">West</cx:pt>
          <cx:pt idx="7956">West</cx:pt>
          <cx:pt idx="7957">West</cx:pt>
          <cx:pt idx="7958">West</cx:pt>
          <cx:pt idx="7959">West</cx:pt>
          <cx:pt idx="7960">West</cx:pt>
          <cx:pt idx="7961">South</cx:pt>
          <cx:pt idx="7962">South</cx:pt>
          <cx:pt idx="7963">South</cx:pt>
          <cx:pt idx="7964">South</cx:pt>
          <cx:pt idx="7965">South</cx:pt>
          <cx:pt idx="7966">West</cx:pt>
          <cx:pt idx="7967">West</cx:pt>
          <cx:pt idx="7968">West</cx:pt>
          <cx:pt idx="7969">West</cx:pt>
          <cx:pt idx="7970">East</cx:pt>
          <cx:pt idx="7971">East</cx:pt>
          <cx:pt idx="7972">East</cx:pt>
          <cx:pt idx="7973">East</cx:pt>
          <cx:pt idx="7974">East</cx:pt>
          <cx:pt idx="7975">East</cx:pt>
          <cx:pt idx="7976">East</cx:pt>
          <cx:pt idx="7977">South</cx:pt>
          <cx:pt idx="7978">South</cx:pt>
          <cx:pt idx="7979">West</cx:pt>
          <cx:pt idx="7980">Central</cx:pt>
          <cx:pt idx="7981">East</cx:pt>
          <cx:pt idx="7982">East</cx:pt>
          <cx:pt idx="7983">Central</cx:pt>
          <cx:pt idx="7984">Central</cx:pt>
          <cx:pt idx="7985">West</cx:pt>
          <cx:pt idx="7986">East</cx:pt>
          <cx:pt idx="7987">Central</cx:pt>
          <cx:pt idx="7988">Central</cx:pt>
          <cx:pt idx="7989">Central</cx:pt>
          <cx:pt idx="7990">Central</cx:pt>
          <cx:pt idx="7991">South</cx:pt>
          <cx:pt idx="7992">South</cx:pt>
          <cx:pt idx="7993">West</cx:pt>
          <cx:pt idx="7994">West</cx:pt>
          <cx:pt idx="7995">West</cx:pt>
          <cx:pt idx="7996">West</cx:pt>
          <cx:pt idx="7997">West</cx:pt>
          <cx:pt idx="7998">West</cx:pt>
          <cx:pt idx="7999">West</cx:pt>
          <cx:pt idx="8000">Central</cx:pt>
          <cx:pt idx="8001">West</cx:pt>
          <cx:pt idx="8002">West</cx:pt>
          <cx:pt idx="8003">East</cx:pt>
          <cx:pt idx="8004">East</cx:pt>
          <cx:pt idx="8005">East</cx:pt>
          <cx:pt idx="8006">West</cx:pt>
          <cx:pt idx="8007">Central</cx:pt>
          <cx:pt idx="8008">Central</cx:pt>
          <cx:pt idx="8009">Central</cx:pt>
          <cx:pt idx="8010">East</cx:pt>
          <cx:pt idx="8011">West</cx:pt>
          <cx:pt idx="8012">East</cx:pt>
          <cx:pt idx="8013">East</cx:pt>
          <cx:pt idx="8014">East</cx:pt>
          <cx:pt idx="8015">East</cx:pt>
          <cx:pt idx="8016">East</cx:pt>
          <cx:pt idx="8017">East</cx:pt>
          <cx:pt idx="8018">West</cx:pt>
          <cx:pt idx="8019">Central</cx:pt>
          <cx:pt idx="8020">Central</cx:pt>
          <cx:pt idx="8021">Central</cx:pt>
          <cx:pt idx="8022">Central</cx:pt>
          <cx:pt idx="8023">Central</cx:pt>
          <cx:pt idx="8024">Central</cx:pt>
          <cx:pt idx="8025">East</cx:pt>
          <cx:pt idx="8026">East</cx:pt>
          <cx:pt idx="8027">East</cx:pt>
          <cx:pt idx="8028">East</cx:pt>
          <cx:pt idx="8029">Central</cx:pt>
          <cx:pt idx="8030">Central</cx:pt>
          <cx:pt idx="8031">Central</cx:pt>
          <cx:pt idx="8032">Central</cx:pt>
          <cx:pt idx="8033">Central</cx:pt>
          <cx:pt idx="8034">Central</cx:pt>
          <cx:pt idx="8035">Central</cx:pt>
          <cx:pt idx="8036">East</cx:pt>
          <cx:pt idx="8037">South</cx:pt>
          <cx:pt idx="8038">West</cx:pt>
          <cx:pt idx="8039">West</cx:pt>
          <cx:pt idx="8040">West</cx:pt>
          <cx:pt idx="8041">West</cx:pt>
          <cx:pt idx="8042">East</cx:pt>
          <cx:pt idx="8043">East</cx:pt>
          <cx:pt idx="8044">West</cx:pt>
          <cx:pt idx="8045">East</cx:pt>
          <cx:pt idx="8046">East</cx:pt>
          <cx:pt idx="8047">South</cx:pt>
          <cx:pt idx="8048">East</cx:pt>
          <cx:pt idx="8049">East</cx:pt>
          <cx:pt idx="8050">East</cx:pt>
          <cx:pt idx="8051">East</cx:pt>
          <cx:pt idx="8052">East</cx:pt>
          <cx:pt idx="8053">East</cx:pt>
          <cx:pt idx="8054">West</cx:pt>
          <cx:pt idx="8055">West</cx:pt>
          <cx:pt idx="8056">West</cx:pt>
          <cx:pt idx="8057">West</cx:pt>
          <cx:pt idx="8058">West</cx:pt>
          <cx:pt idx="8059">West</cx:pt>
          <cx:pt idx="8060">East</cx:pt>
          <cx:pt idx="8061">East</cx:pt>
          <cx:pt idx="8062">East</cx:pt>
          <cx:pt idx="8063">East</cx:pt>
          <cx:pt idx="8064">East</cx:pt>
          <cx:pt idx="8065">East</cx:pt>
          <cx:pt idx="8066">East</cx:pt>
          <cx:pt idx="8067">West</cx:pt>
          <cx:pt idx="8068">West</cx:pt>
          <cx:pt idx="8069">Central</cx:pt>
          <cx:pt idx="8070">Central</cx:pt>
          <cx:pt idx="8071">Central</cx:pt>
          <cx:pt idx="8072">Central</cx:pt>
          <cx:pt idx="8073">Central</cx:pt>
          <cx:pt idx="8074">Central</cx:pt>
          <cx:pt idx="8075">Central</cx:pt>
          <cx:pt idx="8076">South</cx:pt>
          <cx:pt idx="8077">South</cx:pt>
          <cx:pt idx="8078">South</cx:pt>
          <cx:pt idx="8079">East</cx:pt>
          <cx:pt idx="8080">West</cx:pt>
          <cx:pt idx="8081">West</cx:pt>
          <cx:pt idx="8082">West</cx:pt>
          <cx:pt idx="8083">West</cx:pt>
          <cx:pt idx="8084">West</cx:pt>
          <cx:pt idx="8085">South</cx:pt>
          <cx:pt idx="8086">South</cx:pt>
          <cx:pt idx="8087">West</cx:pt>
          <cx:pt idx="8088">West</cx:pt>
          <cx:pt idx="8089">East</cx:pt>
          <cx:pt idx="8090">West</cx:pt>
          <cx:pt idx="8091">West</cx:pt>
          <cx:pt idx="8092">East</cx:pt>
          <cx:pt idx="8093">West</cx:pt>
          <cx:pt idx="8094">West</cx:pt>
          <cx:pt idx="8095">West</cx:pt>
          <cx:pt idx="8096">West</cx:pt>
          <cx:pt idx="8097">West</cx:pt>
          <cx:pt idx="8098">West</cx:pt>
          <cx:pt idx="8099">West</cx:pt>
          <cx:pt idx="8100">West</cx:pt>
          <cx:pt idx="8101">West</cx:pt>
          <cx:pt idx="8102">West</cx:pt>
          <cx:pt idx="8103">West</cx:pt>
          <cx:pt idx="8104">West</cx:pt>
          <cx:pt idx="8105">Central</cx:pt>
          <cx:pt idx="8106">Central</cx:pt>
          <cx:pt idx="8107">Central</cx:pt>
          <cx:pt idx="8108">East</cx:pt>
          <cx:pt idx="8109">Central</cx:pt>
          <cx:pt idx="8110">Central</cx:pt>
          <cx:pt idx="8111">Central</cx:pt>
          <cx:pt idx="8112">Central</cx:pt>
          <cx:pt idx="8113">Central</cx:pt>
          <cx:pt idx="8114">Central</cx:pt>
          <cx:pt idx="8115">West</cx:pt>
          <cx:pt idx="8116">Central</cx:pt>
          <cx:pt idx="8117">West</cx:pt>
          <cx:pt idx="8118">Central</cx:pt>
          <cx:pt idx="8119">West</cx:pt>
          <cx:pt idx="8120">West</cx:pt>
          <cx:pt idx="8121">West</cx:pt>
          <cx:pt idx="8122">East</cx:pt>
          <cx:pt idx="8123">East</cx:pt>
          <cx:pt idx="8124">West</cx:pt>
          <cx:pt idx="8125">Central</cx:pt>
          <cx:pt idx="8126">Central</cx:pt>
          <cx:pt idx="8127">Central</cx:pt>
          <cx:pt idx="8128">Central</cx:pt>
          <cx:pt idx="8129">West</cx:pt>
          <cx:pt idx="8130">West</cx:pt>
          <cx:pt idx="8131">West</cx:pt>
          <cx:pt idx="8132">West</cx:pt>
          <cx:pt idx="8133">Central</cx:pt>
          <cx:pt idx="8134">West</cx:pt>
          <cx:pt idx="8135">West</cx:pt>
          <cx:pt idx="8136">South</cx:pt>
          <cx:pt idx="8137">East</cx:pt>
          <cx:pt idx="8138">East</cx:pt>
          <cx:pt idx="8139">East</cx:pt>
          <cx:pt idx="8140">East</cx:pt>
          <cx:pt idx="8141">West</cx:pt>
          <cx:pt idx="8142">West</cx:pt>
          <cx:pt idx="8143">West</cx:pt>
          <cx:pt idx="8144">West</cx:pt>
          <cx:pt idx="8145">Central</cx:pt>
          <cx:pt idx="8146">Central</cx:pt>
          <cx:pt idx="8147">South</cx:pt>
          <cx:pt idx="8148">West</cx:pt>
          <cx:pt idx="8149">Central</cx:pt>
          <cx:pt idx="8150">Central</cx:pt>
          <cx:pt idx="8151">West</cx:pt>
          <cx:pt idx="8152">West</cx:pt>
          <cx:pt idx="8153">West</cx:pt>
          <cx:pt idx="8154">East</cx:pt>
          <cx:pt idx="8155">East</cx:pt>
          <cx:pt idx="8156">East</cx:pt>
          <cx:pt idx="8157">West</cx:pt>
          <cx:pt idx="8158">Central</cx:pt>
          <cx:pt idx="8159">East</cx:pt>
          <cx:pt idx="8160">East</cx:pt>
          <cx:pt idx="8161">East</cx:pt>
          <cx:pt idx="8162">East</cx:pt>
          <cx:pt idx="8163">West</cx:pt>
          <cx:pt idx="8164">West</cx:pt>
          <cx:pt idx="8165">West</cx:pt>
          <cx:pt idx="8166">West</cx:pt>
          <cx:pt idx="8167">West</cx:pt>
          <cx:pt idx="8168">West</cx:pt>
          <cx:pt idx="8169">West</cx:pt>
          <cx:pt idx="8170">West</cx:pt>
          <cx:pt idx="8171">South</cx:pt>
          <cx:pt idx="8172">West</cx:pt>
          <cx:pt idx="8173">West</cx:pt>
          <cx:pt idx="8174">West</cx:pt>
          <cx:pt idx="8175">Central</cx:pt>
          <cx:pt idx="8176">East</cx:pt>
          <cx:pt idx="8177">West</cx:pt>
          <cx:pt idx="8178">West</cx:pt>
          <cx:pt idx="8179">West</cx:pt>
          <cx:pt idx="8180">East</cx:pt>
          <cx:pt idx="8181">East</cx:pt>
          <cx:pt idx="8182">Central</cx:pt>
          <cx:pt idx="8183">Central</cx:pt>
          <cx:pt idx="8184">Central</cx:pt>
          <cx:pt idx="8185">Central</cx:pt>
          <cx:pt idx="8186">Central</cx:pt>
          <cx:pt idx="8187">East</cx:pt>
          <cx:pt idx="8188">East</cx:pt>
          <cx:pt idx="8189">East</cx:pt>
          <cx:pt idx="8190">East</cx:pt>
          <cx:pt idx="8191">East</cx:pt>
          <cx:pt idx="8192">South</cx:pt>
          <cx:pt idx="8193">South</cx:pt>
          <cx:pt idx="8194">South</cx:pt>
          <cx:pt idx="8195">West</cx:pt>
          <cx:pt idx="8196">South</cx:pt>
          <cx:pt idx="8197">South</cx:pt>
          <cx:pt idx="8198">South</cx:pt>
          <cx:pt idx="8199">Central</cx:pt>
          <cx:pt idx="8200">Central</cx:pt>
          <cx:pt idx="8201">East</cx:pt>
          <cx:pt idx="8202">East</cx:pt>
          <cx:pt idx="8203">East</cx:pt>
          <cx:pt idx="8204">East</cx:pt>
          <cx:pt idx="8205">East</cx:pt>
          <cx:pt idx="8206">South</cx:pt>
          <cx:pt idx="8207">South</cx:pt>
          <cx:pt idx="8208">South</cx:pt>
          <cx:pt idx="8209">South</cx:pt>
          <cx:pt idx="8210">South</cx:pt>
          <cx:pt idx="8211">Central</cx:pt>
          <cx:pt idx="8212">Central</cx:pt>
          <cx:pt idx="8213">South</cx:pt>
          <cx:pt idx="8214">South</cx:pt>
          <cx:pt idx="8215">South</cx:pt>
          <cx:pt idx="8216">South</cx:pt>
          <cx:pt idx="8217">Central</cx:pt>
          <cx:pt idx="8218">Central</cx:pt>
          <cx:pt idx="8219">Central</cx:pt>
          <cx:pt idx="8220">Central</cx:pt>
          <cx:pt idx="8221">Central</cx:pt>
          <cx:pt idx="8222">Central</cx:pt>
          <cx:pt idx="8223">West</cx:pt>
          <cx:pt idx="8224">West</cx:pt>
          <cx:pt idx="8225">East</cx:pt>
          <cx:pt idx="8226">East</cx:pt>
          <cx:pt idx="8227">East</cx:pt>
          <cx:pt idx="8228">East</cx:pt>
          <cx:pt idx="8229">East</cx:pt>
          <cx:pt idx="8230">South</cx:pt>
          <cx:pt idx="8231">South</cx:pt>
          <cx:pt idx="8232">West</cx:pt>
          <cx:pt idx="8233">West</cx:pt>
          <cx:pt idx="8234">South</cx:pt>
          <cx:pt idx="8235">South</cx:pt>
          <cx:pt idx="8236">South</cx:pt>
          <cx:pt idx="8237">South</cx:pt>
          <cx:pt idx="8238">South</cx:pt>
          <cx:pt idx="8239">South</cx:pt>
          <cx:pt idx="8240">South</cx:pt>
          <cx:pt idx="8241">East</cx:pt>
          <cx:pt idx="8242">East</cx:pt>
          <cx:pt idx="8243">West</cx:pt>
          <cx:pt idx="8244">West</cx:pt>
          <cx:pt idx="8245">South</cx:pt>
          <cx:pt idx="8246">Central</cx:pt>
          <cx:pt idx="8247">Central</cx:pt>
          <cx:pt idx="8248">East</cx:pt>
          <cx:pt idx="8249">Central</cx:pt>
          <cx:pt idx="8250">Central</cx:pt>
          <cx:pt idx="8251">Central</cx:pt>
          <cx:pt idx="8252">Central</cx:pt>
          <cx:pt idx="8253">West</cx:pt>
          <cx:pt idx="8254">West</cx:pt>
          <cx:pt idx="8255">West</cx:pt>
          <cx:pt idx="8256">West</cx:pt>
          <cx:pt idx="8257">West</cx:pt>
          <cx:pt idx="8258">West</cx:pt>
          <cx:pt idx="8259">Central</cx:pt>
          <cx:pt idx="8260">Central</cx:pt>
          <cx:pt idx="8261">Central</cx:pt>
          <cx:pt idx="8262">South</cx:pt>
          <cx:pt idx="8263">South</cx:pt>
          <cx:pt idx="8264">East</cx:pt>
          <cx:pt idx="8265">East</cx:pt>
          <cx:pt idx="8266">East</cx:pt>
          <cx:pt idx="8267">Central</cx:pt>
          <cx:pt idx="8268">Central</cx:pt>
          <cx:pt idx="8269">Central</cx:pt>
          <cx:pt idx="8270">Central</cx:pt>
          <cx:pt idx="8271">East</cx:pt>
          <cx:pt idx="8272">West</cx:pt>
          <cx:pt idx="8273">East</cx:pt>
          <cx:pt idx="8274">East</cx:pt>
          <cx:pt idx="8275">East</cx:pt>
          <cx:pt idx="8276">South</cx:pt>
          <cx:pt idx="8277">South</cx:pt>
          <cx:pt idx="8278">South</cx:pt>
          <cx:pt idx="8279">South</cx:pt>
          <cx:pt idx="8280">South</cx:pt>
          <cx:pt idx="8281">South</cx:pt>
          <cx:pt idx="8282">Central</cx:pt>
          <cx:pt idx="8283">Central</cx:pt>
          <cx:pt idx="8284">Central</cx:pt>
          <cx:pt idx="8285">Central</cx:pt>
          <cx:pt idx="8286">South</cx:pt>
          <cx:pt idx="8287">South</cx:pt>
          <cx:pt idx="8288">South</cx:pt>
          <cx:pt idx="8289">South</cx:pt>
          <cx:pt idx="8290">South</cx:pt>
          <cx:pt idx="8291">South</cx:pt>
          <cx:pt idx="8292">East</cx:pt>
          <cx:pt idx="8293">West</cx:pt>
          <cx:pt idx="8294">East</cx:pt>
          <cx:pt idx="8295">South</cx:pt>
          <cx:pt idx="8296">South</cx:pt>
          <cx:pt idx="8297">South</cx:pt>
          <cx:pt idx="8298">South</cx:pt>
          <cx:pt idx="8299">West</cx:pt>
          <cx:pt idx="8300">Central</cx:pt>
          <cx:pt idx="8301">West</cx:pt>
          <cx:pt idx="8302">West</cx:pt>
          <cx:pt idx="8303">West</cx:pt>
          <cx:pt idx="8304">West</cx:pt>
          <cx:pt idx="8305">Central</cx:pt>
          <cx:pt idx="8306">Central</cx:pt>
          <cx:pt idx="8307">Central</cx:pt>
          <cx:pt idx="8308">West</cx:pt>
          <cx:pt idx="8309">Central</cx:pt>
          <cx:pt idx="8310">Central</cx:pt>
          <cx:pt idx="8311">South</cx:pt>
          <cx:pt idx="8312">South</cx:pt>
          <cx:pt idx="8313">Central</cx:pt>
          <cx:pt idx="8314">Central</cx:pt>
          <cx:pt idx="8315">Central</cx:pt>
          <cx:pt idx="8316">Central</cx:pt>
          <cx:pt idx="8317">South</cx:pt>
          <cx:pt idx="8318">South</cx:pt>
          <cx:pt idx="8319">East</cx:pt>
          <cx:pt idx="8320">Central</cx:pt>
          <cx:pt idx="8321">Central</cx:pt>
          <cx:pt idx="8322">East</cx:pt>
          <cx:pt idx="8323">East</cx:pt>
          <cx:pt idx="8324">South</cx:pt>
          <cx:pt idx="8325">South</cx:pt>
          <cx:pt idx="8326">Central</cx:pt>
          <cx:pt idx="8327">Central</cx:pt>
          <cx:pt idx="8328">East</cx:pt>
          <cx:pt idx="8329">East</cx:pt>
          <cx:pt idx="8330">East</cx:pt>
          <cx:pt idx="8331">East</cx:pt>
          <cx:pt idx="8332">East</cx:pt>
          <cx:pt idx="8333">East</cx:pt>
          <cx:pt idx="8334">East</cx:pt>
          <cx:pt idx="8335">East</cx:pt>
          <cx:pt idx="8336">South</cx:pt>
          <cx:pt idx="8337">South</cx:pt>
          <cx:pt idx="8338">South</cx:pt>
          <cx:pt idx="8339">West</cx:pt>
          <cx:pt idx="8340">South</cx:pt>
          <cx:pt idx="8341">West</cx:pt>
          <cx:pt idx="8342">South</cx:pt>
          <cx:pt idx="8343">South</cx:pt>
          <cx:pt idx="8344">South</cx:pt>
          <cx:pt idx="8345">South</cx:pt>
          <cx:pt idx="8346">East</cx:pt>
          <cx:pt idx="8347">East</cx:pt>
          <cx:pt idx="8348">East</cx:pt>
          <cx:pt idx="8349">East</cx:pt>
          <cx:pt idx="8350">East</cx:pt>
          <cx:pt idx="8351">East</cx:pt>
          <cx:pt idx="8352">East</cx:pt>
          <cx:pt idx="8353">East</cx:pt>
          <cx:pt idx="8354">East</cx:pt>
          <cx:pt idx="8355">East</cx:pt>
          <cx:pt idx="8356">South</cx:pt>
          <cx:pt idx="8357">West</cx:pt>
          <cx:pt idx="8358">West</cx:pt>
          <cx:pt idx="8359">West</cx:pt>
          <cx:pt idx="8360">Central</cx:pt>
          <cx:pt idx="8361">Central</cx:pt>
          <cx:pt idx="8362">Central</cx:pt>
          <cx:pt idx="8363">Central</cx:pt>
          <cx:pt idx="8364">South</cx:pt>
          <cx:pt idx="8365">West</cx:pt>
          <cx:pt idx="8366">West</cx:pt>
          <cx:pt idx="8367">West</cx:pt>
          <cx:pt idx="8368">West</cx:pt>
          <cx:pt idx="8369">West</cx:pt>
          <cx:pt idx="8370">West</cx:pt>
          <cx:pt idx="8371">Central</cx:pt>
          <cx:pt idx="8372">West</cx:pt>
          <cx:pt idx="8373">West</cx:pt>
          <cx:pt idx="8374">West</cx:pt>
          <cx:pt idx="8375">West</cx:pt>
          <cx:pt idx="8376">South</cx:pt>
          <cx:pt idx="8377">Central</cx:pt>
          <cx:pt idx="8378">Central</cx:pt>
          <cx:pt idx="8379">Central</cx:pt>
          <cx:pt idx="8380">Central</cx:pt>
          <cx:pt idx="8381">West</cx:pt>
          <cx:pt idx="8382">Central</cx:pt>
          <cx:pt idx="8383">East</cx:pt>
          <cx:pt idx="8384">East</cx:pt>
          <cx:pt idx="8385">West</cx:pt>
          <cx:pt idx="8386">East</cx:pt>
          <cx:pt idx="8387">East</cx:pt>
          <cx:pt idx="8388">East</cx:pt>
          <cx:pt idx="8389">East</cx:pt>
          <cx:pt idx="8390">West</cx:pt>
          <cx:pt idx="8391">East</cx:pt>
          <cx:pt idx="8392">East</cx:pt>
          <cx:pt idx="8393">East</cx:pt>
          <cx:pt idx="8394">East</cx:pt>
          <cx:pt idx="8395">East</cx:pt>
          <cx:pt idx="8396">South</cx:pt>
          <cx:pt idx="8397">Central</cx:pt>
          <cx:pt idx="8398">East</cx:pt>
          <cx:pt idx="8399">West</cx:pt>
          <cx:pt idx="8400">East</cx:pt>
          <cx:pt idx="8401">East</cx:pt>
          <cx:pt idx="8402">East</cx:pt>
          <cx:pt idx="8403">West</cx:pt>
          <cx:pt idx="8404">East</cx:pt>
          <cx:pt idx="8405">East</cx:pt>
          <cx:pt idx="8406">East</cx:pt>
          <cx:pt idx="8407">East</cx:pt>
          <cx:pt idx="8408">East</cx:pt>
          <cx:pt idx="8409">West</cx:pt>
          <cx:pt idx="8410">South</cx:pt>
          <cx:pt idx="8411">South</cx:pt>
          <cx:pt idx="8412">Central</cx:pt>
          <cx:pt idx="8413">Central</cx:pt>
          <cx:pt idx="8414">Central</cx:pt>
          <cx:pt idx="8415">Central</cx:pt>
          <cx:pt idx="8416">West</cx:pt>
          <cx:pt idx="8417">West</cx:pt>
          <cx:pt idx="8418">West</cx:pt>
          <cx:pt idx="8419">West</cx:pt>
          <cx:pt idx="8420">West</cx:pt>
          <cx:pt idx="8421">East</cx:pt>
          <cx:pt idx="8422">East</cx:pt>
          <cx:pt idx="8423">East</cx:pt>
          <cx:pt idx="8424">East</cx:pt>
          <cx:pt idx="8425">East</cx:pt>
          <cx:pt idx="8426">West</cx:pt>
          <cx:pt idx="8427">Central</cx:pt>
          <cx:pt idx="8428">West</cx:pt>
          <cx:pt idx="8429">East</cx:pt>
          <cx:pt idx="8430">Central</cx:pt>
          <cx:pt idx="8431">East</cx:pt>
          <cx:pt idx="8432">Central</cx:pt>
          <cx:pt idx="8433">Central</cx:pt>
          <cx:pt idx="8434">Central</cx:pt>
          <cx:pt idx="8435">Central</cx:pt>
          <cx:pt idx="8436">West</cx:pt>
          <cx:pt idx="8437">East</cx:pt>
          <cx:pt idx="8438">West</cx:pt>
          <cx:pt idx="8439">Central</cx:pt>
          <cx:pt idx="8440">East</cx:pt>
          <cx:pt idx="8441">West</cx:pt>
          <cx:pt idx="8442">East</cx:pt>
          <cx:pt idx="8443">East</cx:pt>
          <cx:pt idx="8444">East</cx:pt>
          <cx:pt idx="8445">East</cx:pt>
          <cx:pt idx="8446">East</cx:pt>
          <cx:pt idx="8447">East</cx:pt>
          <cx:pt idx="8448">East</cx:pt>
          <cx:pt idx="8449">East</cx:pt>
          <cx:pt idx="8450">East</cx:pt>
          <cx:pt idx="8451">West</cx:pt>
          <cx:pt idx="8452">Central</cx:pt>
          <cx:pt idx="8453">Central</cx:pt>
          <cx:pt idx="8454">Central</cx:pt>
          <cx:pt idx="8455">West</cx:pt>
          <cx:pt idx="8456">Central</cx:pt>
          <cx:pt idx="8457">Central</cx:pt>
          <cx:pt idx="8458">Central</cx:pt>
          <cx:pt idx="8459">Central</cx:pt>
          <cx:pt idx="8460">East</cx:pt>
          <cx:pt idx="8461">East</cx:pt>
          <cx:pt idx="8462">Central</cx:pt>
          <cx:pt idx="8463">West</cx:pt>
          <cx:pt idx="8464">West</cx:pt>
          <cx:pt idx="8465">East</cx:pt>
          <cx:pt idx="8466">East</cx:pt>
          <cx:pt idx="8467">West</cx:pt>
          <cx:pt idx="8468">Central</cx:pt>
          <cx:pt idx="8469">South</cx:pt>
          <cx:pt idx="8470">South</cx:pt>
          <cx:pt idx="8471">South</cx:pt>
          <cx:pt idx="8472">South</cx:pt>
          <cx:pt idx="8473">South</cx:pt>
          <cx:pt idx="8474">East</cx:pt>
          <cx:pt idx="8475">East</cx:pt>
          <cx:pt idx="8476">West</cx:pt>
          <cx:pt idx="8477">East</cx:pt>
          <cx:pt idx="8478">West</cx:pt>
          <cx:pt idx="8479">West</cx:pt>
          <cx:pt idx="8480">Central</cx:pt>
          <cx:pt idx="8481">East</cx:pt>
          <cx:pt idx="8482">East</cx:pt>
          <cx:pt idx="8483">Central</cx:pt>
          <cx:pt idx="8484">West</cx:pt>
          <cx:pt idx="8485">West</cx:pt>
          <cx:pt idx="8486">West</cx:pt>
          <cx:pt idx="8487">West</cx:pt>
          <cx:pt idx="8488">South</cx:pt>
          <cx:pt idx="8489">South</cx:pt>
          <cx:pt idx="8490">South</cx:pt>
          <cx:pt idx="8491">West</cx:pt>
          <cx:pt idx="8492">Central</cx:pt>
          <cx:pt idx="8493">Central</cx:pt>
          <cx:pt idx="8494">Central</cx:pt>
          <cx:pt idx="8495">West</cx:pt>
          <cx:pt idx="8496">East</cx:pt>
          <cx:pt idx="8497">East</cx:pt>
          <cx:pt idx="8498">East</cx:pt>
          <cx:pt idx="8499">East</cx:pt>
          <cx:pt idx="8500">East</cx:pt>
          <cx:pt idx="8501">West</cx:pt>
          <cx:pt idx="8502">West</cx:pt>
          <cx:pt idx="8503">West</cx:pt>
          <cx:pt idx="8504">Central</cx:pt>
          <cx:pt idx="8505">Central</cx:pt>
          <cx:pt idx="8506">Central</cx:pt>
          <cx:pt idx="8507">Central</cx:pt>
          <cx:pt idx="8508">Central</cx:pt>
          <cx:pt idx="8509">Central</cx:pt>
          <cx:pt idx="8510">Central</cx:pt>
          <cx:pt idx="8511">East</cx:pt>
          <cx:pt idx="8512">Central</cx:pt>
          <cx:pt idx="8513">South</cx:pt>
          <cx:pt idx="8514">South</cx:pt>
          <cx:pt idx="8515">South</cx:pt>
          <cx:pt idx="8516">East</cx:pt>
          <cx:pt idx="8517">Central</cx:pt>
          <cx:pt idx="8518">East</cx:pt>
          <cx:pt idx="8519">East</cx:pt>
          <cx:pt idx="8520">East</cx:pt>
          <cx:pt idx="8521">East</cx:pt>
          <cx:pt idx="8522">Central</cx:pt>
          <cx:pt idx="8523">West</cx:pt>
          <cx:pt idx="8524">East</cx:pt>
          <cx:pt idx="8525">East</cx:pt>
          <cx:pt idx="8526">East</cx:pt>
          <cx:pt idx="8527">East</cx:pt>
          <cx:pt idx="8528">East</cx:pt>
          <cx:pt idx="8529">West</cx:pt>
          <cx:pt idx="8530">Central</cx:pt>
          <cx:pt idx="8531">Central</cx:pt>
          <cx:pt idx="8532">Central</cx:pt>
          <cx:pt idx="8533">Central</cx:pt>
          <cx:pt idx="8534">South</cx:pt>
          <cx:pt idx="8535">West</cx:pt>
          <cx:pt idx="8536">East</cx:pt>
          <cx:pt idx="8537">East</cx:pt>
          <cx:pt idx="8538">East</cx:pt>
          <cx:pt idx="8539">West</cx:pt>
          <cx:pt idx="8540">West</cx:pt>
          <cx:pt idx="8541">East</cx:pt>
          <cx:pt idx="8542">East</cx:pt>
          <cx:pt idx="8543">East</cx:pt>
          <cx:pt idx="8544">South</cx:pt>
          <cx:pt idx="8545">South</cx:pt>
          <cx:pt idx="8546">South</cx:pt>
          <cx:pt idx="8547">West</cx:pt>
          <cx:pt idx="8548">West</cx:pt>
          <cx:pt idx="8549">West</cx:pt>
          <cx:pt idx="8550">Central</cx:pt>
          <cx:pt idx="8551">Central</cx:pt>
          <cx:pt idx="8552">Central</cx:pt>
          <cx:pt idx="8553">South</cx:pt>
          <cx:pt idx="8554">South</cx:pt>
          <cx:pt idx="8555">South</cx:pt>
          <cx:pt idx="8556">South</cx:pt>
          <cx:pt idx="8557">Central</cx:pt>
          <cx:pt idx="8558">Central</cx:pt>
          <cx:pt idx="8559">Central</cx:pt>
          <cx:pt idx="8560">Central</cx:pt>
          <cx:pt idx="8561">Central</cx:pt>
          <cx:pt idx="8562">Central</cx:pt>
          <cx:pt idx="8563">South</cx:pt>
          <cx:pt idx="8564">South</cx:pt>
          <cx:pt idx="8565">Central</cx:pt>
          <cx:pt idx="8566">Central</cx:pt>
          <cx:pt idx="8567">East</cx:pt>
          <cx:pt idx="8568">East</cx:pt>
          <cx:pt idx="8569">East</cx:pt>
          <cx:pt idx="8570">East</cx:pt>
          <cx:pt idx="8571">Central</cx:pt>
          <cx:pt idx="8572">Central</cx:pt>
          <cx:pt idx="8573">East</cx:pt>
          <cx:pt idx="8574">West</cx:pt>
          <cx:pt idx="8575">South</cx:pt>
          <cx:pt idx="8576">East</cx:pt>
          <cx:pt idx="8577">Central</cx:pt>
          <cx:pt idx="8578">Central</cx:pt>
          <cx:pt idx="8579">South</cx:pt>
          <cx:pt idx="8580">Central</cx:pt>
          <cx:pt idx="8581">Central</cx:pt>
          <cx:pt idx="8582">Central</cx:pt>
          <cx:pt idx="8583">Central</cx:pt>
          <cx:pt idx="8584">West</cx:pt>
          <cx:pt idx="8585">East</cx:pt>
          <cx:pt idx="8586">West</cx:pt>
          <cx:pt idx="8587">West</cx:pt>
          <cx:pt idx="8588">East</cx:pt>
          <cx:pt idx="8589">East</cx:pt>
          <cx:pt idx="8590">East</cx:pt>
          <cx:pt idx="8591">West</cx:pt>
          <cx:pt idx="8592">West</cx:pt>
          <cx:pt idx="8593">South</cx:pt>
          <cx:pt idx="8594">South</cx:pt>
          <cx:pt idx="8595">South</cx:pt>
          <cx:pt idx="8596">South</cx:pt>
          <cx:pt idx="8597">West</cx:pt>
          <cx:pt idx="8598">West</cx:pt>
          <cx:pt idx="8599">West</cx:pt>
          <cx:pt idx="8600">West</cx:pt>
          <cx:pt idx="8601">West</cx:pt>
          <cx:pt idx="8602">West</cx:pt>
          <cx:pt idx="8603">Central</cx:pt>
          <cx:pt idx="8604">Central</cx:pt>
          <cx:pt idx="8605">Central</cx:pt>
          <cx:pt idx="8606">East</cx:pt>
          <cx:pt idx="8607">East</cx:pt>
          <cx:pt idx="8608">East</cx:pt>
          <cx:pt idx="8609">East</cx:pt>
          <cx:pt idx="8610">East</cx:pt>
          <cx:pt idx="8611">West</cx:pt>
          <cx:pt idx="8612">West</cx:pt>
          <cx:pt idx="8613">West</cx:pt>
          <cx:pt idx="8614">West</cx:pt>
          <cx:pt idx="8615">West</cx:pt>
          <cx:pt idx="8616">West</cx:pt>
          <cx:pt idx="8617">West</cx:pt>
          <cx:pt idx="8618">West</cx:pt>
          <cx:pt idx="8619">East</cx:pt>
          <cx:pt idx="8620">Central</cx:pt>
          <cx:pt idx="8621">South</cx:pt>
          <cx:pt idx="8622">West</cx:pt>
          <cx:pt idx="8623">South</cx:pt>
          <cx:pt idx="8624">South</cx:pt>
          <cx:pt idx="8625">West</cx:pt>
          <cx:pt idx="8626">East</cx:pt>
          <cx:pt idx="8627">East</cx:pt>
          <cx:pt idx="8628">East</cx:pt>
          <cx:pt idx="8629">East</cx:pt>
          <cx:pt idx="8630">East</cx:pt>
          <cx:pt idx="8631">East</cx:pt>
          <cx:pt idx="8632">East</cx:pt>
          <cx:pt idx="8633">East</cx:pt>
          <cx:pt idx="8634">East</cx:pt>
          <cx:pt idx="8635">South</cx:pt>
          <cx:pt idx="8636">South</cx:pt>
          <cx:pt idx="8637">West</cx:pt>
          <cx:pt idx="8638">Central</cx:pt>
          <cx:pt idx="8639">South</cx:pt>
          <cx:pt idx="8640">Central</cx:pt>
          <cx:pt idx="8641">West</cx:pt>
          <cx:pt idx="8642">South</cx:pt>
          <cx:pt idx="8643">South</cx:pt>
          <cx:pt idx="8644">South</cx:pt>
          <cx:pt idx="8645">South</cx:pt>
          <cx:pt idx="8646">West</cx:pt>
          <cx:pt idx="8647">South</cx:pt>
          <cx:pt idx="8648">South</cx:pt>
          <cx:pt idx="8649">South</cx:pt>
          <cx:pt idx="8650">West</cx:pt>
          <cx:pt idx="8651">West</cx:pt>
          <cx:pt idx="8652">West</cx:pt>
          <cx:pt idx="8653">West</cx:pt>
          <cx:pt idx="8654">West</cx:pt>
          <cx:pt idx="8655">West</cx:pt>
          <cx:pt idx="8656">West</cx:pt>
          <cx:pt idx="8657">West</cx:pt>
          <cx:pt idx="8658">Central</cx:pt>
          <cx:pt idx="8659">East</cx:pt>
          <cx:pt idx="8660">South</cx:pt>
          <cx:pt idx="8661">Central</cx:pt>
          <cx:pt idx="8662">Central</cx:pt>
          <cx:pt idx="8663">Central</cx:pt>
          <cx:pt idx="8664">West</cx:pt>
          <cx:pt idx="8665">West</cx:pt>
          <cx:pt idx="8666">East</cx:pt>
          <cx:pt idx="8667">West</cx:pt>
          <cx:pt idx="8668">West</cx:pt>
          <cx:pt idx="8669">West</cx:pt>
          <cx:pt idx="8670">East</cx:pt>
          <cx:pt idx="8671">East</cx:pt>
          <cx:pt idx="8672">Central</cx:pt>
          <cx:pt idx="8673">Central</cx:pt>
          <cx:pt idx="8674">Central</cx:pt>
          <cx:pt idx="8675">Central</cx:pt>
          <cx:pt idx="8676">Central</cx:pt>
          <cx:pt idx="8677">Central</cx:pt>
          <cx:pt idx="8678">Central</cx:pt>
          <cx:pt idx="8679">Central</cx:pt>
          <cx:pt idx="8680">South</cx:pt>
          <cx:pt idx="8681">South</cx:pt>
          <cx:pt idx="8682">South</cx:pt>
          <cx:pt idx="8683">West</cx:pt>
          <cx:pt idx="8684">West</cx:pt>
          <cx:pt idx="8685">East</cx:pt>
          <cx:pt idx="8686">West</cx:pt>
          <cx:pt idx="8687">West</cx:pt>
          <cx:pt idx="8688">West</cx:pt>
          <cx:pt idx="8689">East</cx:pt>
          <cx:pt idx="8690">East</cx:pt>
          <cx:pt idx="8691">East</cx:pt>
          <cx:pt idx="8692">East</cx:pt>
          <cx:pt idx="8693">West</cx:pt>
          <cx:pt idx="8694">Central</cx:pt>
          <cx:pt idx="8695">West</cx:pt>
          <cx:pt idx="8696">South</cx:pt>
          <cx:pt idx="8697">South</cx:pt>
          <cx:pt idx="8698">South</cx:pt>
          <cx:pt idx="8699">South</cx:pt>
          <cx:pt idx="8700">South</cx:pt>
          <cx:pt idx="8701">South</cx:pt>
          <cx:pt idx="8702">South</cx:pt>
          <cx:pt idx="8703">East</cx:pt>
          <cx:pt idx="8704">Central</cx:pt>
          <cx:pt idx="8705">West</cx:pt>
          <cx:pt idx="8706">East</cx:pt>
          <cx:pt idx="8707">East</cx:pt>
          <cx:pt idx="8708">West</cx:pt>
          <cx:pt idx="8709">West</cx:pt>
          <cx:pt idx="8710">West</cx:pt>
          <cx:pt idx="8711">West</cx:pt>
          <cx:pt idx="8712">West</cx:pt>
          <cx:pt idx="8713">West</cx:pt>
          <cx:pt idx="8714">West</cx:pt>
          <cx:pt idx="8715">East</cx:pt>
          <cx:pt idx="8716">Central</cx:pt>
          <cx:pt idx="8717">Central</cx:pt>
          <cx:pt idx="8718">Central</cx:pt>
          <cx:pt idx="8719">Central</cx:pt>
          <cx:pt idx="8720">Central</cx:pt>
          <cx:pt idx="8721">Central</cx:pt>
          <cx:pt idx="8722">Central</cx:pt>
          <cx:pt idx="8723">South</cx:pt>
          <cx:pt idx="8724">South</cx:pt>
          <cx:pt idx="8725">West</cx:pt>
          <cx:pt idx="8726">South</cx:pt>
          <cx:pt idx="8727">South</cx:pt>
          <cx:pt idx="8728">South</cx:pt>
          <cx:pt idx="8729">South</cx:pt>
          <cx:pt idx="8730">South</cx:pt>
          <cx:pt idx="8731">Central</cx:pt>
          <cx:pt idx="8732">West</cx:pt>
          <cx:pt idx="8733">West</cx:pt>
          <cx:pt idx="8734">West</cx:pt>
          <cx:pt idx="8735">East</cx:pt>
          <cx:pt idx="8736">Central</cx:pt>
          <cx:pt idx="8737">South</cx:pt>
          <cx:pt idx="8738">East</cx:pt>
          <cx:pt idx="8739">East</cx:pt>
          <cx:pt idx="8740">South</cx:pt>
          <cx:pt idx="8741">Central</cx:pt>
          <cx:pt idx="8742">West</cx:pt>
          <cx:pt idx="8743">West</cx:pt>
          <cx:pt idx="8744">East</cx:pt>
          <cx:pt idx="8745">East</cx:pt>
          <cx:pt idx="8746">West</cx:pt>
          <cx:pt idx="8747">West</cx:pt>
          <cx:pt idx="8748">West</cx:pt>
          <cx:pt idx="8749">East</cx:pt>
          <cx:pt idx="8750">East</cx:pt>
          <cx:pt idx="8751">South</cx:pt>
          <cx:pt idx="8752">South</cx:pt>
          <cx:pt idx="8753">East</cx:pt>
          <cx:pt idx="8754">East</cx:pt>
          <cx:pt idx="8755">East</cx:pt>
          <cx:pt idx="8756">East</cx:pt>
          <cx:pt idx="8757">East</cx:pt>
          <cx:pt idx="8758">East</cx:pt>
          <cx:pt idx="8759">East</cx:pt>
          <cx:pt idx="8760">South</cx:pt>
          <cx:pt idx="8761">South</cx:pt>
          <cx:pt idx="8762">West</cx:pt>
          <cx:pt idx="8763">West</cx:pt>
          <cx:pt idx="8764">Central</cx:pt>
          <cx:pt idx="8765">Central</cx:pt>
          <cx:pt idx="8766">Central</cx:pt>
          <cx:pt idx="8767">Central</cx:pt>
          <cx:pt idx="8768">East</cx:pt>
          <cx:pt idx="8769">West</cx:pt>
          <cx:pt idx="8770">West</cx:pt>
          <cx:pt idx="8771">South</cx:pt>
          <cx:pt idx="8772">South</cx:pt>
          <cx:pt idx="8773">East</cx:pt>
          <cx:pt idx="8774">East</cx:pt>
          <cx:pt idx="8775">Central</cx:pt>
          <cx:pt idx="8776">Central</cx:pt>
          <cx:pt idx="8777">Central</cx:pt>
          <cx:pt idx="8778">East</cx:pt>
          <cx:pt idx="8779">West</cx:pt>
          <cx:pt idx="8780">Central</cx:pt>
          <cx:pt idx="8781">Central</cx:pt>
          <cx:pt idx="8782">West</cx:pt>
          <cx:pt idx="8783">West</cx:pt>
          <cx:pt idx="8784">South</cx:pt>
          <cx:pt idx="8785">West</cx:pt>
          <cx:pt idx="8786">West</cx:pt>
          <cx:pt idx="8787">West</cx:pt>
          <cx:pt idx="8788">South</cx:pt>
          <cx:pt idx="8789">South</cx:pt>
          <cx:pt idx="8790">South</cx:pt>
          <cx:pt idx="8791">Central</cx:pt>
          <cx:pt idx="8792">West</cx:pt>
          <cx:pt idx="8793">West</cx:pt>
          <cx:pt idx="8794">West</cx:pt>
          <cx:pt idx="8795">West</cx:pt>
          <cx:pt idx="8796">West</cx:pt>
          <cx:pt idx="8797">West</cx:pt>
          <cx:pt idx="8798">East</cx:pt>
          <cx:pt idx="8799">East</cx:pt>
          <cx:pt idx="8800">Central</cx:pt>
          <cx:pt idx="8801">Central</cx:pt>
          <cx:pt idx="8802">Central</cx:pt>
          <cx:pt idx="8803">East</cx:pt>
          <cx:pt idx="8804">East</cx:pt>
          <cx:pt idx="8805">West</cx:pt>
          <cx:pt idx="8806">East</cx:pt>
          <cx:pt idx="8807">East</cx:pt>
          <cx:pt idx="8808">East</cx:pt>
          <cx:pt idx="8809">East</cx:pt>
          <cx:pt idx="8810">West</cx:pt>
          <cx:pt idx="8811">Central</cx:pt>
          <cx:pt idx="8812">Central</cx:pt>
          <cx:pt idx="8813">West</cx:pt>
          <cx:pt idx="8814">East</cx:pt>
          <cx:pt idx="8815">East</cx:pt>
          <cx:pt idx="8816">East</cx:pt>
          <cx:pt idx="8817">East</cx:pt>
          <cx:pt idx="8818">East</cx:pt>
          <cx:pt idx="8819">Central</cx:pt>
          <cx:pt idx="8820">South</cx:pt>
          <cx:pt idx="8821">South</cx:pt>
          <cx:pt idx="8822">South</cx:pt>
          <cx:pt idx="8823">South</cx:pt>
          <cx:pt idx="8824">East</cx:pt>
          <cx:pt idx="8825">East</cx:pt>
          <cx:pt idx="8826">Central</cx:pt>
          <cx:pt idx="8827">Central</cx:pt>
          <cx:pt idx="8828">Central</cx:pt>
          <cx:pt idx="8829">Central</cx:pt>
          <cx:pt idx="8830">West</cx:pt>
          <cx:pt idx="8831">South</cx:pt>
          <cx:pt idx="8832">East</cx:pt>
          <cx:pt idx="8833">South</cx:pt>
          <cx:pt idx="8834">South</cx:pt>
          <cx:pt idx="8835">South</cx:pt>
          <cx:pt idx="8836">South</cx:pt>
          <cx:pt idx="8837">South</cx:pt>
          <cx:pt idx="8838">West</cx:pt>
          <cx:pt idx="8839">West</cx:pt>
          <cx:pt idx="8840">West</cx:pt>
          <cx:pt idx="8841">West</cx:pt>
          <cx:pt idx="8842">West</cx:pt>
          <cx:pt idx="8843">Central</cx:pt>
          <cx:pt idx="8844">East</cx:pt>
          <cx:pt idx="8845">East</cx:pt>
          <cx:pt idx="8846">East</cx:pt>
          <cx:pt idx="8847">East</cx:pt>
          <cx:pt idx="8848">South</cx:pt>
          <cx:pt idx="8849">South</cx:pt>
          <cx:pt idx="8850">South</cx:pt>
          <cx:pt idx="8851">South</cx:pt>
          <cx:pt idx="8852">East</cx:pt>
          <cx:pt idx="8853">East</cx:pt>
          <cx:pt idx="8854">East</cx:pt>
          <cx:pt idx="8855">West</cx:pt>
          <cx:pt idx="8856">West</cx:pt>
          <cx:pt idx="8857">West</cx:pt>
          <cx:pt idx="8858">West</cx:pt>
          <cx:pt idx="8859">South</cx:pt>
          <cx:pt idx="8860">East</cx:pt>
          <cx:pt idx="8861">East</cx:pt>
          <cx:pt idx="8862">East</cx:pt>
          <cx:pt idx="8863">East</cx:pt>
          <cx:pt idx="8864">East</cx:pt>
          <cx:pt idx="8865">South</cx:pt>
          <cx:pt idx="8866">Central</cx:pt>
          <cx:pt idx="8867">Central</cx:pt>
          <cx:pt idx="8868">West</cx:pt>
          <cx:pt idx="8869">West</cx:pt>
          <cx:pt idx="8870">West</cx:pt>
          <cx:pt idx="8871">West</cx:pt>
          <cx:pt idx="8872">East</cx:pt>
          <cx:pt idx="8873">East</cx:pt>
          <cx:pt idx="8874">Central</cx:pt>
          <cx:pt idx="8875">Central</cx:pt>
          <cx:pt idx="8876">Central</cx:pt>
          <cx:pt idx="8877">East</cx:pt>
          <cx:pt idx="8878">East</cx:pt>
          <cx:pt idx="8879">West</cx:pt>
          <cx:pt idx="8880">West</cx:pt>
          <cx:pt idx="8881">Central</cx:pt>
          <cx:pt idx="8882">South</cx:pt>
          <cx:pt idx="8883">South</cx:pt>
          <cx:pt idx="8884">East</cx:pt>
          <cx:pt idx="8885">East</cx:pt>
          <cx:pt idx="8886">East</cx:pt>
          <cx:pt idx="8887">West</cx:pt>
          <cx:pt idx="8888">West</cx:pt>
          <cx:pt idx="8889">Central</cx:pt>
          <cx:pt idx="8890">Central</cx:pt>
          <cx:pt idx="8891">South</cx:pt>
          <cx:pt idx="8892">West</cx:pt>
          <cx:pt idx="8893">Central</cx:pt>
          <cx:pt idx="8894">West</cx:pt>
          <cx:pt idx="8895">West</cx:pt>
          <cx:pt idx="8896">West</cx:pt>
          <cx:pt idx="8897">West</cx:pt>
          <cx:pt idx="8898">South</cx:pt>
          <cx:pt idx="8899">South</cx:pt>
          <cx:pt idx="8900">Central</cx:pt>
          <cx:pt idx="8901">Central</cx:pt>
          <cx:pt idx="8902">Central</cx:pt>
          <cx:pt idx="8903">Central</cx:pt>
          <cx:pt idx="8904">East</cx:pt>
          <cx:pt idx="8905">East</cx:pt>
          <cx:pt idx="8906">East</cx:pt>
          <cx:pt idx="8907">West</cx:pt>
          <cx:pt idx="8908">West</cx:pt>
          <cx:pt idx="8909">East</cx:pt>
          <cx:pt idx="8910">South</cx:pt>
          <cx:pt idx="8911">South</cx:pt>
          <cx:pt idx="8912">South</cx:pt>
          <cx:pt idx="8913">South</cx:pt>
          <cx:pt idx="8914">Central</cx:pt>
          <cx:pt idx="8915">Central</cx:pt>
          <cx:pt idx="8916">Central</cx:pt>
          <cx:pt idx="8917">Central</cx:pt>
          <cx:pt idx="8918">Central</cx:pt>
          <cx:pt idx="8919">South</cx:pt>
          <cx:pt idx="8920">East</cx:pt>
          <cx:pt idx="8921">South</cx:pt>
          <cx:pt idx="8922">South</cx:pt>
          <cx:pt idx="8923">South</cx:pt>
          <cx:pt idx="8924">Central</cx:pt>
          <cx:pt idx="8925">Central</cx:pt>
          <cx:pt idx="8926">Central</cx:pt>
          <cx:pt idx="8927">West</cx:pt>
          <cx:pt idx="8928">Central</cx:pt>
          <cx:pt idx="8929">Central</cx:pt>
          <cx:pt idx="8930">Central</cx:pt>
          <cx:pt idx="8931">Central</cx:pt>
          <cx:pt idx="8932">Central</cx:pt>
          <cx:pt idx="8933">Central</cx:pt>
          <cx:pt idx="8934">East</cx:pt>
          <cx:pt idx="8935">East</cx:pt>
          <cx:pt idx="8936">West</cx:pt>
          <cx:pt idx="8937">West</cx:pt>
          <cx:pt idx="8938">West</cx:pt>
          <cx:pt idx="8939">West</cx:pt>
          <cx:pt idx="8940">South</cx:pt>
          <cx:pt idx="8941">West</cx:pt>
          <cx:pt idx="8942">West</cx:pt>
          <cx:pt idx="8943">Central</cx:pt>
          <cx:pt idx="8944">West</cx:pt>
          <cx:pt idx="8945">West</cx:pt>
          <cx:pt idx="8946">East</cx:pt>
          <cx:pt idx="8947">East</cx:pt>
          <cx:pt idx="8948">West</cx:pt>
          <cx:pt idx="8949">South</cx:pt>
          <cx:pt idx="8950">South</cx:pt>
          <cx:pt idx="8951">South</cx:pt>
          <cx:pt idx="8952">South</cx:pt>
          <cx:pt idx="8953">South</cx:pt>
          <cx:pt idx="8954">South</cx:pt>
          <cx:pt idx="8955">West</cx:pt>
          <cx:pt idx="8956">South</cx:pt>
          <cx:pt idx="8957">South</cx:pt>
          <cx:pt idx="8958">Central</cx:pt>
          <cx:pt idx="8959">Central</cx:pt>
          <cx:pt idx="8960">Central</cx:pt>
          <cx:pt idx="8961">Central</cx:pt>
          <cx:pt idx="8962">South</cx:pt>
          <cx:pt idx="8963">South</cx:pt>
          <cx:pt idx="8964">South</cx:pt>
          <cx:pt idx="8965">Central</cx:pt>
          <cx:pt idx="8966">East</cx:pt>
          <cx:pt idx="8967">East</cx:pt>
          <cx:pt idx="8968">South</cx:pt>
          <cx:pt idx="8969">East</cx:pt>
          <cx:pt idx="8970">East</cx:pt>
          <cx:pt idx="8971">East</cx:pt>
          <cx:pt idx="8972">East</cx:pt>
          <cx:pt idx="8973">West</cx:pt>
          <cx:pt idx="8974">Central</cx:pt>
          <cx:pt idx="8975">Central</cx:pt>
          <cx:pt idx="8976">Central</cx:pt>
          <cx:pt idx="8977">Central</cx:pt>
          <cx:pt idx="8978">East</cx:pt>
          <cx:pt idx="8979">Central</cx:pt>
          <cx:pt idx="8980">Central</cx:pt>
          <cx:pt idx="8981">Central</cx:pt>
          <cx:pt idx="8982">Central</cx:pt>
          <cx:pt idx="8983">Central</cx:pt>
          <cx:pt idx="8984">Central</cx:pt>
          <cx:pt idx="8985">South</cx:pt>
          <cx:pt idx="8986">South</cx:pt>
          <cx:pt idx="8987">South</cx:pt>
          <cx:pt idx="8988">South</cx:pt>
          <cx:pt idx="8989">Central</cx:pt>
          <cx:pt idx="8990">Central</cx:pt>
          <cx:pt idx="8991">West</cx:pt>
          <cx:pt idx="8992">South</cx:pt>
          <cx:pt idx="8993">South</cx:pt>
          <cx:pt idx="8994">South</cx:pt>
          <cx:pt idx="8995">South</cx:pt>
          <cx:pt idx="8996">Central</cx:pt>
          <cx:pt idx="8997">Central</cx:pt>
          <cx:pt idx="8998">Central</cx:pt>
          <cx:pt idx="8999">East</cx:pt>
          <cx:pt idx="9000">West</cx:pt>
          <cx:pt idx="9001">South</cx:pt>
          <cx:pt idx="9002">South</cx:pt>
          <cx:pt idx="9003">West</cx:pt>
          <cx:pt idx="9004">West</cx:pt>
          <cx:pt idx="9005">Central</cx:pt>
          <cx:pt idx="9006">Central</cx:pt>
          <cx:pt idx="9007">Central</cx:pt>
          <cx:pt idx="9008">Central</cx:pt>
          <cx:pt idx="9009">East</cx:pt>
          <cx:pt idx="9010">South</cx:pt>
          <cx:pt idx="9011">Central</cx:pt>
          <cx:pt idx="9012">East</cx:pt>
          <cx:pt idx="9013">West</cx:pt>
          <cx:pt idx="9014">West</cx:pt>
          <cx:pt idx="9015">West</cx:pt>
          <cx:pt idx="9016">West</cx:pt>
          <cx:pt idx="9017">West</cx:pt>
          <cx:pt idx="9018">West</cx:pt>
          <cx:pt idx="9019">South</cx:pt>
          <cx:pt idx="9020">South</cx:pt>
          <cx:pt idx="9021">East</cx:pt>
          <cx:pt idx="9022">West</cx:pt>
          <cx:pt idx="9023">East</cx:pt>
          <cx:pt idx="9024">East</cx:pt>
          <cx:pt idx="9025">East</cx:pt>
          <cx:pt idx="9026">East</cx:pt>
          <cx:pt idx="9027">East</cx:pt>
          <cx:pt idx="9028">East</cx:pt>
          <cx:pt idx="9029">East</cx:pt>
          <cx:pt idx="9030">West</cx:pt>
          <cx:pt idx="9031">West</cx:pt>
          <cx:pt idx="9032">Central</cx:pt>
          <cx:pt idx="9033">South</cx:pt>
          <cx:pt idx="9034">Central</cx:pt>
          <cx:pt idx="9035">Central</cx:pt>
          <cx:pt idx="9036">East</cx:pt>
          <cx:pt idx="9037">East</cx:pt>
          <cx:pt idx="9038">Central</cx:pt>
          <cx:pt idx="9039">Central</cx:pt>
          <cx:pt idx="9040">West</cx:pt>
          <cx:pt idx="9041">South</cx:pt>
          <cx:pt idx="9042">West</cx:pt>
          <cx:pt idx="9043">West</cx:pt>
          <cx:pt idx="9044">West</cx:pt>
          <cx:pt idx="9045">West</cx:pt>
          <cx:pt idx="9046">West</cx:pt>
          <cx:pt idx="9047">West</cx:pt>
          <cx:pt idx="9048">West</cx:pt>
          <cx:pt idx="9049">East</cx:pt>
          <cx:pt idx="9050">West</cx:pt>
          <cx:pt idx="9051">West</cx:pt>
          <cx:pt idx="9052">West</cx:pt>
          <cx:pt idx="9053">West</cx:pt>
          <cx:pt idx="9054">West</cx:pt>
          <cx:pt idx="9055">West</cx:pt>
          <cx:pt idx="9056">East</cx:pt>
          <cx:pt idx="9057">West</cx:pt>
          <cx:pt idx="9058">West</cx:pt>
          <cx:pt idx="9059">West</cx:pt>
          <cx:pt idx="9060">West</cx:pt>
          <cx:pt idx="9061">West</cx:pt>
          <cx:pt idx="9062">East</cx:pt>
          <cx:pt idx="9063">Central</cx:pt>
          <cx:pt idx="9064">Central</cx:pt>
          <cx:pt idx="9065">Central</cx:pt>
          <cx:pt idx="9066">South</cx:pt>
          <cx:pt idx="9067">East</cx:pt>
          <cx:pt idx="9068">West</cx:pt>
          <cx:pt idx="9069">West</cx:pt>
          <cx:pt idx="9070">East</cx:pt>
          <cx:pt idx="9071">Central</cx:pt>
          <cx:pt idx="9072">Central</cx:pt>
          <cx:pt idx="9073">Central</cx:pt>
          <cx:pt idx="9074">South</cx:pt>
          <cx:pt idx="9075">East</cx:pt>
          <cx:pt idx="9076">East</cx:pt>
          <cx:pt idx="9077">Central</cx:pt>
          <cx:pt idx="9078">South</cx:pt>
          <cx:pt idx="9079">South</cx:pt>
          <cx:pt idx="9080">West</cx:pt>
          <cx:pt idx="9081">West</cx:pt>
          <cx:pt idx="9082">South</cx:pt>
          <cx:pt idx="9083">South</cx:pt>
          <cx:pt idx="9084">South</cx:pt>
          <cx:pt idx="9085">West</cx:pt>
          <cx:pt idx="9086">Central</cx:pt>
          <cx:pt idx="9087">Central</cx:pt>
          <cx:pt idx="9088">South</cx:pt>
          <cx:pt idx="9089">East</cx:pt>
          <cx:pt idx="9090">South</cx:pt>
          <cx:pt idx="9091">East</cx:pt>
          <cx:pt idx="9092">East</cx:pt>
          <cx:pt idx="9093">Central</cx:pt>
          <cx:pt idx="9094">Central</cx:pt>
          <cx:pt idx="9095">Central</cx:pt>
          <cx:pt idx="9096">Central</cx:pt>
          <cx:pt idx="9097">Central</cx:pt>
          <cx:pt idx="9098">Central</cx:pt>
          <cx:pt idx="9099">Central</cx:pt>
          <cx:pt idx="9100">Central</cx:pt>
          <cx:pt idx="9101">Central</cx:pt>
          <cx:pt idx="9102">Central</cx:pt>
          <cx:pt idx="9103">Central</cx:pt>
          <cx:pt idx="9104">Central</cx:pt>
          <cx:pt idx="9105">Central</cx:pt>
          <cx:pt idx="9106">Central</cx:pt>
          <cx:pt idx="9107">Central</cx:pt>
          <cx:pt idx="9108">Central</cx:pt>
          <cx:pt idx="9109">Central</cx:pt>
          <cx:pt idx="9110">South</cx:pt>
          <cx:pt idx="9111">South</cx:pt>
          <cx:pt idx="9112">South</cx:pt>
          <cx:pt idx="9113">South</cx:pt>
          <cx:pt idx="9114">West</cx:pt>
          <cx:pt idx="9115">East</cx:pt>
          <cx:pt idx="9116">East</cx:pt>
          <cx:pt idx="9117">East</cx:pt>
          <cx:pt idx="9118">East</cx:pt>
          <cx:pt idx="9119">West</cx:pt>
          <cx:pt idx="9120">West</cx:pt>
          <cx:pt idx="9121">West</cx:pt>
          <cx:pt idx="9122">West</cx:pt>
          <cx:pt idx="9123">East</cx:pt>
          <cx:pt idx="9124">Central</cx:pt>
          <cx:pt idx="9125">Central</cx:pt>
          <cx:pt idx="9126">West</cx:pt>
          <cx:pt idx="9127">Central</cx:pt>
          <cx:pt idx="9128">West</cx:pt>
          <cx:pt idx="9129">East</cx:pt>
          <cx:pt idx="9130">East</cx:pt>
          <cx:pt idx="9131">East</cx:pt>
          <cx:pt idx="9132">East</cx:pt>
          <cx:pt idx="9133">West</cx:pt>
          <cx:pt idx="9134">South</cx:pt>
          <cx:pt idx="9135">South</cx:pt>
          <cx:pt idx="9136">South</cx:pt>
          <cx:pt idx="9137">South</cx:pt>
          <cx:pt idx="9138">South</cx:pt>
          <cx:pt idx="9139">Central</cx:pt>
          <cx:pt idx="9140">West</cx:pt>
          <cx:pt idx="9141">East</cx:pt>
          <cx:pt idx="9142">West</cx:pt>
          <cx:pt idx="9143">West</cx:pt>
          <cx:pt idx="9144">West</cx:pt>
          <cx:pt idx="9145">Central</cx:pt>
          <cx:pt idx="9146">East</cx:pt>
          <cx:pt idx="9147">East</cx:pt>
          <cx:pt idx="9148">East</cx:pt>
          <cx:pt idx="9149">Central</cx:pt>
          <cx:pt idx="9150">Central</cx:pt>
          <cx:pt idx="9151">West</cx:pt>
          <cx:pt idx="9152">West</cx:pt>
          <cx:pt idx="9153">West</cx:pt>
          <cx:pt idx="9154">East</cx:pt>
          <cx:pt idx="9155">West</cx:pt>
          <cx:pt idx="9156">East</cx:pt>
          <cx:pt idx="9157">East</cx:pt>
          <cx:pt idx="9158">East</cx:pt>
          <cx:pt idx="9159">South</cx:pt>
          <cx:pt idx="9160">South</cx:pt>
          <cx:pt idx="9161">Central</cx:pt>
          <cx:pt idx="9162">Central</cx:pt>
          <cx:pt idx="9163">Central</cx:pt>
          <cx:pt idx="9164">Central</cx:pt>
          <cx:pt idx="9165">West</cx:pt>
          <cx:pt idx="9166">West</cx:pt>
          <cx:pt idx="9167">West</cx:pt>
          <cx:pt idx="9168">South</cx:pt>
          <cx:pt idx="9169">South</cx:pt>
          <cx:pt idx="9170">West</cx:pt>
          <cx:pt idx="9171">West</cx:pt>
          <cx:pt idx="9172">West</cx:pt>
          <cx:pt idx="9173">West</cx:pt>
          <cx:pt idx="9174">West</cx:pt>
          <cx:pt idx="9175">West</cx:pt>
          <cx:pt idx="9176">South</cx:pt>
          <cx:pt idx="9177">East</cx:pt>
          <cx:pt idx="9178">East</cx:pt>
          <cx:pt idx="9179">West</cx:pt>
          <cx:pt idx="9180">West</cx:pt>
          <cx:pt idx="9181">West</cx:pt>
          <cx:pt idx="9182">West</cx:pt>
          <cx:pt idx="9183">West</cx:pt>
          <cx:pt idx="9184">West</cx:pt>
          <cx:pt idx="9185">West</cx:pt>
          <cx:pt idx="9186">West</cx:pt>
          <cx:pt idx="9187">East</cx:pt>
          <cx:pt idx="9188">East</cx:pt>
          <cx:pt idx="9189">East</cx:pt>
          <cx:pt idx="9190">East</cx:pt>
          <cx:pt idx="9191">East</cx:pt>
          <cx:pt idx="9192">Central</cx:pt>
          <cx:pt idx="9193">Central</cx:pt>
          <cx:pt idx="9194">West</cx:pt>
          <cx:pt idx="9195">West</cx:pt>
          <cx:pt idx="9196">West</cx:pt>
          <cx:pt idx="9197">West</cx:pt>
          <cx:pt idx="9198">West</cx:pt>
          <cx:pt idx="9199">West</cx:pt>
          <cx:pt idx="9200">East</cx:pt>
          <cx:pt idx="9201">East</cx:pt>
          <cx:pt idx="9202">East</cx:pt>
          <cx:pt idx="9203">East</cx:pt>
          <cx:pt idx="9204">West</cx:pt>
          <cx:pt idx="9205">East</cx:pt>
          <cx:pt idx="9206">East</cx:pt>
          <cx:pt idx="9207">Central</cx:pt>
          <cx:pt idx="9208">West</cx:pt>
          <cx:pt idx="9209">Central</cx:pt>
          <cx:pt idx="9210">Central</cx:pt>
          <cx:pt idx="9211">West</cx:pt>
          <cx:pt idx="9212">West</cx:pt>
          <cx:pt idx="9213">West</cx:pt>
          <cx:pt idx="9214">East</cx:pt>
          <cx:pt idx="9215">West</cx:pt>
          <cx:pt idx="9216">Central</cx:pt>
          <cx:pt idx="9217">Central</cx:pt>
          <cx:pt idx="9218">East</cx:pt>
          <cx:pt idx="9219">East</cx:pt>
          <cx:pt idx="9220">South</cx:pt>
          <cx:pt idx="9221">South</cx:pt>
          <cx:pt idx="9222">South</cx:pt>
          <cx:pt idx="9223">Central</cx:pt>
          <cx:pt idx="9224">Central</cx:pt>
          <cx:pt idx="9225">Central</cx:pt>
          <cx:pt idx="9226">Central</cx:pt>
          <cx:pt idx="9227">West</cx:pt>
          <cx:pt idx="9228">West</cx:pt>
          <cx:pt idx="9229">West</cx:pt>
          <cx:pt idx="9230">West</cx:pt>
          <cx:pt idx="9231">West</cx:pt>
          <cx:pt idx="9232">West</cx:pt>
          <cx:pt idx="9233">West</cx:pt>
          <cx:pt idx="9234">West</cx:pt>
          <cx:pt idx="9235">West</cx:pt>
          <cx:pt idx="9236">West</cx:pt>
          <cx:pt idx="9237">West</cx:pt>
          <cx:pt idx="9238">East</cx:pt>
          <cx:pt idx="9239">South</cx:pt>
          <cx:pt idx="9240">South</cx:pt>
          <cx:pt idx="9241">South</cx:pt>
          <cx:pt idx="9242">West</cx:pt>
          <cx:pt idx="9243">West</cx:pt>
          <cx:pt idx="9244">West</cx:pt>
          <cx:pt idx="9245">West</cx:pt>
          <cx:pt idx="9246">West</cx:pt>
          <cx:pt idx="9247">West</cx:pt>
          <cx:pt idx="9248">East</cx:pt>
          <cx:pt idx="9249">East</cx:pt>
          <cx:pt idx="9250">Central</cx:pt>
          <cx:pt idx="9251">West</cx:pt>
          <cx:pt idx="9252">South</cx:pt>
          <cx:pt idx="9253">South</cx:pt>
          <cx:pt idx="9254">Central</cx:pt>
          <cx:pt idx="9255">Central</cx:pt>
          <cx:pt idx="9256">Central</cx:pt>
          <cx:pt idx="9257">Central</cx:pt>
          <cx:pt idx="9258">Central</cx:pt>
          <cx:pt idx="9259">Central</cx:pt>
          <cx:pt idx="9260">Central</cx:pt>
          <cx:pt idx="9261">West</cx:pt>
          <cx:pt idx="9262">Central</cx:pt>
          <cx:pt idx="9263">Central</cx:pt>
          <cx:pt idx="9264">South</cx:pt>
          <cx:pt idx="9265">South</cx:pt>
          <cx:pt idx="9266">West</cx:pt>
          <cx:pt idx="9267">East</cx:pt>
          <cx:pt idx="9268">East</cx:pt>
          <cx:pt idx="9269">East</cx:pt>
          <cx:pt idx="9270">East</cx:pt>
          <cx:pt idx="9271">East</cx:pt>
          <cx:pt idx="9272">East</cx:pt>
          <cx:pt idx="9273">South</cx:pt>
          <cx:pt idx="9274">West</cx:pt>
          <cx:pt idx="9275">South</cx:pt>
          <cx:pt idx="9276">South</cx:pt>
          <cx:pt idx="9277">East</cx:pt>
          <cx:pt idx="9278">East</cx:pt>
          <cx:pt idx="9279">East</cx:pt>
          <cx:pt idx="9280">West</cx:pt>
          <cx:pt idx="9281">South</cx:pt>
          <cx:pt idx="9282">South</cx:pt>
          <cx:pt idx="9283">West</cx:pt>
          <cx:pt idx="9284">Central</cx:pt>
          <cx:pt idx="9285">South</cx:pt>
          <cx:pt idx="9286">Central</cx:pt>
          <cx:pt idx="9287">Central</cx:pt>
          <cx:pt idx="9288">East</cx:pt>
          <cx:pt idx="9289">West</cx:pt>
          <cx:pt idx="9290">East</cx:pt>
          <cx:pt idx="9291">East</cx:pt>
          <cx:pt idx="9292">Central</cx:pt>
          <cx:pt idx="9293">East</cx:pt>
          <cx:pt idx="9294">East</cx:pt>
          <cx:pt idx="9295">East</cx:pt>
          <cx:pt idx="9296">Central</cx:pt>
          <cx:pt idx="9297">Central</cx:pt>
          <cx:pt idx="9298">Central</cx:pt>
          <cx:pt idx="9299">Central</cx:pt>
          <cx:pt idx="9300">Central</cx:pt>
          <cx:pt idx="9301">Central</cx:pt>
          <cx:pt idx="9302">Central</cx:pt>
          <cx:pt idx="9303">Central</cx:pt>
          <cx:pt idx="9304">Central</cx:pt>
          <cx:pt idx="9305">West</cx:pt>
          <cx:pt idx="9306">West</cx:pt>
          <cx:pt idx="9307">West</cx:pt>
          <cx:pt idx="9308">West</cx:pt>
          <cx:pt idx="9309">West</cx:pt>
          <cx:pt idx="9310">East</cx:pt>
          <cx:pt idx="9311">Central</cx:pt>
          <cx:pt idx="9312">Central</cx:pt>
          <cx:pt idx="9313">Central</cx:pt>
          <cx:pt idx="9314">Central</cx:pt>
          <cx:pt idx="9315">East</cx:pt>
          <cx:pt idx="9316">East</cx:pt>
          <cx:pt idx="9317">Central</cx:pt>
          <cx:pt idx="9318">East</cx:pt>
          <cx:pt idx="9319">East</cx:pt>
          <cx:pt idx="9320">East</cx:pt>
          <cx:pt idx="9321">Central</cx:pt>
          <cx:pt idx="9322">Central</cx:pt>
          <cx:pt idx="9323">West</cx:pt>
          <cx:pt idx="9324">West</cx:pt>
          <cx:pt idx="9325">West</cx:pt>
          <cx:pt idx="9326">West</cx:pt>
          <cx:pt idx="9327">West</cx:pt>
          <cx:pt idx="9328">West</cx:pt>
          <cx:pt idx="9329">West</cx:pt>
          <cx:pt idx="9330">East</cx:pt>
          <cx:pt idx="9331">West</cx:pt>
          <cx:pt idx="9332">South</cx:pt>
          <cx:pt idx="9333">South</cx:pt>
          <cx:pt idx="9334">South</cx:pt>
          <cx:pt idx="9335">South</cx:pt>
          <cx:pt idx="9336">West</cx:pt>
          <cx:pt idx="9337">West</cx:pt>
          <cx:pt idx="9338">West</cx:pt>
          <cx:pt idx="9339">West</cx:pt>
          <cx:pt idx="9340">West</cx:pt>
          <cx:pt idx="9341">West</cx:pt>
          <cx:pt idx="9342">West</cx:pt>
          <cx:pt idx="9343">East</cx:pt>
          <cx:pt idx="9344">East</cx:pt>
          <cx:pt idx="9345">East</cx:pt>
          <cx:pt idx="9346">East</cx:pt>
          <cx:pt idx="9347">East</cx:pt>
          <cx:pt idx="9348">West</cx:pt>
          <cx:pt idx="9349">West</cx:pt>
          <cx:pt idx="9350">West</cx:pt>
          <cx:pt idx="9351">West</cx:pt>
          <cx:pt idx="9352">Central</cx:pt>
          <cx:pt idx="9353">Central</cx:pt>
          <cx:pt idx="9354">Central</cx:pt>
          <cx:pt idx="9355">Central</cx:pt>
          <cx:pt idx="9356">Central</cx:pt>
          <cx:pt idx="9357">East</cx:pt>
          <cx:pt idx="9358">East</cx:pt>
          <cx:pt idx="9359">East</cx:pt>
          <cx:pt idx="9360">East</cx:pt>
          <cx:pt idx="9361">West</cx:pt>
          <cx:pt idx="9362">West</cx:pt>
          <cx:pt idx="9363">West</cx:pt>
          <cx:pt idx="9364">West</cx:pt>
          <cx:pt idx="9365">Central</cx:pt>
          <cx:pt idx="9366">East</cx:pt>
          <cx:pt idx="9367">East</cx:pt>
          <cx:pt idx="9368">East</cx:pt>
          <cx:pt idx="9369">East</cx:pt>
          <cx:pt idx="9370">East</cx:pt>
          <cx:pt idx="9371">East</cx:pt>
          <cx:pt idx="9372">East</cx:pt>
          <cx:pt idx="9373">West</cx:pt>
          <cx:pt idx="9374">West</cx:pt>
          <cx:pt idx="9375">West</cx:pt>
          <cx:pt idx="9376">East</cx:pt>
          <cx:pt idx="9377">Central</cx:pt>
          <cx:pt idx="9378">Central</cx:pt>
          <cx:pt idx="9379">South</cx:pt>
          <cx:pt idx="9380">South</cx:pt>
          <cx:pt idx="9381">South</cx:pt>
          <cx:pt idx="9382">South</cx:pt>
          <cx:pt idx="9383">South</cx:pt>
          <cx:pt idx="9384">East</cx:pt>
          <cx:pt idx="9385">West</cx:pt>
          <cx:pt idx="9386">East</cx:pt>
          <cx:pt idx="9387">East</cx:pt>
          <cx:pt idx="9388">East</cx:pt>
          <cx:pt idx="9389">East</cx:pt>
          <cx:pt idx="9390">Central</cx:pt>
          <cx:pt idx="9391">Central</cx:pt>
          <cx:pt idx="9392">West</cx:pt>
          <cx:pt idx="9393">East</cx:pt>
          <cx:pt idx="9394">East</cx:pt>
          <cx:pt idx="9395">East</cx:pt>
          <cx:pt idx="9396">East</cx:pt>
          <cx:pt idx="9397">East</cx:pt>
          <cx:pt idx="9398">East</cx:pt>
          <cx:pt idx="9399">Central</cx:pt>
          <cx:pt idx="9400">South</cx:pt>
          <cx:pt idx="9401">West</cx:pt>
          <cx:pt idx="9402">East</cx:pt>
          <cx:pt idx="9403">East</cx:pt>
          <cx:pt idx="9404">East</cx:pt>
          <cx:pt idx="9405">Central</cx:pt>
          <cx:pt idx="9406">Central</cx:pt>
          <cx:pt idx="9407">East</cx:pt>
          <cx:pt idx="9408">East</cx:pt>
          <cx:pt idx="9409">East</cx:pt>
          <cx:pt idx="9410">East</cx:pt>
          <cx:pt idx="9411">West</cx:pt>
          <cx:pt idx="9412">West</cx:pt>
          <cx:pt idx="9413">Central</cx:pt>
          <cx:pt idx="9414">West</cx:pt>
          <cx:pt idx="9415">West</cx:pt>
          <cx:pt idx="9416">West</cx:pt>
          <cx:pt idx="9417">South</cx:pt>
          <cx:pt idx="9418">South</cx:pt>
          <cx:pt idx="9419">Central</cx:pt>
          <cx:pt idx="9420">Central</cx:pt>
          <cx:pt idx="9421">West</cx:pt>
          <cx:pt idx="9422">West</cx:pt>
          <cx:pt idx="9423">West</cx:pt>
          <cx:pt idx="9424">West</cx:pt>
          <cx:pt idx="9425">East</cx:pt>
          <cx:pt idx="9426">West</cx:pt>
          <cx:pt idx="9427">East</cx:pt>
          <cx:pt idx="9428">Central</cx:pt>
          <cx:pt idx="9429">Central</cx:pt>
          <cx:pt idx="9430">Central</cx:pt>
          <cx:pt idx="9431">East</cx:pt>
          <cx:pt idx="9432">West</cx:pt>
          <cx:pt idx="9433">West</cx:pt>
          <cx:pt idx="9434">West</cx:pt>
          <cx:pt idx="9435">West</cx:pt>
          <cx:pt idx="9436">East</cx:pt>
          <cx:pt idx="9437">West</cx:pt>
          <cx:pt idx="9438">East</cx:pt>
          <cx:pt idx="9439">Central</cx:pt>
          <cx:pt idx="9440">East</cx:pt>
          <cx:pt idx="9441">East</cx:pt>
          <cx:pt idx="9442">South</cx:pt>
          <cx:pt idx="9443">South</cx:pt>
          <cx:pt idx="9444">Central</cx:pt>
          <cx:pt idx="9445">Central</cx:pt>
          <cx:pt idx="9446">Central</cx:pt>
          <cx:pt idx="9447">Central</cx:pt>
          <cx:pt idx="9448">West</cx:pt>
          <cx:pt idx="9449">West</cx:pt>
          <cx:pt idx="9450">West</cx:pt>
          <cx:pt idx="9451">West</cx:pt>
          <cx:pt idx="9452">West</cx:pt>
          <cx:pt idx="9453">West</cx:pt>
          <cx:pt idx="9454">West</cx:pt>
          <cx:pt idx="9455">South</cx:pt>
          <cx:pt idx="9456">South</cx:pt>
          <cx:pt idx="9457">South</cx:pt>
          <cx:pt idx="9458">West</cx:pt>
          <cx:pt idx="9459">West</cx:pt>
          <cx:pt idx="9460">East</cx:pt>
          <cx:pt idx="9461">West</cx:pt>
          <cx:pt idx="9462">South</cx:pt>
          <cx:pt idx="9463">East</cx:pt>
          <cx:pt idx="9464">East</cx:pt>
          <cx:pt idx="9465">West</cx:pt>
          <cx:pt idx="9466">East</cx:pt>
          <cx:pt idx="9467">East</cx:pt>
          <cx:pt idx="9468">East</cx:pt>
          <cx:pt idx="9469">East</cx:pt>
          <cx:pt idx="9470">East</cx:pt>
          <cx:pt idx="9471">East</cx:pt>
          <cx:pt idx="9472">East</cx:pt>
          <cx:pt idx="9473">East</cx:pt>
          <cx:pt idx="9474">Central</cx:pt>
          <cx:pt idx="9475">Central</cx:pt>
          <cx:pt idx="9476">Central</cx:pt>
          <cx:pt idx="9477">Central</cx:pt>
          <cx:pt idx="9478">Central</cx:pt>
          <cx:pt idx="9479">Central</cx:pt>
          <cx:pt idx="9480">Central</cx:pt>
          <cx:pt idx="9481">Central</cx:pt>
          <cx:pt idx="9482">East</cx:pt>
          <cx:pt idx="9483">West</cx:pt>
          <cx:pt idx="9484">Central</cx:pt>
          <cx:pt idx="9485">Central</cx:pt>
          <cx:pt idx="9486">East</cx:pt>
          <cx:pt idx="9487">East</cx:pt>
          <cx:pt idx="9488">West</cx:pt>
          <cx:pt idx="9489">South</cx:pt>
          <cx:pt idx="9490">West</cx:pt>
          <cx:pt idx="9491">West</cx:pt>
          <cx:pt idx="9492">Central</cx:pt>
          <cx:pt idx="9493">Central</cx:pt>
          <cx:pt idx="9494">Central</cx:pt>
          <cx:pt idx="9495">West</cx:pt>
          <cx:pt idx="9496">West</cx:pt>
          <cx:pt idx="9497">Central</cx:pt>
          <cx:pt idx="9498">Central</cx:pt>
          <cx:pt idx="9499">Central</cx:pt>
          <cx:pt idx="9500">Central</cx:pt>
          <cx:pt idx="9501">West</cx:pt>
          <cx:pt idx="9502">East</cx:pt>
          <cx:pt idx="9503">East</cx:pt>
          <cx:pt idx="9504">East</cx:pt>
          <cx:pt idx="9505">East</cx:pt>
          <cx:pt idx="9506">Central</cx:pt>
          <cx:pt idx="9507">Central</cx:pt>
          <cx:pt idx="9508">Central</cx:pt>
          <cx:pt idx="9509">Central</cx:pt>
          <cx:pt idx="9510">East</cx:pt>
          <cx:pt idx="9511">Central</cx:pt>
          <cx:pt idx="9512">Central</cx:pt>
          <cx:pt idx="9513">Central</cx:pt>
          <cx:pt idx="9514">South</cx:pt>
          <cx:pt idx="9515">Central</cx:pt>
          <cx:pt idx="9516">East</cx:pt>
          <cx:pt idx="9517">East</cx:pt>
          <cx:pt idx="9518">East</cx:pt>
          <cx:pt idx="9519">West</cx:pt>
          <cx:pt idx="9520">West</cx:pt>
          <cx:pt idx="9521">Central</cx:pt>
          <cx:pt idx="9522">Central</cx:pt>
          <cx:pt idx="9523">Central</cx:pt>
          <cx:pt idx="9524">West</cx:pt>
          <cx:pt idx="9525">West</cx:pt>
          <cx:pt idx="9526">West</cx:pt>
          <cx:pt idx="9527">West</cx:pt>
          <cx:pt idx="9528">West</cx:pt>
          <cx:pt idx="9529">Central</cx:pt>
          <cx:pt idx="9530">West</cx:pt>
          <cx:pt idx="9531">Central</cx:pt>
          <cx:pt idx="9532">East</cx:pt>
          <cx:pt idx="9533">East</cx:pt>
          <cx:pt idx="9534">East</cx:pt>
          <cx:pt idx="9535">East</cx:pt>
          <cx:pt idx="9536">Central</cx:pt>
          <cx:pt idx="9537">West</cx:pt>
          <cx:pt idx="9538">East</cx:pt>
          <cx:pt idx="9539">East</cx:pt>
          <cx:pt idx="9540">West</cx:pt>
          <cx:pt idx="9541">Central</cx:pt>
          <cx:pt idx="9542">Central</cx:pt>
          <cx:pt idx="9543">Central</cx:pt>
          <cx:pt idx="9544">Central</cx:pt>
          <cx:pt idx="9545">Central</cx:pt>
          <cx:pt idx="9546">Central</cx:pt>
          <cx:pt idx="9547">East</cx:pt>
          <cx:pt idx="9548">East</cx:pt>
          <cx:pt idx="9549">East</cx:pt>
          <cx:pt idx="9550">West</cx:pt>
          <cx:pt idx="9551">East</cx:pt>
          <cx:pt idx="9552">South</cx:pt>
          <cx:pt idx="9553">West</cx:pt>
          <cx:pt idx="9554">East</cx:pt>
          <cx:pt idx="9555">East</cx:pt>
          <cx:pt idx="9556">East</cx:pt>
          <cx:pt idx="9557">Central</cx:pt>
          <cx:pt idx="9558">East</cx:pt>
          <cx:pt idx="9559">East</cx:pt>
          <cx:pt idx="9560">East</cx:pt>
          <cx:pt idx="9561">East</cx:pt>
          <cx:pt idx="9562">East</cx:pt>
          <cx:pt idx="9563">East</cx:pt>
          <cx:pt idx="9564">West</cx:pt>
          <cx:pt idx="9565">South</cx:pt>
          <cx:pt idx="9566">South</cx:pt>
          <cx:pt idx="9567">South</cx:pt>
          <cx:pt idx="9568">Central</cx:pt>
          <cx:pt idx="9569">East</cx:pt>
          <cx:pt idx="9570">East</cx:pt>
          <cx:pt idx="9571">East</cx:pt>
          <cx:pt idx="9572">East</cx:pt>
          <cx:pt idx="9573">East</cx:pt>
          <cx:pt idx="9574">West</cx:pt>
          <cx:pt idx="9575">Central</cx:pt>
          <cx:pt idx="9576">Central</cx:pt>
          <cx:pt idx="9577">Central</cx:pt>
          <cx:pt idx="9578">East</cx:pt>
          <cx:pt idx="9579">East</cx:pt>
          <cx:pt idx="9580">East</cx:pt>
          <cx:pt idx="9581">East</cx:pt>
          <cx:pt idx="9582">East</cx:pt>
          <cx:pt idx="9583">East</cx:pt>
          <cx:pt idx="9584">Central</cx:pt>
          <cx:pt idx="9585">South</cx:pt>
          <cx:pt idx="9586">West</cx:pt>
          <cx:pt idx="9587">Central</cx:pt>
          <cx:pt idx="9588">Central</cx:pt>
          <cx:pt idx="9589">Central</cx:pt>
          <cx:pt idx="9590">Central</cx:pt>
          <cx:pt idx="9591">Central</cx:pt>
          <cx:pt idx="9592">Central</cx:pt>
          <cx:pt idx="9593">East</cx:pt>
          <cx:pt idx="9594">East</cx:pt>
          <cx:pt idx="9595">West</cx:pt>
          <cx:pt idx="9596">West</cx:pt>
          <cx:pt idx="9597">West</cx:pt>
          <cx:pt idx="9598">West</cx:pt>
          <cx:pt idx="9599">West</cx:pt>
          <cx:pt idx="9600">Central</cx:pt>
          <cx:pt idx="9601">South</cx:pt>
          <cx:pt idx="9602">South</cx:pt>
          <cx:pt idx="9603">East</cx:pt>
          <cx:pt idx="9604">South</cx:pt>
          <cx:pt idx="9605">East</cx:pt>
          <cx:pt idx="9606">East</cx:pt>
          <cx:pt idx="9607">East</cx:pt>
          <cx:pt idx="9608">East</cx:pt>
          <cx:pt idx="9609">West</cx:pt>
          <cx:pt idx="9610">West</cx:pt>
          <cx:pt idx="9611">South</cx:pt>
          <cx:pt idx="9612">West</cx:pt>
          <cx:pt idx="9613">West</cx:pt>
          <cx:pt idx="9614">West</cx:pt>
          <cx:pt idx="9615">West</cx:pt>
          <cx:pt idx="9616">West</cx:pt>
          <cx:pt idx="9617">East</cx:pt>
          <cx:pt idx="9618">East</cx:pt>
          <cx:pt idx="9619">East</cx:pt>
          <cx:pt idx="9620">East</cx:pt>
          <cx:pt idx="9621">East</cx:pt>
          <cx:pt idx="9622">East</cx:pt>
          <cx:pt idx="9623">Central</cx:pt>
          <cx:pt idx="9624">Central</cx:pt>
          <cx:pt idx="9625">Central</cx:pt>
          <cx:pt idx="9626">Central</cx:pt>
          <cx:pt idx="9627">Central</cx:pt>
          <cx:pt idx="9628">East</cx:pt>
          <cx:pt idx="9629">East</cx:pt>
          <cx:pt idx="9630">East</cx:pt>
          <cx:pt idx="9631">East</cx:pt>
          <cx:pt idx="9632">Central</cx:pt>
          <cx:pt idx="9633">East</cx:pt>
          <cx:pt idx="9634">East</cx:pt>
          <cx:pt idx="9635">East</cx:pt>
          <cx:pt idx="9636">West</cx:pt>
          <cx:pt idx="9637">West</cx:pt>
          <cx:pt idx="9638">West</cx:pt>
          <cx:pt idx="9639">South</cx:pt>
          <cx:pt idx="9640">West</cx:pt>
          <cx:pt idx="9641">West</cx:pt>
          <cx:pt idx="9642">West</cx:pt>
          <cx:pt idx="9643">West</cx:pt>
          <cx:pt idx="9644">West</cx:pt>
          <cx:pt idx="9645">West</cx:pt>
          <cx:pt idx="9646">West</cx:pt>
          <cx:pt idx="9647">Central</cx:pt>
          <cx:pt idx="9648">Central</cx:pt>
          <cx:pt idx="9649">West</cx:pt>
          <cx:pt idx="9650">West</cx:pt>
          <cx:pt idx="9651">West</cx:pt>
          <cx:pt idx="9652">West</cx:pt>
          <cx:pt idx="9653">West</cx:pt>
          <cx:pt idx="9654">West</cx:pt>
          <cx:pt idx="9655">East</cx:pt>
          <cx:pt idx="9656">East</cx:pt>
          <cx:pt idx="9657">East</cx:pt>
          <cx:pt idx="9658">East</cx:pt>
          <cx:pt idx="9659">West</cx:pt>
          <cx:pt idx="9660">West</cx:pt>
          <cx:pt idx="9661">West</cx:pt>
          <cx:pt idx="9662">West</cx:pt>
          <cx:pt idx="9663">West</cx:pt>
          <cx:pt idx="9664">West</cx:pt>
          <cx:pt idx="9665">West</cx:pt>
          <cx:pt idx="9666">West</cx:pt>
          <cx:pt idx="9667">West</cx:pt>
          <cx:pt idx="9668">West</cx:pt>
          <cx:pt idx="9669">South</cx:pt>
          <cx:pt idx="9670">South</cx:pt>
          <cx:pt idx="9671">West</cx:pt>
          <cx:pt idx="9672">East</cx:pt>
          <cx:pt idx="9673">East</cx:pt>
          <cx:pt idx="9674">Central</cx:pt>
          <cx:pt idx="9675">West</cx:pt>
          <cx:pt idx="9676">Central</cx:pt>
          <cx:pt idx="9677">East</cx:pt>
          <cx:pt idx="9678">East</cx:pt>
          <cx:pt idx="9679">West</cx:pt>
          <cx:pt idx="9680">West</cx:pt>
          <cx:pt idx="9681">West</cx:pt>
          <cx:pt idx="9682">West</cx:pt>
          <cx:pt idx="9683">West</cx:pt>
          <cx:pt idx="9684">West</cx:pt>
          <cx:pt idx="9685">West</cx:pt>
          <cx:pt idx="9686">West</cx:pt>
          <cx:pt idx="9687">Central</cx:pt>
          <cx:pt idx="9688">South</cx:pt>
          <cx:pt idx="9689">South</cx:pt>
          <cx:pt idx="9690">East</cx:pt>
          <cx:pt idx="9691">Central</cx:pt>
          <cx:pt idx="9692">East</cx:pt>
          <cx:pt idx="9693">West</cx:pt>
          <cx:pt idx="9694">West</cx:pt>
          <cx:pt idx="9695">East</cx:pt>
          <cx:pt idx="9696">Central</cx:pt>
          <cx:pt idx="9697">East</cx:pt>
          <cx:pt idx="9698">West</cx:pt>
          <cx:pt idx="9699">West</cx:pt>
          <cx:pt idx="9700">West</cx:pt>
          <cx:pt idx="9701">West</cx:pt>
          <cx:pt idx="9702">East</cx:pt>
          <cx:pt idx="9703">East</cx:pt>
          <cx:pt idx="9704">East</cx:pt>
          <cx:pt idx="9705">West</cx:pt>
          <cx:pt idx="9706">West</cx:pt>
          <cx:pt idx="9707">West</cx:pt>
          <cx:pt idx="9708">West</cx:pt>
          <cx:pt idx="9709">West</cx:pt>
          <cx:pt idx="9710">East</cx:pt>
          <cx:pt idx="9711">East</cx:pt>
          <cx:pt idx="9712">East</cx:pt>
          <cx:pt idx="9713">East</cx:pt>
          <cx:pt idx="9714">East</cx:pt>
          <cx:pt idx="9715">West</cx:pt>
          <cx:pt idx="9716">East</cx:pt>
          <cx:pt idx="9717">Central</cx:pt>
          <cx:pt idx="9718">Central</cx:pt>
          <cx:pt idx="9719">East</cx:pt>
          <cx:pt idx="9720">Central</cx:pt>
          <cx:pt idx="9721">East</cx:pt>
          <cx:pt idx="9722">East</cx:pt>
          <cx:pt idx="9723">East</cx:pt>
          <cx:pt idx="9724">Central</cx:pt>
          <cx:pt idx="9725">West</cx:pt>
          <cx:pt idx="9726">East</cx:pt>
          <cx:pt idx="9727">East</cx:pt>
          <cx:pt idx="9728">East</cx:pt>
          <cx:pt idx="9729">West</cx:pt>
          <cx:pt idx="9730">West</cx:pt>
          <cx:pt idx="9731">West</cx:pt>
          <cx:pt idx="9732">South</cx:pt>
          <cx:pt idx="9733">South</cx:pt>
          <cx:pt idx="9734">South</cx:pt>
          <cx:pt idx="9735">East</cx:pt>
          <cx:pt idx="9736">Central</cx:pt>
          <cx:pt idx="9737">West</cx:pt>
          <cx:pt idx="9738">West</cx:pt>
          <cx:pt idx="9739">West</cx:pt>
          <cx:pt idx="9740">West</cx:pt>
          <cx:pt idx="9741">East</cx:pt>
          <cx:pt idx="9742">West</cx:pt>
          <cx:pt idx="9743">East</cx:pt>
          <cx:pt idx="9744">Central</cx:pt>
          <cx:pt idx="9745">West</cx:pt>
          <cx:pt idx="9746">West</cx:pt>
          <cx:pt idx="9747">Central</cx:pt>
          <cx:pt idx="9748">Central</cx:pt>
          <cx:pt idx="9749">East</cx:pt>
          <cx:pt idx="9750">Central</cx:pt>
          <cx:pt idx="9751">Central</cx:pt>
          <cx:pt idx="9752">West</cx:pt>
          <cx:pt idx="9753">South</cx:pt>
          <cx:pt idx="9754">South</cx:pt>
          <cx:pt idx="9755">South</cx:pt>
          <cx:pt idx="9756">South</cx:pt>
          <cx:pt idx="9757">South</cx:pt>
          <cx:pt idx="9758">South</cx:pt>
          <cx:pt idx="9759">West</cx:pt>
          <cx:pt idx="9760">South</cx:pt>
          <cx:pt idx="9761">West</cx:pt>
          <cx:pt idx="9762">West</cx:pt>
          <cx:pt idx="9763">West</cx:pt>
          <cx:pt idx="9764">West</cx:pt>
          <cx:pt idx="9765">East</cx:pt>
          <cx:pt idx="9766">East</cx:pt>
          <cx:pt idx="9767">Central</cx:pt>
          <cx:pt idx="9768">West</cx:pt>
          <cx:pt idx="9769">South</cx:pt>
          <cx:pt idx="9770">South</cx:pt>
          <cx:pt idx="9771">South</cx:pt>
          <cx:pt idx="9772">East</cx:pt>
          <cx:pt idx="9773">South</cx:pt>
          <cx:pt idx="9774">Central</cx:pt>
          <cx:pt idx="9775">Central</cx:pt>
          <cx:pt idx="9776">Central</cx:pt>
          <cx:pt idx="9777">Central</cx:pt>
          <cx:pt idx="9778">Central</cx:pt>
          <cx:pt idx="9779">Central</cx:pt>
          <cx:pt idx="9780">East</cx:pt>
          <cx:pt idx="9781">East</cx:pt>
          <cx:pt idx="9782">East</cx:pt>
          <cx:pt idx="9783">East</cx:pt>
          <cx:pt idx="9784">East</cx:pt>
          <cx:pt idx="9785">South</cx:pt>
          <cx:pt idx="9786">South</cx:pt>
          <cx:pt idx="9787">Central</cx:pt>
          <cx:pt idx="9788">Central</cx:pt>
          <cx:pt idx="9789">Central</cx:pt>
          <cx:pt idx="9790">Central</cx:pt>
          <cx:pt idx="9791">Central</cx:pt>
          <cx:pt idx="9792">Central</cx:pt>
          <cx:pt idx="9793">Central</cx:pt>
          <cx:pt idx="9794">Central</cx:pt>
          <cx:pt idx="9795">Central</cx:pt>
          <cx:pt idx="9796">East</cx:pt>
          <cx:pt idx="9797">East</cx:pt>
          <cx:pt idx="9798">East</cx:pt>
          <cx:pt idx="9799">East</cx:pt>
        </cx:lvl>
      </cx:strDim>
      <cx:numDim type="val">
        <cx:f>'Dataset_1 (2)'!$R$2:$R$9801</cx:f>
        <cx:lvl ptCount="9800" formatCode="_-&quot;$&quot;* #,##0.00_-;\-&quot;$&quot;* #,##0.00_-;_-&quot;$&quot;* &quot;-&quot;??_-;_-@_-">
          <cx:pt idx="0">261.95999999999998</cx:pt>
          <cx:pt idx="1">731.94000000000005</cx:pt>
          <cx:pt idx="2">14.619999999999999</cx:pt>
          <cx:pt idx="3">957.57749999999999</cx:pt>
          <cx:pt idx="4">22.367999999999999</cx:pt>
          <cx:pt idx="5">48.859999999999999</cx:pt>
          <cx:pt idx="6">7.2800000000000002</cx:pt>
          <cx:pt idx="7">907.15200000000004</cx:pt>
          <cx:pt idx="8">18.504000000000001</cx:pt>
          <cx:pt idx="9">114.90000000000001</cx:pt>
          <cx:pt idx="10">1706.184</cx:pt>
          <cx:pt idx="11">911.42399999999998</cx:pt>
          <cx:pt idx="12">15.552</cx:pt>
          <cx:pt idx="13">407.976</cx:pt>
          <cx:pt idx="14">68.810000000000002</cx:pt>
          <cx:pt idx="15">2.544</cx:pt>
          <cx:pt idx="16">665.88</cx:pt>
          <cx:pt idx="17">55.5</cx:pt>
          <cx:pt idx="18">8.5600000000000005</cx:pt>
          <cx:pt idx="19">213.47999999999999</cx:pt>
          <cx:pt idx="20">22.719999999999999</cx:pt>
          <cx:pt idx="21">19.460000000000001</cx:pt>
          <cx:pt idx="22">60.340000000000003</cx:pt>
          <cx:pt idx="23">71.372</cx:pt>
          <cx:pt idx="24">1044.6300000000001</cx:pt>
          <cx:pt idx="25">11.648</cx:pt>
          <cx:pt idx="26">90.569999999999993</cx:pt>
          <cx:pt idx="27">3083.4299999999998</cx:pt>
          <cx:pt idx="28">9.6180000000000003</cx:pt>
          <cx:pt idx="29">124.2</cx:pt>
          <cx:pt idx="30">3.2639999999999998</cx:pt>
          <cx:pt idx="31">86.304000000000002</cx:pt>
          <cx:pt idx="32">6.8579999999999997</cx:pt>
          <cx:pt idx="33">15.76</cx:pt>
          <cx:pt idx="34">29.472000000000001</cx:pt>
          <cx:pt idx="35">1097.5440000000001</cx:pt>
          <cx:pt idx="36">190.91999999999999</cx:pt>
          <cx:pt idx="37">113.328</cx:pt>
          <cx:pt idx="38">532.39919999999995</cx:pt>
          <cx:pt idx="39">212.05799999999999</cx:pt>
          <cx:pt idx="40">371.16800000000001</cx:pt>
          <cx:pt idx="41">147.16800000000001</cx:pt>
          <cx:pt idx="42">77.879999999999995</cx:pt>
          <cx:pt idx="43">95.616</cx:pt>
          <cx:pt idx="44">45.979999999999997</cx:pt>
          <cx:pt idx="45">17.460000000000001</cx:pt>
          <cx:pt idx="46">211.96000000000001</cx:pt>
          <cx:pt idx="47">45</cx:pt>
          <cx:pt idx="48">21.800000000000001</cx:pt>
          <cx:pt idx="49">38.219999999999999</cx:pt>
          <cx:pt idx="50">75.180000000000007</cx:pt>
          <cx:pt idx="51">6.1600000000000001</cx:pt>
          <cx:pt idx="52">89.989999999999995</cx:pt>
          <cx:pt idx="53">15.26</cx:pt>
          <cx:pt idx="54">1029.95</cx:pt>
          <cx:pt idx="55">208.56</cx:pt>
          <cx:pt idx="56">32.399999999999999</cx:pt>
          <cx:pt idx="57">319.41000000000003</cx:pt>
          <cx:pt idx="58">14.56</cx:pt>
          <cx:pt idx="59">30</cx:pt>
          <cx:pt idx="60">48.479999999999997</cx:pt>
          <cx:pt idx="61">1.6799999999999999</cx:pt>
          <cx:pt idx="62">13.98</cx:pt>
          <cx:pt idx="63">25.824000000000002</cx:pt>
          <cx:pt idx="64">146.72999999999999</cx:pt>
          <cx:pt idx="65">79.760000000000005</cx:pt>
          <cx:pt idx="66">213.11500000000001</cx:pt>
          <cx:pt idx="67">1113.0239999999999</cx:pt>
          <cx:pt idx="68">167.96799999999999</cx:pt>
          <cx:pt idx="69">75.879999999999995</cx:pt>
          <cx:pt idx="70">4.6159999999999997</cx:pt>
          <cx:pt idx="71">19.050000000000001</cx:pt>
          <cx:pt idx="72">831.93600000000004</cx:pt>
          <cx:pt idx="73">97.040000000000006</cx:pt>
          <cx:pt idx="74">72.784000000000006</cx:pt>
          <cx:pt idx="75">1.248</cx:pt>
          <cx:pt idx="76">9.7080000000000002</cx:pt>
          <cx:pt idx="77">27.239999999999998</cx:pt>
          <cx:pt idx="78">19.300000000000001</cx:pt>
          <cx:pt idx="79">208.16</cx:pt>
          <cx:pt idx="80">16.739999999999998</cx:pt>
          <cx:pt idx="81">14.9</cx:pt>
          <cx:pt idx="82">21.390000000000001</cx:pt>
          <cx:pt idx="83">200.98400000000001</cx:pt>
          <cx:pt idx="84">230.376</cx:pt>
          <cx:pt idx="85">301.95999999999998</cx:pt>
          <cx:pt idx="86">19.989999999999998</cx:pt>
          <cx:pt idx="87">6.1600000000000001</cx:pt>
          <cx:pt idx="88">158.36799999999999</cx:pt>
          <cx:pt idx="89">20.100000000000001</cx:pt>
          <cx:pt idx="90">73.584000000000003</cx:pt>
          <cx:pt idx="91">6.4800000000000004</cx:pt>
          <cx:pt idx="92">12.960000000000001</cx:pt>
          <cx:pt idx="93">53.340000000000003</cx:pt>
          <cx:pt idx="94">32.960000000000001</cx:pt>
          <cx:pt idx="95">5.6820000000000004</cx:pt>
          <cx:pt idx="96">96.530000000000001</cx:pt>
          <cx:pt idx="97">51.311999999999998</cx:pt>
          <cx:pt idx="98">77.879999999999995</cx:pt>
          <cx:pt idx="99">64.623999999999995</cx:pt>
          <cx:pt idx="100">95.975999999999999</cx:pt>
          <cx:pt idx="101">1.788</cx:pt>
          <cx:pt idx="102">23.920000000000002</cx:pt>
          <cx:pt idx="103">238.89599999999999</cx:pt>
          <cx:pt idx="104">102.36</cx:pt>
          <cx:pt idx="105">36.881999999999998</cx:pt>
          <cx:pt idx="106">74.111999999999995</cx:pt>
          <cx:pt idx="107">27.992000000000001</cx:pt>
          <cx:pt idx="108">3.3039999999999998</cx:pt>
          <cx:pt idx="109">339.95999999999998</cx:pt>
          <cx:pt idx="110">41.960000000000001</cx:pt>
          <cx:pt idx="111">75.959999999999994</cx:pt>
          <cx:pt idx="112">27.239999999999998</cx:pt>
          <cx:pt idx="113">40.095999999999997</cx:pt>
          <cx:pt idx="114">4.7199999999999998</cx:pt>
          <cx:pt idx="115">23.975999999999999</cx:pt>
          <cx:pt idx="116">130.464</cx:pt>
          <cx:pt idx="117">787.52999999999997</cx:pt>
          <cx:pt idx="118">157.79400000000001</cx:pt>
          <cx:pt idx="119">47.039999999999999</cx:pt>
          <cx:pt idx="120">30.84</cx:pt>
          <cx:pt idx="121">226.56</cx:pt>
          <cx:pt idx="122">115.02</cx:pt>
          <cx:pt idx="123">68.040000000000006</cx:pt>
          <cx:pt idx="124">600.55799999999999</cx:pt>
          <cx:pt idx="125">617.70000000000005</cx:pt>
          <cx:pt idx="126">2.3879999999999999</cx:pt>
          <cx:pt idx="127">243.99199999999999</cx:pt>
          <cx:pt idx="128">81.424000000000007</cx:pt>
          <cx:pt idx="129">238.56</cx:pt>
          <cx:pt idx="130">59.969999999999999</cx:pt>
          <cx:pt idx="131">78.304000000000002</cx:pt>
          <cx:pt idx="132">21.456</cx:pt>
          <cx:pt idx="133">20.039999999999999</cx:pt>
          <cx:pt idx="134">35.439999999999998</cx:pt>
          <cx:pt idx="135">11.52</cx:pt>
          <cx:pt idx="136">4.0199999999999996</cx:pt>
          <cx:pt idx="137">76.176000000000002</cx:pt>
          <cx:pt idx="138">65.879999999999995</cx:pt>
          <cx:pt idx="139">43.119999999999997</cx:pt>
          <cx:pt idx="140">82.799999999999997</cx:pt>
          <cx:pt idx="141">8.8200000000000003</cx:pt>
          <cx:pt idx="142">10.859999999999999</cx:pt>
          <cx:pt idx="143">143.69999999999999</cx:pt>
          <cx:pt idx="144">839.42999999999995</cx:pt>
          <cx:pt idx="145">671.92999999999995</cx:pt>
          <cx:pt idx="146">93.888000000000005</cx:pt>
          <cx:pt idx="147">384.44999999999999</cx:pt>
          <cx:pt idx="148">149.97</cx:pt>
          <cx:pt idx="149">1951.8399999999999</cx:pt>
          <cx:pt idx="150">171.55000000000001</cx:pt>
          <cx:pt idx="151">157.91999999999999</cx:pt>
          <cx:pt idx="152">203.184</cx:pt>
          <cx:pt idx="153">58.380000000000003</cx:pt>
          <cx:pt idx="154">105.52</cx:pt>
          <cx:pt idx="155">80.879999999999995</cx:pt>
          <cx:pt idx="156">6.6299999999999999</cx:pt>
          <cx:pt idx="157">457.56799999999998</cx:pt>
          <cx:pt idx="158">14.619999999999999</cx:pt>
          <cx:pt idx="159">944.92999999999995</cx:pt>
          <cx:pt idx="160">5.9800000000000004</cx:pt>
          <cx:pt idx="161">54.384</cx:pt>
          <cx:pt idx="162">28.399999999999999</cx:pt>
          <cx:pt idx="163">27.68</cx:pt>
          <cx:pt idx="164">9.9359999999999999</cx:pt>
          <cx:pt idx="165">8159.9520000000002</cx:pt>
          <cx:pt idx="166">275.928</cx:pt>
          <cx:pt idx="167">1740.0599999999999</cx:pt>
          <cx:pt idx="168">32.064</cx:pt>
          <cx:pt idx="169">177.97999999999999</cx:pt>
          <cx:pt idx="170">143.976</cx:pt>
          <cx:pt idx="171">20.940000000000001</cx:pt>
          <cx:pt idx="172">110.95999999999999</cx:pt>
          <cx:pt idx="173">340.14400000000001</cx:pt>
          <cx:pt idx="174">52.448</cx:pt>
          <cx:pt idx="175">20.16</cx:pt>
          <cx:pt idx="176">97.263999999999996</cx:pt>
          <cx:pt idx="177">396.80200000000002</cx:pt>
          <cx:pt idx="178">15.880000000000001</cx:pt>
          <cx:pt idx="179">3.2799999999999998</cx:pt>
          <cx:pt idx="180">24.815999999999999</cx:pt>
          <cx:pt idx="181">408.74400000000003</cx:pt>
          <cx:pt idx="182">503.95999999999998</cx:pt>
          <cx:pt idx="183">149.94999999999999</cx:pt>
          <cx:pt idx="184">29</cx:pt>
          <cx:pt idx="185">7.1600000000000001</cx:pt>
          <cx:pt idx="186">176.80000000000001</cx:pt>
          <cx:pt idx="187">37.223999999999997</cx:pt>
          <cx:pt idx="188">20.015999999999998</cx:pt>
          <cx:pt idx="189">899.13599999999997</cx:pt>
          <cx:pt idx="190">71.760000000000005</cx:pt>
          <cx:pt idx="191">51.840000000000003</cx:pt>
          <cx:pt idx="192">626.35199999999998</cx:pt>
          <cx:pt idx="193">19.899999999999999</cx:pt>
          <cx:pt idx="194">14.279999999999999</cx:pt>
          <cx:pt idx="195">7.4080000000000004</cx:pt>
          <cx:pt idx="196">6.048</cx:pt>
          <cx:pt idx="197">46.259999999999998</cx:pt>
          <cx:pt idx="198">2.9460000000000002</cx:pt>
          <cx:pt idx="199">16.056000000000001</cx:pt>
          <cx:pt idx="200">21.744</cx:pt>
          <cx:pt idx="201">218.75</cx:pt>
          <cx:pt idx="202">2.6000000000000001</cx:pt>
          <cx:pt idx="203">66.284000000000006</cx:pt>
          <cx:pt idx="204">35.167999999999999</cx:pt>
          <cx:pt idx="205">444.76799999999997</cx:pt>
          <cx:pt idx="206">83.920000000000002</cx:pt>
          <cx:pt idx="207">131.97999999999999</cx:pt>
          <cx:pt idx="208">15.92</cx:pt>
          <cx:pt idx="209">52.289999999999999</cx:pt>
          <cx:pt idx="210">91.989999999999995</cx:pt>
          <cx:pt idx="211">20.800000000000001</cx:pt>
          <cx:pt idx="212">23.68</cx:pt>
          <cx:pt idx="213">452.44999999999999</cx:pt>
          <cx:pt idx="214">62.981999999999999</cx:pt>
          <cx:pt idx="215">1188</cx:pt>
          <cx:pt idx="216">89.584000000000003</cx:pt>
          <cx:pt idx="217">93.060000000000002</cx:pt>
          <cx:pt idx="218">302.37599999999998</cx:pt>
          <cx:pt idx="219">5.5839999999999996</cx:pt>
          <cx:pt idx="220">22.704000000000001</cx:pt>
          <cx:pt idx="221">19.776</cx:pt>
          <cx:pt idx="222">72.703999999999994</cx:pt>
          <cx:pt idx="223">479.988</cx:pt>
          <cx:pt idx="224">27.167999999999999</cx:pt>
          <cx:pt idx="225">2.2000000000000002</cx:pt>
          <cx:pt idx="226">622.45000000000005</cx:pt>
          <cx:pt idx="227">21.98</cx:pt>
          <cx:pt idx="228">161.56800000000001</cx:pt>
          <cx:pt idx="229">389.69600000000003</cx:pt>
          <cx:pt idx="230">18.648</cx:pt>
          <cx:pt idx="231">233.86000000000001</cx:pt>
          <cx:pt idx="232">620.61450000000002</cx:pt>
          <cx:pt idx="233">5.3280000000000003</cx:pt>
          <cx:pt idx="234">258.072</cx:pt>
          <cx:pt idx="235">617.976</cx:pt>
          <cx:pt idx="236">10.56</cx:pt>
          <cx:pt idx="237">25.920000000000002</cx:pt>
          <cx:pt idx="238">419.68000000000001</cx:pt>
          <cx:pt idx="239">11.688000000000001</cx:pt>
          <cx:pt idx="240">31.984000000000002</cx:pt>
          <cx:pt idx="241">177.22499999999999</cx:pt>
          <cx:pt idx="242">4.0439999999999996</cx:pt>
          <cx:pt idx="243">7.4080000000000004</cx:pt>
          <cx:pt idx="244">2001.8599999999999</cx:pt>
          <cx:pt idx="245">166.72</cx:pt>
          <cx:pt idx="246">47.880000000000003</cx:pt>
          <cx:pt idx="247">1503.25</cx:pt>
          <cx:pt idx="248">25.920000000000002</cx:pt>
          <cx:pt idx="249">321.56799999999998</cx:pt>
          <cx:pt idx="250">7.6100000000000003</cx:pt>
          <cx:pt idx="251">3347.3699999999999</cx:pt>
          <cx:pt idx="252">80.579999999999998</cx:pt>
          <cx:pt idx="253">361.92000000000002</cx:pt>
          <cx:pt idx="254">12.132</cx:pt>
          <cx:pt idx="255">82.367999999999995</cx:pt>
          <cx:pt idx="256">53.920000000000002</cx:pt>
          <cx:pt idx="257">647.904</cx:pt>
          <cx:pt idx="258">20.370000000000001</cx:pt>
          <cx:pt idx="259">221.55000000000001</cx:pt>
          <cx:pt idx="260">17.52</cx:pt>
          <cx:pt idx="261">1.6240000000000001</cx:pt>
          <cx:pt idx="262">3059.982</cx:pt>
          <cx:pt idx="263">2519.9580000000001</cx:pt>
          <cx:pt idx="264">328.22399999999999</cx:pt>
          <cx:pt idx="265">79.900000000000006</cx:pt>
          <cx:pt idx="266">14.016</cx:pt>
          <cx:pt idx="267">7.5599999999999996</cx:pt>
          <cx:pt idx="268">37.207999999999998</cx:pt>
          <cx:pt idx="269">57.576000000000001</cx:pt>
          <cx:pt idx="270">725.84000000000003</cx:pt>
          <cx:pt idx="271">209.93000000000001</cx:pt>
          <cx:pt idx="272">5.2800000000000002</cx:pt>
          <cx:pt idx="273">10.92</cx:pt>
          <cx:pt idx="274">8.8200000000000003</cx:pt>
          <cx:pt idx="275">5.9800000000000004</cx:pt>
          <cx:pt idx="276">11.648</cx:pt>
          <cx:pt idx="277">18.175999999999998</cx:pt>
          <cx:pt idx="278">59.712000000000003</cx:pt>
          <cx:pt idx="279">24.84</cx:pt>
          <cx:pt idx="280">2.0800000000000001</cx:pt>
          <cx:pt idx="281">1114.4000000000001</cx:pt>
          <cx:pt idx="282">1038.8399999999999</cx:pt>
          <cx:pt idx="283">141.75999999999999</cx:pt>
          <cx:pt idx="284">239.80000000000001</cx:pt>
          <cx:pt idx="285">31.103999999999999</cx:pt>
          <cx:pt idx="286">254.05799999999999</cx:pt>
          <cx:pt idx="287">194.52799999999999</cx:pt>
          <cx:pt idx="288">961.48000000000002</cx:pt>
          <cx:pt idx="289">19.096</cx:pt>
          <cx:pt idx="290">18.495999999999999</cx:pt>
          <cx:pt idx="291">255.98400000000001</cx:pt>
          <cx:pt idx="292">86.969999999999999</cx:pt>
          <cx:pt idx="293">300.416</cx:pt>
          <cx:pt idx="294">230.352</cx:pt>
          <cx:pt idx="295">218.352</cx:pt>
          <cx:pt idx="296">78.599999999999994</cx:pt>
          <cx:pt idx="297">27.552</cx:pt>
          <cx:pt idx="298">32.399999999999999</cx:pt>
          <cx:pt idx="299">1082.48</cx:pt>
          <cx:pt idx="300">56.909999999999997</cx:pt>
          <cx:pt idx="301">77.599999999999994</cx:pt>
          <cx:pt idx="302">14.279999999999999</cx:pt>
          <cx:pt idx="303">219.07499999999999</cx:pt>
          <cx:pt idx="304">26.800000000000001</cx:pt>
          <cx:pt idx="305">9.8399999999999999</cx:pt>
          <cx:pt idx="306">45.479999999999997</cx:pt>
          <cx:pt idx="307">289.19999999999999</cx:pt>
          <cx:pt idx="308">4.8899999999999997</cx:pt>
          <cx:pt idx="309">15.135999999999999</cx:pt>
          <cx:pt idx="310">466.76799999999997</cx:pt>
          <cx:pt idx="311">15.231999999999999</cx:pt>
          <cx:pt idx="312">6.2640000000000002</cx:pt>
          <cx:pt idx="313">87.540000000000006</cx:pt>
          <cx:pt idx="314">178.38399999999999</cx:pt>
          <cx:pt idx="315">15.552</cx:pt>
          <cx:pt idx="316">99.135999999999996</cx:pt>
          <cx:pt idx="317">135.88200000000001</cx:pt>
          <cx:pt idx="318">3991.98</cx:pt>
          <cx:pt idx="319">275.94</cx:pt>
          <cx:pt idx="320">360</cx:pt>
          <cx:pt idx="321">43.57</cx:pt>
          <cx:pt idx="322">7.1600000000000001</cx:pt>
          <cx:pt idx="323">251.52000000000001</cx:pt>
          <cx:pt idx="324">99.989999999999995</cx:pt>
          <cx:pt idx="325">15.992000000000001</cx:pt>
          <cx:pt idx="326">290.89800000000002</cx:pt>
          <cx:pt idx="327">54.223999999999997</cx:pt>
          <cx:pt idx="328">786.74400000000003</cx:pt>
          <cx:pt idx="329">100.23999999999999</cx:pt>
          <cx:pt idx="330">37.764000000000003</cx:pt>
          <cx:pt idx="331">82.799999999999997</cx:pt>
          <cx:pt idx="332">20.724</cx:pt>
          <cx:pt idx="333">4.8959999999999999</cx:pt>
          <cx:pt idx="334">4.7519999999999998</cx:pt>
          <cx:pt idx="335">959.98400000000004</cx:pt>
          <cx:pt idx="336">14.368</cx:pt>
          <cx:pt idx="337">7.7119999999999997</cx:pt>
          <cx:pt idx="338">698.35199999999998</cx:pt>
          <cx:pt idx="339">4.96</cx:pt>
          <cx:pt idx="340">17.856000000000002</cx:pt>
          <cx:pt idx="341">509.97000000000003</cx:pt>
          <cx:pt idx="342">30.992000000000001</cx:pt>
          <cx:pt idx="343">71.927999999999997</cx:pt>
          <cx:pt idx="344">88.799999999999997</cx:pt>
          <cx:pt idx="345">47.975999999999999</cx:pt>
          <cx:pt idx="346">7.5599999999999996</cx:pt>
          <cx:pt idx="347">24.559999999999999</cx:pt>
          <cx:pt idx="348">12.960000000000001</cx:pt>
          <cx:pt idx="349">6.79</cx:pt>
          <cx:pt idx="350">24.559999999999999</cx:pt>
          <cx:pt idx="351">3.048</cx:pt>
          <cx:pt idx="352">49.119999999999997</cx:pt>
          <cx:pt idx="353">4355.1679999999997</cx:pt>
          <cx:pt idx="354">388.70400000000001</cx:pt>
          <cx:pt idx="355">8.2599999999999998</cx:pt>
          <cx:pt idx="356">17.039999999999999</cx:pt>
          <cx:pt idx="357">34.399999999999999</cx:pt>
          <cx:pt idx="358">36.240000000000002</cx:pt>
          <cx:pt idx="359">647.84000000000003</cx:pt>
          <cx:pt idx="360">20.699999999999999</cx:pt>
          <cx:pt idx="361">20.699999999999999</cx:pt>
          <cx:pt idx="362">488.64600000000002</cx:pt>
          <cx:pt idx="363">5.5599999999999996</cx:pt>
          <cx:pt idx="364">47.119999999999997</cx:pt>
          <cx:pt idx="365">211.96000000000001</cx:pt>
          <cx:pt idx="366">23.199999999999999</cx:pt>
          <cx:pt idx="367">7.3600000000000003</cx:pt>
          <cx:pt idx="368">104.79000000000001</cx:pt>
          <cx:pt idx="369">1043.9200000000001</cx:pt>
          <cx:pt idx="370">25.920000000000002</cx:pt>
          <cx:pt idx="371">53.423999999999999</cx:pt>
          <cx:pt idx="372">8.1600000000000001</cx:pt>
          <cx:pt idx="373">1023.936</cx:pt>
          <cx:pt idx="374">9.2400000000000002</cx:pt>
          <cx:pt idx="375">479.04000000000002</cx:pt>
          <cx:pt idx="376">99.135999999999996</cx:pt>
          <cx:pt idx="377">1488.424</cx:pt>
          <cx:pt idx="378">8.6519999999999992</cx:pt>
          <cx:pt idx="379">23.832000000000001</cx:pt>
          <cx:pt idx="380">12.176</cx:pt>
          <cx:pt idx="381">50.960000000000001</cx:pt>
          <cx:pt idx="382">49.536000000000001</cx:pt>
          <cx:pt idx="383">41.899999999999999</cx:pt>
          <cx:pt idx="384">375.45749999999998</cx:pt>
          <cx:pt idx="385">83.975999999999999</cx:pt>
          <cx:pt idx="386">482.33999999999997</cx:pt>
          <cx:pt idx="387">2.96</cx:pt>
          <cx:pt idx="388">2.6240000000000001</cx:pt>
          <cx:pt idx="389">23.359999999999999</cx:pt>
          <cx:pt idx="390">39.979999999999997</cx:pt>
          <cx:pt idx="391">246.38399999999999</cx:pt>
          <cx:pt idx="392">1799.97</cx:pt>
          <cx:pt idx="393">12.462</cx:pt>
          <cx:pt idx="394">75.792000000000002</cx:pt>
          <cx:pt idx="395">49.960000000000001</cx:pt>
          <cx:pt idx="396">12.960000000000001</cx:pt>
          <cx:pt idx="397">70.120000000000005</cx:pt>
          <cx:pt idx="398">35.951999999999998</cx:pt>
          <cx:pt idx="399">2396.2656000000002</cx:pt>
          <cx:pt idx="400">131.136</cx:pt>
          <cx:pt idx="401">57.584000000000003</cx:pt>
          <cx:pt idx="402">9.5679999999999996</cx:pt>
          <cx:pt idx="403">39.072000000000003</cx:pt>
          <cx:pt idx="404">35.909999999999997</cx:pt>
          <cx:pt idx="405">179.94999999999999</cx:pt>
          <cx:pt idx="406">1199.9760000000001</cx:pt>
          <cx:pt idx="407">27.149999999999999</cx:pt>
          <cx:pt idx="408">1004.024</cx:pt>
          <cx:pt idx="409">9.6799999999999997</cx:pt>
          <cx:pt idx="410">28.350000000000001</cx:pt>
          <cx:pt idx="411">55.979999999999997</cx:pt>
          <cx:pt idx="412">1336.829</cx:pt>
          <cx:pt idx="413">113.568</cx:pt>
          <cx:pt idx="414">139.86000000000001</cx:pt>
          <cx:pt idx="415">307.13600000000002</cx:pt>
          <cx:pt idx="416">95.920000000000002</cx:pt>
          <cx:pt idx="417">383.80000000000001</cx:pt>
          <cx:pt idx="418">5.7800000000000002</cx:pt>
          <cx:pt idx="419">9.3200000000000003</cx:pt>
          <cx:pt idx="420">15.25</cx:pt>
          <cx:pt idx="421">196.75200000000001</cx:pt>
          <cx:pt idx="422">56.560000000000002</cx:pt>
          <cx:pt idx="423">32.700000000000003</cx:pt>
          <cx:pt idx="424">866.39999999999998</cx:pt>
          <cx:pt idx="425">28.399999999999999</cx:pt>
          <cx:pt idx="426">287.92000000000002</cx:pt>
          <cx:pt idx="427">69.989999999999995</cx:pt>
          <cx:pt idx="428">6.6719999999999997</cx:pt>
          <cx:pt idx="429">189.58799999999999</cx:pt>
          <cx:pt idx="430">408.74400000000003</cx:pt>
          <cx:pt idx="431">291.95999999999998</cx:pt>
          <cx:pt idx="432">4.7679999999999998</cx:pt>
          <cx:pt idx="433">714.29999999999995</cx:pt>
          <cx:pt idx="434">4.8120000000000003</cx:pt>
          <cx:pt idx="435">247.80000000000001</cx:pt>
          <cx:pt idx="436">1007.979</cx:pt>
          <cx:pt idx="437">313.488</cx:pt>
          <cx:pt idx="438">31.872</cx:pt>
          <cx:pt idx="439">207.846</cx:pt>
          <cx:pt idx="440">12.220000000000001</cx:pt>
          <cx:pt idx="441">194.94</cx:pt>
          <cx:pt idx="442">70.950000000000003</cx:pt>
          <cx:pt idx="443">91.359999999999999</cx:pt>
          <cx:pt idx="444">242.94</cx:pt>
          <cx:pt idx="445">22.050000000000001</cx:pt>
          <cx:pt idx="446">2.9100000000000001</cx:pt>
          <cx:pt idx="447">59.520000000000003</cx:pt>
          <cx:pt idx="448">161.94</cx:pt>
          <cx:pt idx="449">263.88</cx:pt>
          <cx:pt idx="450">30.48</cx:pt>
          <cx:pt idx="451">9.8399999999999999</cx:pt>
          <cx:pt idx="452">35.119999999999997</cx:pt>
          <cx:pt idx="453">284.36399999999998</cx:pt>
          <cx:pt idx="454">665.40800000000002</cx:pt>
          <cx:pt idx="455">63.880000000000003</cx:pt>
          <cx:pt idx="456">129.56800000000001</cx:pt>
          <cx:pt idx="457">747.55799999999999</cx:pt>
          <cx:pt idx="458">8.9280000000000008</cx:pt>
          <cx:pt idx="459">103.92</cx:pt>
          <cx:pt idx="460">899.90999999999997</cx:pt>
          <cx:pt idx="461">51.311999999999998</cx:pt>
          <cx:pt idx="462">23.559999999999999</cx:pt>
          <cx:pt idx="463">1272.6300000000001</cx:pt>
          <cx:pt idx="464">28.484999999999999</cx:pt>
          <cx:pt idx="465">185.376</cx:pt>
          <cx:pt idx="466">78.272000000000006</cx:pt>
          <cx:pt idx="467">254.744</cx:pt>
          <cx:pt idx="468">205.33279999999999</cx:pt>
          <cx:pt idx="469">4.7880000000000003</cx:pt>
          <cx:pt idx="470">55.479999999999997</cx:pt>
          <cx:pt idx="471">340.92000000000002</cx:pt>
          <cx:pt idx="472">222.666</cx:pt>
          <cx:pt idx="473">703.96799999999996</cx:pt>
          <cx:pt idx="474">92.519999999999996</cx:pt>
          <cx:pt idx="475">62.649999999999999</cx:pt>
          <cx:pt idx="476">94.849999999999994</cx:pt>
          <cx:pt idx="477">95.760000000000005</cx:pt>
          <cx:pt idx="478">40.200000000000003</cx:pt>
          <cx:pt idx="479">14.699999999999999</cx:pt>
          <cx:pt idx="480">704.25</cx:pt>
          <cx:pt idx="481">9.0899999999999999</cx:pt>
          <cx:pt idx="482">5.96</cx:pt>
          <cx:pt idx="483">159.97999999999999</cx:pt>
          <cx:pt idx="484">29.600000000000001</cx:pt>
          <cx:pt idx="485">514.16499999999996</cx:pt>
          <cx:pt idx="486">279.95999999999998</cx:pt>
          <cx:pt idx="487">2735.9520000000002</cx:pt>
          <cx:pt idx="488">7.992</cx:pt>
          <cx:pt idx="489">63.984000000000002</cx:pt>
          <cx:pt idx="490">70.367999999999995</cx:pt>
          <cx:pt idx="491">449.14999999999998</cx:pt>
          <cx:pt idx="492">11.07</cx:pt>
          <cx:pt idx="493">93.980000000000004</cx:pt>
          <cx:pt idx="494">189.88200000000001</cx:pt>
          <cx:pt idx="495">105.42</cx:pt>
          <cx:pt idx="496">119.616</cx:pt>
          <cx:pt idx="497">255.75999999999999</cx:pt>
          <cx:pt idx="498">241.56800000000001</cx:pt>
          <cx:pt idx="499">69.299999999999997</cx:pt>
          <cx:pt idx="500">22.620000000000001</cx:pt>
          <cx:pt idx="501">14.952</cx:pt>
          <cx:pt idx="502">801.56799999999998</cx:pt>
          <cx:pt idx="503">2.3759999999999999</cx:pt>
          <cx:pt idx="504">32.792000000000002</cx:pt>
          <cx:pt idx="505">15.92</cx:pt>
          <cx:pt idx="506">2.7400000000000002</cx:pt>
          <cx:pt idx="507">8.3399999999999999</cx:pt>
          <cx:pt idx="508">46.740000000000002</cx:pt>
          <cx:pt idx="509">6354.9499999999998</cx:pt>
          <cx:pt idx="510">126.3</cx:pt>
          <cx:pt idx="511">38.039999999999999</cx:pt>
          <cx:pt idx="512">7.1520000000000001</cx:pt>
          <cx:pt idx="513">6.6299999999999999</cx:pt>
          <cx:pt idx="514">5.8799999999999999</cx:pt>
          <cx:pt idx="515">2999.9499999999998</cx:pt>
          <cx:pt idx="516">51.450000000000003</cx:pt>
          <cx:pt idx="517">11.960000000000001</cx:pt>
          <cx:pt idx="518">1126.02</cx:pt>
          <cx:pt idx="519">18.391999999999999</cx:pt>
          <cx:pt idx="520">129.56800000000001</cx:pt>
          <cx:pt idx="521">14.112</cx:pt>
          <cx:pt idx="522">210.97999999999999</cx:pt>
          <cx:pt idx="523">55.176000000000002</cx:pt>
          <cx:pt idx="524">66.260000000000005</cx:pt>
          <cx:pt idx="525">22.199999999999999</cx:pt>
          <cx:pt idx="526">683.952</cx:pt>
          <cx:pt idx="527">45.695999999999998</cx:pt>
          <cx:pt idx="528">36.335999999999999</cx:pt>
          <cx:pt idx="529">666.24800000000005</cx:pt>
          <cx:pt idx="530">52.512</cx:pt>
          <cx:pt idx="531">190.72</cx:pt>
          <cx:pt idx="532">47.939999999999998</cx:pt>
          <cx:pt idx="533">979.95000000000005</cx:pt>
          <cx:pt idx="534">22.75</cx:pt>
          <cx:pt idx="535">16.768000000000001</cx:pt>
          <cx:pt idx="536">42.616</cx:pt>
          <cx:pt idx="537">10.752000000000001</cx:pt>
          <cx:pt idx="538">152.94</cx:pt>
          <cx:pt idx="539">283.92000000000002</cx:pt>
          <cx:pt idx="540">468.89999999999998</cx:pt>
          <cx:pt idx="541">380.86399999999998</cx:pt>
          <cx:pt idx="542">646.77599999999995</cx:pt>
          <cx:pt idx="543">58.112000000000002</cx:pt>
          <cx:pt idx="544">100.792</cx:pt>
          <cx:pt idx="545">66.111999999999995</cx:pt>
          <cx:pt idx="546">41.280000000000001</cx:pt>
          <cx:pt idx="547">13.359999999999999</cx:pt>
          <cx:pt idx="548">250.27199999999999</cx:pt>
          <cx:pt idx="549">11.364000000000001</cx:pt>
          <cx:pt idx="550">8.7200000000000006</cx:pt>
          <cx:pt idx="551">1121.568</cx:pt>
          <cx:pt idx="552">34.503999999999998</cx:pt>
          <cx:pt idx="553">10.824</cx:pt>
          <cx:pt idx="554">1295.78</cx:pt>
          <cx:pt idx="555">19.456</cx:pt>
          <cx:pt idx="556">20.699999999999999</cx:pt>
          <cx:pt idx="557">1335.6800000000001</cx:pt>
          <cx:pt idx="558">32.399999999999999</cx:pt>
          <cx:pt idx="559">42.600000000000001</cx:pt>
          <cx:pt idx="560">84.055999999999997</cx:pt>
          <cx:pt idx="561">13</cx:pt>
          <cx:pt idx="562">13.128</cx:pt>
          <cx:pt idx="563">3.96</cx:pt>
          <cx:pt idx="564">2.6099999999999999</cx:pt>
          <cx:pt idx="565">374.37599999999998</cx:pt>
          <cx:pt idx="566">91.840000000000003</cx:pt>
          <cx:pt idx="567">81.087999999999994</cx:pt>
          <cx:pt idx="568">19.440000000000001</cx:pt>
          <cx:pt idx="569">451.15199999999999</cx:pt>
          <cx:pt idx="570">72.450000000000003</cx:pt>
          <cx:pt idx="571">13.960000000000001</cx:pt>
          <cx:pt idx="572">33.264000000000003</cx:pt>
          <cx:pt idx="573">14.85</cx:pt>
          <cx:pt idx="574">8.8200000000000003</cx:pt>
          <cx:pt idx="575">160.72</cx:pt>
          <cx:pt idx="576">19.920000000000002</cx:pt>
          <cx:pt idx="577">7.2999999999999998</cx:pt>
          <cx:pt idx="578">69.712000000000003</cx:pt>
          <cx:pt idx="579">8.7919999999999998</cx:pt>
          <cx:pt idx="580">51.520000000000003</cx:pt>
          <cx:pt idx="581">470.37599999999998</cx:pt>
          <cx:pt idx="582">105.584</cx:pt>
          <cx:pt idx="583">31.152000000000001</cx:pt>
          <cx:pt idx="584">6.7830000000000004</cx:pt>
          <cx:pt idx="585">406.36799999999999</cx:pt>
          <cx:pt idx="586">70.980000000000004</cx:pt>
          <cx:pt idx="587">294.93000000000001</cx:pt>
          <cx:pt idx="588">84.784000000000006</cx:pt>
          <cx:pt idx="589">20.736000000000001</cx:pt>
          <cx:pt idx="590">16.821000000000002</cx:pt>
          <cx:pt idx="591">10.368</cx:pt>
          <cx:pt idx="592">9.3439999999999994</cx:pt>
          <cx:pt idx="593">31.199999999999999</cx:pt>
          <cx:pt idx="594">76.120000000000005</cx:pt>
          <cx:pt idx="595">1199.9760000000001</cx:pt>
          <cx:pt idx="596">445.95999999999998</cx:pt>
          <cx:pt idx="597">327.75999999999999</cx:pt>
          <cx:pt idx="598">11.632</cx:pt>
          <cx:pt idx="599">143.982</cx:pt>
          <cx:pt idx="600">494.37599999999998</cx:pt>
          <cx:pt idx="601">5.8399999999999999</cx:pt>
          <cx:pt idx="602">142.77600000000001</cx:pt>
          <cx:pt idx="603">45.695999999999998</cx:pt>
          <cx:pt idx="604">7.218</cx:pt>
          <cx:pt idx="605">43.188000000000002</cx:pt>
          <cx:pt idx="606">131.904</cx:pt>
          <cx:pt idx="607">3.282</cx:pt>
          <cx:pt idx="608">21.167999999999999</cx:pt>
          <cx:pt idx="609">55.188000000000002</cx:pt>
          <cx:pt idx="610">369.57600000000002</cx:pt>
          <cx:pt idx="611">15.712</cx:pt>
          <cx:pt idx="612">8.4480000000000004</cx:pt>
          <cx:pt idx="613">728.94600000000003</cx:pt>
          <cx:pt idx="614">119.94</cx:pt>
          <cx:pt idx="615">3.6480000000000001</cx:pt>
          <cx:pt idx="616">40.479999999999997</cx:pt>
          <cx:pt idx="617">9.9399999999999995</cx:pt>
          <cx:pt idx="618">107.42400000000001</cx:pt>
          <cx:pt idx="619">37.909999999999997</cx:pt>
          <cx:pt idx="620">88.019999999999996</cx:pt>
          <cx:pt idx="621">8.6899999999999995</cx:pt>
          <cx:pt idx="622">301.95999999999998</cx:pt>
          <cx:pt idx="623">555.21000000000004</cx:pt>
          <cx:pt idx="624">523.48000000000002</cx:pt>
          <cx:pt idx="625">161.81999999999999</cx:pt>
          <cx:pt idx="626">35.560000000000002</cx:pt>
          <cx:pt idx="627">97.159999999999997</cx:pt>
          <cx:pt idx="628">15.24</cx:pt>
          <cx:pt idx="629">13.23</cx:pt>
          <cx:pt idx="630">243.38399999999999</cx:pt>
          <cx:pt idx="631">119.8</cx:pt>
          <cx:pt idx="632">300.76799999999997</cx:pt>
          <cx:pt idx="633">17.879999999999999</cx:pt>
          <cx:pt idx="634">235.94399999999999</cx:pt>
          <cx:pt idx="635">392.94</cx:pt>
          <cx:pt idx="636">18.882000000000001</cx:pt>
          <cx:pt idx="637">122.328</cx:pt>
          <cx:pt idx="638">1049.2</cx:pt>
          <cx:pt idx="639">15.423999999999999</cx:pt>
          <cx:pt idx="640">18.84</cx:pt>
          <cx:pt idx="641">330.39999999999998</cx:pt>
          <cx:pt idx="642">26.25</cx:pt>
          <cx:pt idx="643">132.52000000000001</cx:pt>
          <cx:pt idx="644">6.4800000000000004</cx:pt>
          <cx:pt idx="645">209.30000000000001</cx:pt>
          <cx:pt idx="646">31.559999999999999</cx:pt>
          <cx:pt idx="647">30.143999999999998</cx:pt>
          <cx:pt idx="648">14.800000000000001</cx:pt>
          <cx:pt idx="649">302.37599999999998</cx:pt>
          <cx:pt idx="650">316</cx:pt>
          <cx:pt idx="651">379.39999999999998</cx:pt>
          <cx:pt idx="652">97.819999999999993</cx:pt>
          <cx:pt idx="653">103.12</cx:pt>
          <cx:pt idx="654">113.55200000000001</cx:pt>
          <cx:pt idx="655">3.3180000000000001</cx:pt>
          <cx:pt idx="656">134.28800000000001</cx:pt>
          <cx:pt idx="657">701.37199999999996</cx:pt>
          <cx:pt idx="658">2.3079999999999998</cx:pt>
          <cx:pt idx="659">999.43200000000002</cx:pt>
          <cx:pt idx="660">724.08000000000004</cx:pt>
          <cx:pt idx="661">918.78499999999997</cx:pt>
          <cx:pt idx="662">2.7240000000000002</cx:pt>
          <cx:pt idx="663">459.94999999999999</cx:pt>
          <cx:pt idx="664">10.74</cx:pt>
          <cx:pt idx="665">23.760000000000002</cx:pt>
          <cx:pt idx="666">85.055999999999997</cx:pt>
          <cx:pt idx="667">381.57600000000002</cx:pt>
          <cx:pt idx="668">30.359999999999999</cx:pt>
          <cx:pt idx="669">23.975999999999999</cx:pt>
          <cx:pt idx="670">108.925</cx:pt>
          <cx:pt idx="671">36.351999999999997</cx:pt>
          <cx:pt idx="672">19.559999999999999</cx:pt>
          <cx:pt idx="673">61.439999999999998</cx:pt>
          <cx:pt idx="674">38.899999999999999</cx:pt>
          <cx:pt idx="675">99.390000000000001</cx:pt>
          <cx:pt idx="676">2.6880000000000002</cx:pt>
          <cx:pt idx="677">27.815999999999999</cx:pt>
          <cx:pt idx="678">82.524000000000001</cx:pt>
          <cx:pt idx="679">182.994</cx:pt>
          <cx:pt idx="680">14.352</cx:pt>
          <cx:pt idx="681">64.959999999999994</cx:pt>
          <cx:pt idx="682">68.599999999999994</cx:pt>
          <cx:pt idx="683">7999.9799999999996</cx:pt>
          <cx:pt idx="684">167.44</cx:pt>
          <cx:pt idx="685">479.97000000000003</cx:pt>
          <cx:pt idx="686">14.619999999999999</cx:pt>
          <cx:pt idx="687">19.440000000000001</cx:pt>
          <cx:pt idx="688">191.98400000000001</cx:pt>
          <cx:pt idx="689">104.01000000000001</cx:pt>
          <cx:pt idx="690">284.81999999999999</cx:pt>
          <cx:pt idx="691">36.840000000000003</cx:pt>
          <cx:pt idx="692">166.24000000000001</cx:pt>
          <cx:pt idx="693">33.399999999999999</cx:pt>
          <cx:pt idx="694">198.27199999999999</cx:pt>
          <cx:pt idx="695">47.359999999999999</cx:pt>
          <cx:pt idx="696">200.98400000000001</cx:pt>
          <cx:pt idx="697">97.695999999999998</cx:pt>
          <cx:pt idx="698">2.6960000000000002</cx:pt>
          <cx:pt idx="699">18.588000000000001</cx:pt>
          <cx:pt idx="700">4.8959999999999999</cx:pt>
          <cx:pt idx="701">15.071999999999999</cx:pt>
          <cx:pt idx="702">209.88</cx:pt>
          <cx:pt idx="703">369.91199999999998</cx:pt>
          <cx:pt idx="704">10.368</cx:pt>
          <cx:pt idx="705">166.84</cx:pt>
          <cx:pt idx="706">15.215999999999999</cx:pt>
          <cx:pt idx="707">119.95999999999999</cx:pt>
          <cx:pt idx="708">883.91999999999996</cx:pt>
          <cx:pt idx="709">46.719999999999999</cx:pt>
          <cx:pt idx="710">55.479999999999997</cx:pt>
          <cx:pt idx="711">24.448</cx:pt>
          <cx:pt idx="712">281.33999999999997</cx:pt>
          <cx:pt idx="713">307.98000000000002</cx:pt>
          <cx:pt idx="714">299.97000000000003</cx:pt>
          <cx:pt idx="715">19.920000000000002</cx:pt>
          <cx:pt idx="716">9.9399999999999995</cx:pt>
          <cx:pt idx="717">103.056</cx:pt>
          <cx:pt idx="718">59.808</cx:pt>
          <cx:pt idx="719">73.319999999999993</cx:pt>
          <cx:pt idx="720">146.81999999999999</cx:pt>
          <cx:pt idx="721">1652.9400000000001</cx:pt>
          <cx:pt idx="722">296.37</cx:pt>
          <cx:pt idx="723">129.91999999999999</cx:pt>
          <cx:pt idx="724">45.584000000000003</cx:pt>
          <cx:pt idx="725">17.568000000000001</cx:pt>
          <cx:pt idx="726">55.991999999999997</cx:pt>
          <cx:pt idx="727">182.72</cx:pt>
          <cx:pt idx="728">400.03199999999998</cx:pt>
          <cx:pt idx="729">33.630000000000003</cx:pt>
          <cx:pt idx="730">542.64599999999996</cx:pt>
          <cx:pt idx="731">6.2999999999999998</cx:pt>
          <cx:pt idx="732">242.94</cx:pt>
          <cx:pt idx="733">179.97</cx:pt>
          <cx:pt idx="734">99.695999999999998</cx:pt>
          <cx:pt idx="735">27.936</cx:pt>
          <cx:pt idx="736">84.980000000000004</cx:pt>
          <cx:pt idx="737">18.719999999999999</cx:pt>
          <cx:pt idx="738">49.979999999999997</cx:pt>
          <cx:pt idx="739">11.784000000000001</cx:pt>
          <cx:pt idx="740">272.73599999999999</cx:pt>
          <cx:pt idx="741">3.54</cx:pt>
          <cx:pt idx="742">51.520000000000003</cx:pt>
          <cx:pt idx="743">3.528</cx:pt>
          <cx:pt idx="744">4.6239999999999997</cx:pt>
          <cx:pt idx="745">55.167999999999999</cx:pt>
          <cx:pt idx="746">567.12</cx:pt>
          <cx:pt idx="747">359.31999999999999</cx:pt>
          <cx:pt idx="748">11.992000000000001</cx:pt>
          <cx:pt idx="749">58.049999999999997</cx:pt>
          <cx:pt idx="750">157.74000000000001</cx:pt>
          <cx:pt idx="751">56.979999999999997</cx:pt>
          <cx:pt idx="752">2.8799999999999999</cx:pt>
          <cx:pt idx="753">1199.9760000000001</cx:pt>
          <cx:pt idx="754">79.920000000000002</cx:pt>
          <cx:pt idx="755">383.43799999999999</cx:pt>
          <cx:pt idx="756">24.559999999999999</cx:pt>
          <cx:pt idx="757">119.8</cx:pt>
          <cx:pt idx="758">13.128</cx:pt>
          <cx:pt idx="759">22.719999999999999</cx:pt>
          <cx:pt idx="760">58.32</cx:pt>
          <cx:pt idx="761">12.390000000000001</cx:pt>
          <cx:pt idx="762">107.982</cx:pt>
          <cx:pt idx="763">11.359999999999999</cx:pt>
          <cx:pt idx="764">50.939999999999998</cx:pt>
          <cx:pt idx="765">646.74000000000001</cx:pt>
          <cx:pt idx="766">5.6399999999999997</cx:pt>
          <cx:pt idx="767">572.58000000000004</cx:pt>
          <cx:pt idx="768">310.88</cx:pt>
          <cx:pt idx="769">641.96000000000004</cx:pt>
          <cx:pt idx="770">18.280000000000001</cx:pt>
          <cx:pt idx="771">207</cx:pt>
          <cx:pt idx="772">32.350000000000001</cx:pt>
          <cx:pt idx="773">7.71</cx:pt>
          <cx:pt idx="774">40.299999999999997</cx:pt>
          <cx:pt idx="775">34.579999999999998</cx:pt>
          <cx:pt idx="776">32.759999999999998</cx:pt>
          <cx:pt idx="777">544.00800000000004</cx:pt>
          <cx:pt idx="778">59.939999999999998</cx:pt>
          <cx:pt idx="779">23.920000000000002</cx:pt>
          <cx:pt idx="780">4.2800000000000002</cx:pt>
          <cx:pt idx="781">32.07</cx:pt>
          <cx:pt idx="782">24</cx:pt>
          <cx:pt idx="783">35.490000000000002</cx:pt>
          <cx:pt idx="784">47.984000000000002</cx:pt>
          <cx:pt idx="785">186.69</cx:pt>
          <cx:pt idx="786">17.456</cx:pt>
          <cx:pt idx="787">348.928</cx:pt>
          <cx:pt idx="788">143.96000000000001</cx:pt>
          <cx:pt idx="789">15.42</cx:pt>
          <cx:pt idx="790">43.039999999999999</cx:pt>
          <cx:pt idx="791">332.94</cx:pt>
          <cx:pt idx="792">1363.96</cx:pt>
          <cx:pt idx="793">9.9600000000000009</cx:pt>
          <cx:pt idx="794">21.719999999999999</cx:pt>
          <cx:pt idx="795">20.16</cx:pt>
          <cx:pt idx="796">132.78999999999999</cx:pt>
          <cx:pt idx="797">12.960000000000001</cx:pt>
          <cx:pt idx="798">21.559999999999999</cx:pt>
          <cx:pt idx="799">283.92000000000002</cx:pt>
          <cx:pt idx="800">22.23</cx:pt>
          <cx:pt idx="801">215.96799999999999</cx:pt>
          <cx:pt idx="802">355.31999999999999</cx:pt>
          <cx:pt idx="803">12.960000000000001</cx:pt>
          <cx:pt idx="804">18.280000000000001</cx:pt>
          <cx:pt idx="805">43.176000000000002</cx:pt>
          <cx:pt idx="806">1983.9680000000001</cx:pt>
          <cx:pt idx="807">28.399999999999999</cx:pt>
          <cx:pt idx="808">149.97</cx:pt>
          <cx:pt idx="809">11.52</cx:pt>
          <cx:pt idx="810">1298.55</cx:pt>
          <cx:pt idx="811">213.91999999999999</cx:pt>
          <cx:pt idx="812">25.780000000000001</cx:pt>
          <cx:pt idx="813">18.280000000000001</cx:pt>
          <cx:pt idx="814">1399.9300000000001</cx:pt>
          <cx:pt idx="815">51.840000000000003</cx:pt>
          <cx:pt idx="816">5.3440000000000003</cx:pt>
          <cx:pt idx="817">41.472000000000001</cx:pt>
          <cx:pt idx="818">3.1680000000000001</cx:pt>
          <cx:pt idx="819">1228.4649999999999</cx:pt>
          <cx:pt idx="820">31.085999999999999</cx:pt>
          <cx:pt idx="821">335.51999999999998</cx:pt>
          <cx:pt idx="822">239.97</cx:pt>
          <cx:pt idx="823">9.8200000000000003</cx:pt>
          <cx:pt idx="824">67.799999999999997</cx:pt>
          <cx:pt idx="825">167.97</cx:pt>
          <cx:pt idx="826">35</cx:pt>
          <cx:pt idx="827">37.240000000000002</cx:pt>
          <cx:pt idx="828">15.279999999999999</cx:pt>
          <cx:pt idx="829">301.95999999999998</cx:pt>
          <cx:pt idx="830">180.66</cx:pt>
          <cx:pt idx="831">191.97999999999999</cx:pt>
          <cx:pt idx="832">65.989999999999995</cx:pt>
          <cx:pt idx="833">35.216000000000001</cx:pt>
          <cx:pt idx="834">23.696000000000002</cx:pt>
          <cx:pt idx="835">265.47500000000002</cx:pt>
          <cx:pt idx="836">51.183999999999997</cx:pt>
          <cx:pt idx="837">9.6639999999999997</cx:pt>
          <cx:pt idx="838">21.071999999999999</cx:pt>
          <cx:pt idx="839">60.450000000000003</cx:pt>
          <cx:pt idx="840">11.52</cx:pt>
          <cx:pt idx="841">186.048</cx:pt>
          <cx:pt idx="842">37.439999999999998</cx:pt>
          <cx:pt idx="843">26.975999999999999</cx:pt>
          <cx:pt idx="844">11.359999999999999</cx:pt>
          <cx:pt idx="845">14.619999999999999</cx:pt>
          <cx:pt idx="846">83.719999999999999</cx:pt>
          <cx:pt idx="847">287.94</cx:pt>
          <cx:pt idx="848">48.896000000000001</cx:pt>
          <cx:pt idx="849">115.36</cx:pt>
          <cx:pt idx="850">5.1600000000000001</cx:pt>
          <cx:pt idx="851">38.880000000000003</cx:pt>
          <cx:pt idx="852">185.88</cx:pt>
          <cx:pt idx="853">44.460000000000001</cx:pt>
          <cx:pt idx="854">242.94</cx:pt>
          <cx:pt idx="855">39.960000000000001</cx:pt>
          <cx:pt idx="856">102.3</cx:pt>
          <cx:pt idx="857">21.359999999999999</cx:pt>
          <cx:pt idx="858">7.6100000000000003</cx:pt>
          <cx:pt idx="859">7.1600000000000001</cx:pt>
          <cx:pt idx="860">7.3600000000000003</cx:pt>
          <cx:pt idx="861">23.100000000000001</cx:pt>
          <cx:pt idx="862">191.47200000000001</cx:pt>
          <cx:pt idx="863">5.2480000000000002</cx:pt>
          <cx:pt idx="864">59.183999999999997</cx:pt>
          <cx:pt idx="865">2.8900000000000001</cx:pt>
          <cx:pt idx="866">51.939999999999998</cx:pt>
          <cx:pt idx="867">15.936</cx:pt>
          <cx:pt idx="868">44.909999999999997</cx:pt>
          <cx:pt idx="869">1141.47</cx:pt>
          <cx:pt idx="870">280.78199999999998</cx:pt>
          <cx:pt idx="871">34.439999999999998</cx:pt>
          <cx:pt idx="872">11.359999999999999</cx:pt>
          <cx:pt idx="873">106.34399999999999</cx:pt>
          <cx:pt idx="874">192.16</cx:pt>
          <cx:pt idx="875">322.58999999999997</cx:pt>
          <cx:pt idx="876">29.989999999999998</cx:pt>
          <cx:pt idx="877">371.97000000000003</cx:pt>
          <cx:pt idx="878">5.8920000000000003</cx:pt>
          <cx:pt idx="879">68.471999999999994</cx:pt>
          <cx:pt idx="880">1242.9000000000001</cx:pt>
          <cx:pt idx="881">30.84</cx:pt>
          <cx:pt idx="882">13.48</cx:pt>
          <cx:pt idx="883">31.399999999999999</cx:pt>
          <cx:pt idx="884">17.460000000000001</cx:pt>
          <cx:pt idx="885">13.944000000000001</cx:pt>
          <cx:pt idx="886">83.760000000000005</cx:pt>
          <cx:pt idx="887">37.659999999999997</cx:pt>
          <cx:pt idx="888">34.68</cx:pt>
          <cx:pt idx="889">149.94999999999999</cx:pt>
          <cx:pt idx="890">51.311999999999998</cx:pt>
          <cx:pt idx="891">4.54</cx:pt>
          <cx:pt idx="892">15.92</cx:pt>
          <cx:pt idx="893">543.91999999999996</cx:pt>
          <cx:pt idx="894">155.81999999999999</cx:pt>
          <cx:pt idx="895">70.007999999999996</cx:pt>
          <cx:pt idx="896">15.648</cx:pt>
          <cx:pt idx="897">103.59999999999999</cx:pt>
          <cx:pt idx="898">46.960000000000001</cx:pt>
          <cx:pt idx="899">8.9039999999999999</cx:pt>
          <cx:pt idx="900">10.44</cx:pt>
          <cx:pt idx="901">18.335999999999999</cx:pt>
          <cx:pt idx="902">323.976</cx:pt>
          <cx:pt idx="903">20.039999999999999</cx:pt>
          <cx:pt idx="904">64.959999999999994</cx:pt>
          <cx:pt idx="905">12.960000000000001</cx:pt>
          <cx:pt idx="906">323.13600000000002</cx:pt>
          <cx:pt idx="907">90.930000000000007</cx:pt>
          <cx:pt idx="908">52.776000000000003</cx:pt>
          <cx:pt idx="909">1199.8</cx:pt>
          <cx:pt idx="910">1928.78</cx:pt>
          <cx:pt idx="911">352.38</cx:pt>
          <cx:pt idx="912">22.199999999999999</cx:pt>
          <cx:pt idx="913">46.939999999999998</cx:pt>
          <cx:pt idx="914">143.72999999999999</cx:pt>
          <cx:pt idx="915">99.918000000000006</cx:pt>
          <cx:pt idx="916">797.94399999999996</cx:pt>
          <cx:pt idx="917">8.5679999999999996</cx:pt>
          <cx:pt idx="918">149.352</cx:pt>
          <cx:pt idx="919">12.992000000000001</cx:pt>
          <cx:pt idx="920">24.559999999999999</cx:pt>
          <cx:pt idx="921">85.140000000000001</cx:pt>
          <cx:pt idx="922">21.989999999999998</cx:pt>
          <cx:pt idx="923">406.60000000000002</cx:pt>
          <cx:pt idx="924">841.56799999999998</cx:pt>
          <cx:pt idx="925">15.552</cx:pt>
          <cx:pt idx="926">252</cx:pt>
          <cx:pt idx="927">46.200000000000003</cx:pt>
          <cx:pt idx="928">28.84</cx:pt>
          <cx:pt idx="929">14.592000000000001</cx:pt>
          <cx:pt idx="930">89.855999999999995</cx:pt>
          <cx:pt idx="931">13.872</cx:pt>
          <cx:pt idx="932">12.192</cx:pt>
          <cx:pt idx="933">45.055999999999997</cx:pt>
          <cx:pt idx="934">29.718</cx:pt>
          <cx:pt idx="935">15.552</cx:pt>
          <cx:pt idx="936">447.69600000000003</cx:pt>
          <cx:pt idx="937">159.99000000000001</cx:pt>
          <cx:pt idx="938">12.960000000000001</cx:pt>
          <cx:pt idx="939">134.47999999999999</cx:pt>
          <cx:pt idx="940">17.120000000000001</cx:pt>
          <cx:pt idx="941">6.0960000000000001</cx:pt>
          <cx:pt idx="942">1114.2719999999999</cx:pt>
          <cx:pt idx="943">32.399999999999999</cx:pt>
          <cx:pt idx="944">540.57000000000005</cx:pt>
          <cx:pt idx="945">167.75999999999999</cx:pt>
          <cx:pt idx="946">393.16500000000002</cx:pt>
          <cx:pt idx="947">516.48800000000006</cx:pt>
          <cx:pt idx="948">1007.232</cx:pt>
          <cx:pt idx="949">2065.3200000000002</cx:pt>
          <cx:pt idx="950">15.552</cx:pt>
          <cx:pt idx="951">25.344000000000001</cx:pt>
          <cx:pt idx="952">25.472000000000001</cx:pt>
          <cx:pt idx="953">27.167999999999999</cx:pt>
          <cx:pt idx="954">78.852800000000002</cx:pt>
          <cx:pt idx="955">173.80000000000001</cx:pt>
          <cx:pt idx="956">29.591999999999999</cx:pt>
          <cx:pt idx="957">4.7519999999999998</cx:pt>
          <cx:pt idx="958">15.552</cx:pt>
          <cx:pt idx="959">204.59999999999999</cx:pt>
          <cx:pt idx="960">321.56799999999998</cx:pt>
          <cx:pt idx="961">6.2400000000000002</cx:pt>
          <cx:pt idx="962">21.879999999999999</cx:pt>
          <cx:pt idx="963">4.6079999999999997</cx:pt>
          <cx:pt idx="964">9.8200000000000003</cx:pt>
          <cx:pt idx="965">35.969999999999999</cx:pt>
          <cx:pt idx="966">12.960000000000001</cx:pt>
          <cx:pt idx="967">191.59999999999999</cx:pt>
          <cx:pt idx="968">8.6400000000000006</cx:pt>
          <cx:pt idx="969">501.81</cx:pt>
          <cx:pt idx="970">127.104</cx:pt>
          <cx:pt idx="971">124.2</cx:pt>
          <cx:pt idx="972">18.588000000000001</cx:pt>
          <cx:pt idx="973">30.071999999999999</cx:pt>
          <cx:pt idx="974">160.93000000000001</cx:pt>
          <cx:pt idx="975">75.792000000000002</cx:pt>
          <cx:pt idx="976">1.0800000000000001</cx:pt>
          <cx:pt idx="977">3059.982</cx:pt>
          <cx:pt idx="978">3.282</cx:pt>
          <cx:pt idx="979">34.020000000000003</cx:pt>
          <cx:pt idx="980">599.29200000000003</cx:pt>
          <cx:pt idx="981">3.3919999999999999</cx:pt>
          <cx:pt idx="982">559.98400000000004</cx:pt>
          <cx:pt idx="983">603.91999999999996</cx:pt>
          <cx:pt idx="984">7.968</cx:pt>
          <cx:pt idx="985">27.968</cx:pt>
          <cx:pt idx="986">336.50999999999999</cx:pt>
          <cx:pt idx="987">1.1120000000000001</cx:pt>
          <cx:pt idx="988">520.04999999999995</cx:pt>
          <cx:pt idx="989">17.969999999999999</cx:pt>
          <cx:pt idx="990">1166.9200000000001</cx:pt>
          <cx:pt idx="991">14.624000000000001</cx:pt>
          <cx:pt idx="992">10.23</cx:pt>
          <cx:pt idx="993">154.90000000000001</cx:pt>
          <cx:pt idx="994">2715.9299999999998</cx:pt>
          <cx:pt idx="995">617.97000000000003</cx:pt>
          <cx:pt idx="996">10.67</cx:pt>
          <cx:pt idx="997">36.630000000000003</cx:pt>
          <cx:pt idx="998">24.100000000000001</cx:pt>
          <cx:pt idx="999">33.109999999999999</cx:pt>
          <cx:pt idx="1000">44.020000000000003</cx:pt>
          <cx:pt idx="1001">2309.6500000000001</cx:pt>
          <cx:pt idx="1002">1090.7819999999999</cx:pt>
          <cx:pt idx="1003">19.440000000000001</cx:pt>
          <cx:pt idx="1004">484.64999999999998</cx:pt>
          <cx:pt idx="1005">115.29600000000001</cx:pt>
          <cx:pt idx="1006">7.0800000000000001</cx:pt>
          <cx:pt idx="1007">4.4009999999999998</cx:pt>
          <cx:pt idx="1008">44.75</cx:pt>
          <cx:pt idx="1009">95.983999999999995</cx:pt>
          <cx:pt idx="1010">151.72</cx:pt>
          <cx:pt idx="1011">155.25</cx:pt>
          <cx:pt idx="1012">14.029999999999999</cx:pt>
          <cx:pt idx="1013">1618.3699999999999</cx:pt>
          <cx:pt idx="1014">99.599999999999994</cx:pt>
          <cx:pt idx="1015">32.399999999999999</cx:pt>
          <cx:pt idx="1016">13.960000000000001</cx:pt>
          <cx:pt idx="1017">155.81999999999999</cx:pt>
          <cx:pt idx="1018">124.95</cx:pt>
          <cx:pt idx="1019">601.64999999999998</cx:pt>
          <cx:pt idx="1020">22.739999999999998</cx:pt>
          <cx:pt idx="1021">1267.53</cx:pt>
          <cx:pt idx="1022">1379.9200000000001</cx:pt>
          <cx:pt idx="1023">6.2080000000000002</cx:pt>
          <cx:pt idx="1024">11.808</cx:pt>
          <cx:pt idx="1025">15.552</cx:pt>
          <cx:pt idx="1026">63.311999999999998</cx:pt>
          <cx:pt idx="1027">15.587999999999999</cx:pt>
          <cx:pt idx="1028">177.19999999999999</cx:pt>
          <cx:pt idx="1029">197.97</cx:pt>
          <cx:pt idx="1030">854.94000000000005</cx:pt>
          <cx:pt idx="1031">124.11</cx:pt>
          <cx:pt idx="1032">14.4</cx:pt>
          <cx:pt idx="1033">15.696</cx:pt>
          <cx:pt idx="1034">2.6280000000000001</cx:pt>
          <cx:pt idx="1035">14.427</cx:pt>
          <cx:pt idx="1036">86.620000000000005</cx:pt>
          <cx:pt idx="1037">36.624000000000002</cx:pt>
          <cx:pt idx="1038">23.968</cx:pt>
          <cx:pt idx="1039">28.728000000000002</cx:pt>
          <cx:pt idx="1040">697.15999999999997</cx:pt>
          <cx:pt idx="1041">31.859999999999999</cx:pt>
          <cx:pt idx="1042">722.35199999999998</cx:pt>
          <cx:pt idx="1043">8.8399999999999999</cx:pt>
          <cx:pt idx="1044">58.463999999999999</cx:pt>
          <cx:pt idx="1045">254.60400000000001</cx:pt>
          <cx:pt idx="1046">1363.96</cx:pt>
          <cx:pt idx="1047">102.36</cx:pt>
          <cx:pt idx="1048">1113.5039999999999</cx:pt>
          <cx:pt idx="1049">99.989999999999995</cx:pt>
          <cx:pt idx="1050">168.464</cx:pt>
          <cx:pt idx="1051">6.7199999999999998</cx:pt>
          <cx:pt idx="1052">282.88799999999998</cx:pt>
          <cx:pt idx="1053">11.16</cx:pt>
          <cx:pt idx="1054">108.40000000000001</cx:pt>
          <cx:pt idx="1055">82.343999999999994</cx:pt>
          <cx:pt idx="1056">9.0879999999999992</cx:pt>
          <cx:pt idx="1057">19.936</cx:pt>
          <cx:pt idx="1058">65.567999999999998</cx:pt>
          <cx:pt idx="1059">4.4160000000000004</cx:pt>
          <cx:pt idx="1060">107.77200000000001</cx:pt>
          <cx:pt idx="1061">45.216000000000001</cx:pt>
          <cx:pt idx="1062">10.416</cx:pt>
          <cx:pt idx="1063">7.8719999999999999</cx:pt>
          <cx:pt idx="1064">118.782</cx:pt>
          <cx:pt idx="1065">1.448</cx:pt>
          <cx:pt idx="1066">55.469999999999999</cx:pt>
          <cx:pt idx="1067">194.84800000000001</cx:pt>
          <cx:pt idx="1068">1.744</cx:pt>
          <cx:pt idx="1069">25.175999999999998</cx:pt>
          <cx:pt idx="1070">19.460000000000001</cx:pt>
          <cx:pt idx="1071">29.472000000000001</cx:pt>
          <cx:pt idx="1072">8.6400000000000006</cx:pt>
          <cx:pt idx="1073">6.2699999999999996</cx:pt>
          <cx:pt idx="1074">4.3680000000000003</cx:pt>
          <cx:pt idx="1075">31.984000000000002</cx:pt>
          <cx:pt idx="1076">40.880000000000003</cx:pt>
          <cx:pt idx="1077">119.95999999999999</cx:pt>
          <cx:pt idx="1078">31.440000000000001</cx:pt>
          <cx:pt idx="1079">6.8799999999999999</cx:pt>
          <cx:pt idx="1080">19.920000000000002</cx:pt>
          <cx:pt idx="1081">1106.9100000000001</cx:pt>
          <cx:pt idx="1082">836.59199999999998</cx:pt>
          <cx:pt idx="1083">26.379999999999999</cx:pt>
          <cx:pt idx="1084">362.92000000000002</cx:pt>
          <cx:pt idx="1085">4899.9300000000003</cx:pt>
          <cx:pt idx="1086">6.4800000000000004</cx:pt>
          <cx:pt idx="1087">71.975999999999999</cx:pt>
          <cx:pt idx="1088">3.1499999999999999</cx:pt>
          <cx:pt idx="1089">31.984000000000002</cx:pt>
          <cx:pt idx="1090">71.983999999999995</cx:pt>
          <cx:pt idx="1091">120.15000000000001</cx:pt>
          <cx:pt idx="1092">219.184</cx:pt>
          <cx:pt idx="1093">28.899999999999999</cx:pt>
          <cx:pt idx="1094">355.95999999999998</cx:pt>
          <cx:pt idx="1095">348.20800000000003</cx:pt>
          <cx:pt idx="1096">35.783999999999999</cx:pt>
          <cx:pt idx="1097">447.83999999999997</cx:pt>
          <cx:pt idx="1098">7.04</cx:pt>
          <cx:pt idx="1099">8.7300000000000004</cx:pt>
          <cx:pt idx="1100">29.289999999999999</cx:pt>
          <cx:pt idx="1101">8.6400000000000006</cx:pt>
          <cx:pt idx="1102">2.694</cx:pt>
          <cx:pt idx="1103">2.9340000000000002</cx:pt>
          <cx:pt idx="1104">22.920000000000002</cx:pt>
          <cx:pt idx="1105">100.70399999999999</cx:pt>
          <cx:pt idx="1106">2.3279999999999998</cx:pt>
          <cx:pt idx="1107">10.779999999999999</cx:pt>
          <cx:pt idx="1108">58.368000000000002</cx:pt>
          <cx:pt idx="1109">40.968000000000004</cx:pt>
          <cx:pt idx="1110">71.959999999999994</cx:pt>
          <cx:pt idx="1111">10.368</cx:pt>
          <cx:pt idx="1112">1.1919999999999999</cx:pt>
          <cx:pt idx="1113">46.671999999999997</cx:pt>
          <cx:pt idx="1114">119.833</cx:pt>
          <cx:pt idx="1115">119.98</cx:pt>
          <cx:pt idx="1116">6.2999999999999998</cx:pt>
          <cx:pt idx="1117">279.89999999999998</cx:pt>
          <cx:pt idx="1118">619.95000000000005</cx:pt>
          <cx:pt idx="1119">4.3600000000000003</cx:pt>
          <cx:pt idx="1120">15.279999999999999</cx:pt>
          <cx:pt idx="1121">699.92999999999995</cx:pt>
          <cx:pt idx="1122">22.960000000000001</cx:pt>
          <cx:pt idx="1123">38.600000000000001</cx:pt>
          <cx:pt idx="1124">6.6299999999999999</cx:pt>
          <cx:pt idx="1125">23.34</cx:pt>
          <cx:pt idx="1126">1067.9400000000001</cx:pt>
          <cx:pt idx="1127">10.16</cx:pt>
          <cx:pt idx="1128">101.88</cx:pt>
          <cx:pt idx="1129">343.92000000000002</cx:pt>
          <cx:pt idx="1130">40.990000000000002</cx:pt>
          <cx:pt idx="1131">63.899999999999999</cx:pt>
          <cx:pt idx="1132">19.440000000000001</cx:pt>
          <cx:pt idx="1133">124.608</cx:pt>
          <cx:pt idx="1134">7.5599999999999996</cx:pt>
          <cx:pt idx="1135">85.224000000000004</cx:pt>
          <cx:pt idx="1136">287.51999999999998</cx:pt>
          <cx:pt idx="1137">37.68</cx:pt>
          <cx:pt idx="1138">19.98</cx:pt>
          <cx:pt idx="1139">20.579999999999998</cx:pt>
          <cx:pt idx="1140">17.379999999999999</cx:pt>
          <cx:pt idx="1141">204.59999999999999</cx:pt>
          <cx:pt idx="1142">8.7200000000000006</cx:pt>
          <cx:pt idx="1143">6.4800000000000004</cx:pt>
          <cx:pt idx="1144">686.32000000000005</cx:pt>
          <cx:pt idx="1145">62.18</cx:pt>
          <cx:pt idx="1146">644.07600000000002</cx:pt>
          <cx:pt idx="1147">5.8399999999999999</cx:pt>
          <cx:pt idx="1148">12.76</cx:pt>
          <cx:pt idx="1149">10.949999999999999</cx:pt>
          <cx:pt idx="1150">599.98000000000002</cx:pt>
          <cx:pt idx="1151">8.3520000000000003</cx:pt>
          <cx:pt idx="1152">3.6400000000000001</cx:pt>
          <cx:pt idx="1153">159.768</cx:pt>
          <cx:pt idx="1154">122.48</cx:pt>
          <cx:pt idx="1155">2244.48</cx:pt>
          <cx:pt idx="1156">62.310000000000002</cx:pt>
          <cx:pt idx="1157">455.10000000000002</cx:pt>
          <cx:pt idx="1158">195.184</cx:pt>
          <cx:pt idx="1159">362.94</cx:pt>
          <cx:pt idx="1160">11.539999999999999</cx:pt>
          <cx:pt idx="1161">53.939999999999998</cx:pt>
          <cx:pt idx="1162">9.9900000000000002</cx:pt>
          <cx:pt idx="1163">125.76000000000001</cx:pt>
          <cx:pt idx="1164">25.32</cx:pt>
          <cx:pt idx="1165">46.799999999999997</cx:pt>
          <cx:pt idx="1166">447.93000000000001</cx:pt>
          <cx:pt idx="1167">109.48</cx:pt>
          <cx:pt idx="1168">272.94</cx:pt>
          <cx:pt idx="1169">19.440000000000001</cx:pt>
          <cx:pt idx="1170">31.920000000000002</cx:pt>
          <cx:pt idx="1171">22.379999999999999</cx:pt>
          <cx:pt idx="1172">16.52</cx:pt>
          <cx:pt idx="1173">5.1760000000000002</cx:pt>
          <cx:pt idx="1174">50.112000000000002</cx:pt>
          <cx:pt idx="1175">27.93</cx:pt>
          <cx:pt idx="1176">11.56</cx:pt>
          <cx:pt idx="1177">172.5</cx:pt>
          <cx:pt idx="1178">179.97</cx:pt>
          <cx:pt idx="1179">258.69600000000003</cx:pt>
          <cx:pt idx="1180">1322.9300000000001</cx:pt>
          <cx:pt idx="1181">3.7599999999999998</cx:pt>
          <cx:pt idx="1182">21.744</cx:pt>
          <cx:pt idx="1183">7.9199999999999999</cx:pt>
          <cx:pt idx="1184">12.096</cx:pt>
          <cx:pt idx="1185">485.88</cx:pt>
          <cx:pt idx="1186">25.920000000000002</cx:pt>
          <cx:pt idx="1187">197.58000000000001</cx:pt>
          <cx:pt idx="1188">81.920000000000002</cx:pt>
          <cx:pt idx="1189">889.53599999999994</cx:pt>
          <cx:pt idx="1190">892.22400000000005</cx:pt>
          <cx:pt idx="1191">223.91999999999999</cx:pt>
          <cx:pt idx="1192">23.120000000000001</cx:pt>
          <cx:pt idx="1193">15.552</cx:pt>
          <cx:pt idx="1194">15.712</cx:pt>
          <cx:pt idx="1195">24.672000000000001</cx:pt>
          <cx:pt idx="1196">55.968000000000004</cx:pt>
          <cx:pt idx="1197">431.928</cx:pt>
          <cx:pt idx="1198">95.983999999999995</cx:pt>
          <cx:pt idx="1199">1088.7919999999999</cx:pt>
          <cx:pt idx="1200">544.00800000000004</cx:pt>
          <cx:pt idx="1201">1.8720000000000001</cx:pt>
          <cx:pt idx="1202">854.35199999999998</cx:pt>
          <cx:pt idx="1203">593.56799999999998</cx:pt>
          <cx:pt idx="1204">338.04000000000002</cx:pt>
          <cx:pt idx="1205">271.95999999999998</cx:pt>
          <cx:pt idx="1206">11.210000000000001</cx:pt>
          <cx:pt idx="1207">9.1440000000000001</cx:pt>
          <cx:pt idx="1208">14.07</cx:pt>
          <cx:pt idx="1209">41.859999999999999</cx:pt>
          <cx:pt idx="1210">8.5440000000000005</cx:pt>
          <cx:pt idx="1211">579.13599999999997</cx:pt>
          <cx:pt idx="1212">141.37200000000001</cx:pt>
          <cx:pt idx="1213">3.036</cx:pt>
          <cx:pt idx="1214">4.5030000000000001</cx:pt>
          <cx:pt idx="1215">4.6719999999999997</cx:pt>
          <cx:pt idx="1216">95.879999999999995</cx:pt>
          <cx:pt idx="1217">17.024000000000001</cx:pt>
          <cx:pt idx="1218">258.69600000000003</cx:pt>
          <cx:pt idx="1219">1931.9580000000001</cx:pt>
          <cx:pt idx="1220">249.75</cx:pt>
          <cx:pt idx="1221">255.93600000000001</cx:pt>
          <cx:pt idx="1222">113.79000000000001</cx:pt>
          <cx:pt idx="1223">78.150000000000006</cx:pt>
          <cx:pt idx="1224">1.728</cx:pt>
          <cx:pt idx="1225">40.560000000000002</cx:pt>
          <cx:pt idx="1226">182.94</cx:pt>
          <cx:pt idx="1227">193.86000000000001</cx:pt>
          <cx:pt idx="1228">15.279999999999999</cx:pt>
          <cx:pt idx="1229">8.7300000000000004</cx:pt>
          <cx:pt idx="1230">5.6799999999999997</cx:pt>
          <cx:pt idx="1231">2.7799999999999998</cx:pt>
          <cx:pt idx="1232">79.959999999999994</cx:pt>
          <cx:pt idx="1233">839.98800000000006</cx:pt>
          <cx:pt idx="1234">47.951999999999998</cx:pt>
          <cx:pt idx="1235">37.424999999999997</cx:pt>
          <cx:pt idx="1236">63.968000000000004</cx:pt>
          <cx:pt idx="1237">165.048</cx:pt>
          <cx:pt idx="1238">12.35</cx:pt>
          <cx:pt idx="1239">40.969999999999999</cx:pt>
          <cx:pt idx="1240">22.960000000000001</cx:pt>
          <cx:pt idx="1241">22</cx:pt>
          <cx:pt idx="1242">398.35199999999998</cx:pt>
          <cx:pt idx="1243">8.7200000000000006</cx:pt>
          <cx:pt idx="1244">48.689999999999998</cx:pt>
          <cx:pt idx="1245">764.68799999999999</cx:pt>
          <cx:pt idx="1246">3610.848</cx:pt>
          <cx:pt idx="1247">254.97450000000001</cx:pt>
          <cx:pt idx="1248">38.82</cx:pt>
          <cx:pt idx="1249">1141.9380000000001</cx:pt>
          <cx:pt idx="1250">1704.5599999999999</cx:pt>
          <cx:pt idx="1251">3.2000000000000002</cx:pt>
          <cx:pt idx="1252">1099.96</cx:pt>
          <cx:pt idx="1253">5.2480000000000002</cx:pt>
          <cx:pt idx="1254">35.909999999999997</cx:pt>
          <cx:pt idx="1255">6.6959999999999997</cx:pt>
          <cx:pt idx="1256">43.872</cx:pt>
          <cx:pt idx="1257">27.882000000000001</cx:pt>
          <cx:pt idx="1258">540.048</cx:pt>
          <cx:pt idx="1259">255.68000000000001</cx:pt>
          <cx:pt idx="1260">863.88</cx:pt>
          <cx:pt idx="1261">17.616</cx:pt>
          <cx:pt idx="1262">17.472000000000001</cx:pt>
          <cx:pt idx="1263">69.900000000000006</cx:pt>
          <cx:pt idx="1264">41.850000000000001</cx:pt>
          <cx:pt idx="1265">6.5700000000000003</cx:pt>
          <cx:pt idx="1266">142.86000000000001</cx:pt>
          <cx:pt idx="1267">292.27199999999999</cx:pt>
          <cx:pt idx="1268">29.327999999999999</cx:pt>
          <cx:pt idx="1269">12.48</cx:pt>
          <cx:pt idx="1270">102.336</cx:pt>
          <cx:pt idx="1271">48.792000000000002</cx:pt>
          <cx:pt idx="1272">44.847999999999999</cx:pt>
          <cx:pt idx="1273">10.368</cx:pt>
          <cx:pt idx="1274">388.43000000000001</cx:pt>
          <cx:pt idx="1275">14.352</cx:pt>
          <cx:pt idx="1276">63.991999999999997</cx:pt>
          <cx:pt idx="1277">86.352000000000004</cx:pt>
          <cx:pt idx="1278">32.969999999999999</cx:pt>
          <cx:pt idx="1279">83.879999999999995</cx:pt>
          <cx:pt idx="1280">278.39999999999998</cx:pt>
          <cx:pt idx="1281">15.119999999999999</cx:pt>
          <cx:pt idx="1282">17.43</cx:pt>
          <cx:pt idx="1283">251.63999999999999</cx:pt>
          <cx:pt idx="1284">2.7719999999999998</cx:pt>
          <cx:pt idx="1285">14.9</cx:pt>
          <cx:pt idx="1286">15.48</cx:pt>
          <cx:pt idx="1287">39.880000000000003</cx:pt>
          <cx:pt idx="1288">12.192</cx:pt>
          <cx:pt idx="1289">20.82</cx:pt>
          <cx:pt idx="1290">13.215999999999999</cx:pt>
          <cx:pt idx="1291">32.399999999999999</cx:pt>
          <cx:pt idx="1292">32.939999999999998</cx:pt>
          <cx:pt idx="1293">114.2</cx:pt>
          <cx:pt idx="1294">3.0800000000000001</cx:pt>
          <cx:pt idx="1295">845.72799999999995</cx:pt>
          <cx:pt idx="1296">13.904</cx:pt>
          <cx:pt idx="1297">20.719999999999999</cx:pt>
          <cx:pt idx="1298">114.95</cx:pt>
          <cx:pt idx="1299">26.960000000000001</cx:pt>
          <cx:pt idx="1300">572.75999999999999</cx:pt>
          <cx:pt idx="1301">286.38</cx:pt>
          <cx:pt idx="1302">61.960000000000001</cx:pt>
          <cx:pt idx="1303">23.989999999999998</cx:pt>
          <cx:pt idx="1304">287.97000000000003</cx:pt>
          <cx:pt idx="1305">419.94400000000002</cx:pt>
          <cx:pt idx="1306">46.759999999999998</cx:pt>
          <cx:pt idx="1307">17.712</cx:pt>
          <cx:pt idx="1308">21.780000000000001</cx:pt>
          <cx:pt idx="1309">161.94</cx:pt>
          <cx:pt idx="1310">161.56800000000001</cx:pt>
          <cx:pt idx="1311">3.6899999999999999</cx:pt>
          <cx:pt idx="1312">122.12</cx:pt>
          <cx:pt idx="1313">155.37200000000001</cx:pt>
          <cx:pt idx="1314">38.880000000000003</cx:pt>
          <cx:pt idx="1315">183.84</cx:pt>
          <cx:pt idx="1316">579.29999999999995</cx:pt>
          <cx:pt idx="1317">14.199999999999999</cx:pt>
          <cx:pt idx="1318">575.91999999999996</cx:pt>
          <cx:pt idx="1319">5.1840000000000002</cx:pt>
          <cx:pt idx="1320">5.2290000000000001</cx:pt>
          <cx:pt idx="1321">285.55200000000002</cx:pt>
          <cx:pt idx="1322">72.799999999999997</cx:pt>
          <cx:pt idx="1323">10.816000000000001</cx:pt>
          <cx:pt idx="1324">46.259999999999998</cx:pt>
          <cx:pt idx="1325">17.460000000000001</cx:pt>
          <cx:pt idx="1326">51.072000000000003</cx:pt>
          <cx:pt idx="1327">11.34</cx:pt>
          <cx:pt idx="1328">87.920000000000002</cx:pt>
          <cx:pt idx="1329">37.049999999999997</cx:pt>
          <cx:pt idx="1330">2.9700000000000002</cx:pt>
          <cx:pt idx="1331">27.440000000000001</cx:pt>
          <cx:pt idx="1332">1.0800000000000001</cx:pt>
          <cx:pt idx="1333">7.96</cx:pt>
          <cx:pt idx="1334">140.73599999999999</cx:pt>
          <cx:pt idx="1335">552.55999999999995</cx:pt>
          <cx:pt idx="1336">25.109999999999999</cx:pt>
          <cx:pt idx="1337">29.780000000000001</cx:pt>
          <cx:pt idx="1338">677.58000000000004</cx:pt>
          <cx:pt idx="1339">75.040000000000006</cx:pt>
          <cx:pt idx="1340">695.70000000000005</cx:pt>
          <cx:pt idx="1341">15.66</cx:pt>
          <cx:pt idx="1342">28.853999999999999</cx:pt>
          <cx:pt idx="1343">47.82</cx:pt>
          <cx:pt idx="1344">13.050000000000001</cx:pt>
          <cx:pt idx="1345">93.780000000000001</cx:pt>
          <cx:pt idx="1346">47.18</cx:pt>
          <cx:pt idx="1347">19.68</cx:pt>
          <cx:pt idx="1348">53.399999999999999</cx:pt>
          <cx:pt idx="1349">35.880000000000003</cx:pt>
          <cx:pt idx="1350">258.279</cx:pt>
          <cx:pt idx="1351">31.399999999999999</cx:pt>
          <cx:pt idx="1352">183.96000000000001</cx:pt>
          <cx:pt idx="1353">17.609999999999999</cx:pt>
          <cx:pt idx="1354">300.904</cx:pt>
          <cx:pt idx="1355">220.77600000000001</cx:pt>
          <cx:pt idx="1356">281.42399999999998</cx:pt>
          <cx:pt idx="1357">79.140000000000001</cx:pt>
          <cx:pt idx="1358">1.988</cx:pt>
          <cx:pt idx="1359">145.56800000000001</cx:pt>
          <cx:pt idx="1360">123.256</cx:pt>
          <cx:pt idx="1361">23.68</cx:pt>
          <cx:pt idx="1362">309.57600000000002</cx:pt>
          <cx:pt idx="1363">38.387999999999998</cx:pt>
          <cx:pt idx="1364">95.994</cx:pt>
          <cx:pt idx="1365">239.952</cx:pt>
          <cx:pt idx="1366">201.584</cx:pt>
          <cx:pt idx="1367">899.13599999999997</cx:pt>
          <cx:pt idx="1368">145.90000000000001</cx:pt>
          <cx:pt idx="1369">590.05799999999999</cx:pt>
          <cx:pt idx="1370">14.039999999999999</cx:pt>
          <cx:pt idx="1371">49.079999999999998</cx:pt>
          <cx:pt idx="1372">29.600000000000001</cx:pt>
          <cx:pt idx="1373">17.088000000000001</cx:pt>
          <cx:pt idx="1374">912.75</cx:pt>
          <cx:pt idx="1375">1089.75</cx:pt>
          <cx:pt idx="1376">447.83999999999997</cx:pt>
          <cx:pt idx="1377">16.399999999999999</cx:pt>
          <cx:pt idx="1378">399.95999999999998</cx:pt>
          <cx:pt idx="1379">158.90000000000001</cx:pt>
          <cx:pt idx="1380">13.183999999999999</cx:pt>
          <cx:pt idx="1381">83.951999999999998</cx:pt>
          <cx:pt idx="1382">80.980000000000004</cx:pt>
          <cx:pt idx="1383">348.83999999999997</cx:pt>
          <cx:pt idx="1384">9.4499999999999993</cx:pt>
          <cx:pt idx="1385">18.84</cx:pt>
          <cx:pt idx="1386">239.97999999999999</cx:pt>
          <cx:pt idx="1387">167.96000000000001</cx:pt>
          <cx:pt idx="1388">104.84999999999999</cx:pt>
          <cx:pt idx="1389">484.82999999999998</cx:pt>
          <cx:pt idx="1390">122.97</cx:pt>
          <cx:pt idx="1391">154.44</cx:pt>
          <cx:pt idx="1392">342.37</cx:pt>
          <cx:pt idx="1393">9.5519999999999996</cx:pt>
          <cx:pt idx="1394">652.45000000000005</cx:pt>
          <cx:pt idx="1395">66.644999999999996</cx:pt>
          <cx:pt idx="1396">17.216000000000001</cx:pt>
          <cx:pt idx="1397">11.56</cx:pt>
          <cx:pt idx="1398">88.400000000000006</cx:pt>
          <cx:pt idx="1399">6.4800000000000004</cx:pt>
          <cx:pt idx="1400">21.800000000000001</cx:pt>
          <cx:pt idx="1401">251.78999999999999</cx:pt>
          <cx:pt idx="1402">205.17599999999999</cx:pt>
          <cx:pt idx="1403">419.39999999999998</cx:pt>
          <cx:pt idx="1404">10.304</cx:pt>
          <cx:pt idx="1405">154.76400000000001</cx:pt>
          <cx:pt idx="1406">116.78400000000001</cx:pt>
          <cx:pt idx="1407">75.480000000000004</cx:pt>
          <cx:pt idx="1408">39.979999999999997</cx:pt>
          <cx:pt idx="1409">393.16500000000002</cx:pt>
          <cx:pt idx="1410">23.68</cx:pt>
          <cx:pt idx="1411">408.00599999999997</cx:pt>
          <cx:pt idx="1412">165.28</cx:pt>
          <cx:pt idx="1413">334.76799999999997</cx:pt>
          <cx:pt idx="1414">239.97</cx:pt>
          <cx:pt idx="1415">37.740000000000002</cx:pt>
          <cx:pt idx="1416">946.34400000000005</cx:pt>
          <cx:pt idx="1417">151.19999999999999</cx:pt>
          <cx:pt idx="1418">4.9279999999999999</cx:pt>
          <cx:pt idx="1419">86.272000000000006</cx:pt>
          <cx:pt idx="1420">72.587999999999994</cx:pt>
          <cx:pt idx="1421">60.671999999999997</cx:pt>
          <cx:pt idx="1422">77.031000000000006</cx:pt>
          <cx:pt idx="1423">119.904</cx:pt>
          <cx:pt idx="1424">263.95999999999998</cx:pt>
          <cx:pt idx="1425">363.64800000000002</cx:pt>
          <cx:pt idx="1426">9.7279999999999998</cx:pt>
          <cx:pt idx="1427">14.75</cx:pt>
          <cx:pt idx="1428">29.800000000000001</cx:pt>
          <cx:pt idx="1429">427.42000000000002</cx:pt>
          <cx:pt idx="1430">220.75200000000001</cx:pt>
          <cx:pt idx="1431">152.75999999999999</cx:pt>
          <cx:pt idx="1432">7.2699999999999996</cx:pt>
          <cx:pt idx="1433">1819.8599999999999</cx:pt>
          <cx:pt idx="1434">33.899999999999999</cx:pt>
          <cx:pt idx="1435">31.103999999999999</cx:pt>
          <cx:pt idx="1436">5.2480000000000002</cx:pt>
          <cx:pt idx="1437">263.88</cx:pt>
          <cx:pt idx="1438">2453.4299999999998</cx:pt>
          <cx:pt idx="1439">29.699999999999999</cx:pt>
          <cx:pt idx="1440">39.960000000000001</cx:pt>
          <cx:pt idx="1441">36.671999999999997</cx:pt>
          <cx:pt idx="1442">13.76</cx:pt>
          <cx:pt idx="1443">139.42400000000001</cx:pt>
          <cx:pt idx="1444">1979.9280000000001</cx:pt>
          <cx:pt idx="1445">164.73599999999999</cx:pt>
          <cx:pt idx="1446">470.30200000000002</cx:pt>
          <cx:pt idx="1447">47.984000000000002</cx:pt>
          <cx:pt idx="1448">2.5019999999999998</cx:pt>
          <cx:pt idx="1449">88.751999999999995</cx:pt>
          <cx:pt idx="1450">2.0249999999999999</cx:pt>
          <cx:pt idx="1451">70.980000000000004</cx:pt>
          <cx:pt idx="1452">91.680000000000007</cx:pt>
          <cx:pt idx="1453">33.75</cx:pt>
          <cx:pt idx="1454">3040</cx:pt>
          <cx:pt idx="1455">91.200000000000003</cx:pt>
          <cx:pt idx="1456">452.94</cx:pt>
          <cx:pt idx="1457">52.200000000000003</cx:pt>
          <cx:pt idx="1458">15.936</cx:pt>
          <cx:pt idx="1459">27.460000000000001</cx:pt>
          <cx:pt idx="1460">55.423999999999999</cx:pt>
          <cx:pt idx="1461">244.006</cx:pt>
          <cx:pt idx="1462">159.98400000000001</cx:pt>
          <cx:pt idx="1463">1024.7159999999999</cx:pt>
          <cx:pt idx="1464">3.6800000000000002</cx:pt>
          <cx:pt idx="1465">121.376</cx:pt>
          <cx:pt idx="1466">95.975999999999999</cx:pt>
          <cx:pt idx="1467">255.96799999999999</cx:pt>
          <cx:pt idx="1468">872.94000000000005</cx:pt>
          <cx:pt idx="1469">41.539999999999999</cx:pt>
          <cx:pt idx="1470">12.960000000000001</cx:pt>
          <cx:pt idx="1471">6.8479999999999999</cx:pt>
          <cx:pt idx="1472">8.6699999999999999</cx:pt>
          <cx:pt idx="1473">6.6879999999999997</cx:pt>
          <cx:pt idx="1474">17.280000000000001</cx:pt>
          <cx:pt idx="1475">17.712</cx:pt>
          <cx:pt idx="1476">28.91</cx:pt>
          <cx:pt idx="1477">52.136000000000003</cx:pt>
          <cx:pt idx="1478">31.968</cx:pt>
          <cx:pt idx="1479">25.920000000000002</cx:pt>
          <cx:pt idx="1480">40.460000000000001</cx:pt>
          <cx:pt idx="1481">33.869999999999997</cx:pt>
          <cx:pt idx="1482">9.7279999999999998</cx:pt>
          <cx:pt idx="1483">3.4239999999999999</cx:pt>
          <cx:pt idx="1484">177</cx:pt>
          <cx:pt idx="1485">3.7599999999999998</cx:pt>
          <cx:pt idx="1486">1212.848</cx:pt>
          <cx:pt idx="1487">89.969999999999999</cx:pt>
          <cx:pt idx="1488">42.600000000000001</cx:pt>
          <cx:pt idx="1489">5.04</cx:pt>
          <cx:pt idx="1490">62.960000000000001</cx:pt>
          <cx:pt idx="1491">5.8799999999999999</cx:pt>
          <cx:pt idx="1492">977.29200000000003</cx:pt>
          <cx:pt idx="1493">9.6400000000000006</cx:pt>
          <cx:pt idx="1494">40.049999999999997</cx:pt>
          <cx:pt idx="1495">10.192</cx:pt>
          <cx:pt idx="1496">16.783999999999999</cx:pt>
          <cx:pt idx="1497">13.119999999999999</cx:pt>
          <cx:pt idx="1498">18.16</cx:pt>
          <cx:pt idx="1499">16.056000000000001</cx:pt>
          <cx:pt idx="1500">223.05600000000001</cx:pt>
          <cx:pt idx="1501">540.048</cx:pt>
          <cx:pt idx="1502">33.520000000000003</cx:pt>
          <cx:pt idx="1503">9.9399999999999995</cx:pt>
          <cx:pt idx="1504">6.7199999999999998</cx:pt>
          <cx:pt idx="1505">1004.976</cx:pt>
          <cx:pt idx="1506">17.879999999999999</cx:pt>
          <cx:pt idx="1507">396</cx:pt>
          <cx:pt idx="1508">34.5</cx:pt>
          <cx:pt idx="1509">8.3599999999999994</cx:pt>
          <cx:pt idx="1510">385.60000000000002</cx:pt>
          <cx:pt idx="1511">35.82</cx:pt>
          <cx:pt idx="1512">200.06399999999999</cx:pt>
          <cx:pt idx="1513">21.379999999999999</cx:pt>
          <cx:pt idx="1514">6.7439999999999998</cx:pt>
          <cx:pt idx="1515">63.686</cx:pt>
          <cx:pt idx="1516">1669.5999999999999</cx:pt>
          <cx:pt idx="1517">83.840000000000003</cx:pt>
          <cx:pt idx="1518">13.272</cx:pt>
          <cx:pt idx="1519">21.335999999999999</cx:pt>
          <cx:pt idx="1520">16.52</cx:pt>
          <cx:pt idx="1521">206.11199999999999</cx:pt>
          <cx:pt idx="1522">19.920000000000002</cx:pt>
          <cx:pt idx="1523">198.27199999999999</cx:pt>
          <cx:pt idx="1524">247.10400000000001</cx:pt>
          <cx:pt idx="1525">86.304000000000002</cx:pt>
          <cx:pt idx="1526">4.1600000000000001</cx:pt>
          <cx:pt idx="1527">11.648</cx:pt>
          <cx:pt idx="1528">26.18</cx:pt>
          <cx:pt idx="1529">7.2999999999999998</cx:pt>
          <cx:pt idx="1530">74.352000000000004</cx:pt>
          <cx:pt idx="1531">10.744</cx:pt>
          <cx:pt idx="1532">8.3759999999999994</cx:pt>
          <cx:pt idx="1533">212.88</cx:pt>
          <cx:pt idx="1534">203.983</cx:pt>
          <cx:pt idx="1535">40.740000000000002</cx:pt>
          <cx:pt idx="1536">11.67</cx:pt>
          <cx:pt idx="1537">39.990000000000002</cx:pt>
          <cx:pt idx="1538">16.280000000000001</cx:pt>
          <cx:pt idx="1539">782.94000000000005</cx:pt>
          <cx:pt idx="1540">242.47999999999999</cx:pt>
          <cx:pt idx="1541">8.3200000000000003</cx:pt>
          <cx:pt idx="1542">10.464</cx:pt>
          <cx:pt idx="1543">82.896000000000001</cx:pt>
          <cx:pt idx="1544">34.240000000000002</cx:pt>
          <cx:pt idx="1545">1573.4880000000001</cx:pt>
          <cx:pt idx="1546">335.51999999999998</cx:pt>
          <cx:pt idx="1547">23.911999999999999</cx:pt>
          <cx:pt idx="1548">27.056000000000001</cx:pt>
          <cx:pt idx="1549">559.99199999999996</cx:pt>
          <cx:pt idx="1550">9.3239999999999998</cx:pt>
          <cx:pt idx="1551">111.95999999999999</cx:pt>
          <cx:pt idx="1552">21.559999999999999</cx:pt>
          <cx:pt idx="1553">124.75</cx:pt>
          <cx:pt idx="1554">5.2800000000000002</cx:pt>
          <cx:pt idx="1555">91.959999999999994</cx:pt>
          <cx:pt idx="1556">9.3439999999999994</cx:pt>
          <cx:pt idx="1557">79.359999999999999</cx:pt>
          <cx:pt idx="1558">171.96000000000001</cx:pt>
          <cx:pt idx="1559">35.351999999999997</cx:pt>
          <cx:pt idx="1560">18.899999999999999</cx:pt>
          <cx:pt idx="1561">2.7799999999999998</cx:pt>
          <cx:pt idx="1562">1044.6300000000001</cx:pt>
          <cx:pt idx="1563">11.352</cx:pt>
          <cx:pt idx="1564">354.89999999999998</cx:pt>
          <cx:pt idx="1565">453.57600000000002</cx:pt>
          <cx:pt idx="1566">21.48</cx:pt>
          <cx:pt idx="1567">8.7840000000000007</cx:pt>
          <cx:pt idx="1568">122.97</cx:pt>
          <cx:pt idx="1569">12.84</cx:pt>
          <cx:pt idx="1570">603.91999999999996</cx:pt>
          <cx:pt idx="1571">21.84</cx:pt>
          <cx:pt idx="1572">29.989999999999998</cx:pt>
          <cx:pt idx="1573">381.44</cx:pt>
          <cx:pt idx="1574">40.68</cx:pt>
          <cx:pt idx="1575">763.27999999999997</cx:pt>
          <cx:pt idx="1576">23.952000000000002</cx:pt>
          <cx:pt idx="1577">4.9800000000000004</cx:pt>
          <cx:pt idx="1578">170.88</cx:pt>
          <cx:pt idx="1579">307.98000000000002</cx:pt>
          <cx:pt idx="1580">382.80599999999998</cx:pt>
          <cx:pt idx="1581">41.960000000000001</cx:pt>
          <cx:pt idx="1582">1217.568</cx:pt>
          <cx:pt idx="1583">47.039999999999999</cx:pt>
          <cx:pt idx="1584">6.1600000000000001</cx:pt>
          <cx:pt idx="1585">979.95000000000005</cx:pt>
          <cx:pt idx="1586">143.69999999999999</cx:pt>
          <cx:pt idx="1587">10.65</cx:pt>
          <cx:pt idx="1588">247.80000000000001</cx:pt>
          <cx:pt idx="1589">10.960000000000001</cx:pt>
          <cx:pt idx="1590">33.488</cx:pt>
          <cx:pt idx="1591">8.0399999999999991</cx:pt>
          <cx:pt idx="1592">201.56800000000001</cx:pt>
          <cx:pt idx="1593">13.44</cx:pt>
          <cx:pt idx="1594">359.05799999999999</cx:pt>
          <cx:pt idx="1595">47.991999999999997</cx:pt>
          <cx:pt idx="1596">547.29999999999995</cx:pt>
          <cx:pt idx="1597">16.896000000000001</cx:pt>
          <cx:pt idx="1598">6.6719999999999997</cx:pt>
          <cx:pt idx="1599">99.135999999999996</cx:pt>
          <cx:pt idx="1600">15.992000000000001</cx:pt>
          <cx:pt idx="1601">211.96000000000001</cx:pt>
          <cx:pt idx="1602">6.6719999999999997</cx:pt>
          <cx:pt idx="1603">155.94</cx:pt>
          <cx:pt idx="1604">39.960000000000001</cx:pt>
          <cx:pt idx="1605">5.46</cx:pt>
          <cx:pt idx="1606">73.200000000000003</cx:pt>
          <cx:pt idx="1607">5.8399999999999999</cx:pt>
          <cx:pt idx="1608">22.719999999999999</cx:pt>
          <cx:pt idx="1609">9.3360000000000003</cx:pt>
          <cx:pt idx="1610">290.666</cx:pt>
          <cx:pt idx="1611">201.584</cx:pt>
          <cx:pt idx="1612">83.983999999999995</cx:pt>
          <cx:pt idx="1613">1000.02</cx:pt>
          <cx:pt idx="1614">83.975999999999999</cx:pt>
          <cx:pt idx="1615">3.75</cx:pt>
          <cx:pt idx="1616">41.399999999999999</cx:pt>
          <cx:pt idx="1617">29.789999999999999</cx:pt>
          <cx:pt idx="1618">59.479999999999997</cx:pt>
          <cx:pt idx="1619">6.6900000000000004</cx:pt>
          <cx:pt idx="1620">198.46000000000001</cx:pt>
          <cx:pt idx="1621">786.48000000000002</cx:pt>
          <cx:pt idx="1622">23.167999999999999</cx:pt>
          <cx:pt idx="1623">50</cx:pt>
          <cx:pt idx="1624">675.96000000000004</cx:pt>
          <cx:pt idx="1625">1265.8499999999999</cx:pt>
          <cx:pt idx="1626">523.25</cx:pt>
          <cx:pt idx="1627">517.5</cx:pt>
          <cx:pt idx="1628">17.920000000000002</cx:pt>
          <cx:pt idx="1629">41.256</cx:pt>
          <cx:pt idx="1630">1006.056</cx:pt>
          <cx:pt idx="1631">10.688000000000001</cx:pt>
          <cx:pt idx="1632">10.368</cx:pt>
          <cx:pt idx="1633">25.120000000000001</cx:pt>
          <cx:pt idx="1634">58.112000000000002</cx:pt>
          <cx:pt idx="1635">15.552</cx:pt>
          <cx:pt idx="1636">669.08000000000004</cx:pt>
          <cx:pt idx="1637">438.33600000000001</cx:pt>
          <cx:pt idx="1638">19.440000000000001</cx:pt>
          <cx:pt idx="1639">9.6400000000000006</cx:pt>
          <cx:pt idx="1640">12.699999999999999</cx:pt>
          <cx:pt idx="1641">41.369999999999997</cx:pt>
          <cx:pt idx="1642">12.624000000000001</cx:pt>
          <cx:pt idx="1643">1247.6400000000001</cx:pt>
          <cx:pt idx="1644">3149.9299999999998</cx:pt>
          <cx:pt idx="1645">209.69999999999999</cx:pt>
          <cx:pt idx="1646">35.359999999999999</cx:pt>
          <cx:pt idx="1647">3.1680000000000001</cx:pt>
          <cx:pt idx="1648">121.104</cx:pt>
          <cx:pt idx="1649">45.893999999999998</cx:pt>
          <cx:pt idx="1650">109.92</cx:pt>
          <cx:pt idx="1651">13.359999999999999</cx:pt>
          <cx:pt idx="1652">169.68000000000001</cx:pt>
          <cx:pt idx="1653">132.52000000000001</cx:pt>
          <cx:pt idx="1654">2.96</cx:pt>
          <cx:pt idx="1655">8.4480000000000004</cx:pt>
          <cx:pt idx="1656">95.939999999999998</cx:pt>
          <cx:pt idx="1657">34.789999999999999</cx:pt>
          <cx:pt idx="1658">160.77600000000001</cx:pt>
          <cx:pt idx="1659">88.751999999999995</cx:pt>
          <cx:pt idx="1660">13.904</cx:pt>
          <cx:pt idx="1661">677.58000000000004</cx:pt>
          <cx:pt idx="1662">13.896000000000001</cx:pt>
          <cx:pt idx="1663">41.920000000000002</cx:pt>
          <cx:pt idx="1664">297.57600000000002</cx:pt>
          <cx:pt idx="1665">4.3440000000000003</cx:pt>
          <cx:pt idx="1666">94.992000000000004</cx:pt>
          <cx:pt idx="1667">74.352000000000004</cx:pt>
          <cx:pt idx="1668">14.039999999999999</cx:pt>
          <cx:pt idx="1669">1018.104</cx:pt>
          <cx:pt idx="1670">16.68</cx:pt>
          <cx:pt idx="1671">58.579999999999998</cx:pt>
          <cx:pt idx="1672">167.96799999999999</cx:pt>
          <cx:pt idx="1673">196.62</cx:pt>
          <cx:pt idx="1674">21.936</cx:pt>
          <cx:pt idx="1675">6.5880000000000001</cx:pt>
          <cx:pt idx="1676">104.28</cx:pt>
          <cx:pt idx="1677">17.940000000000001</cx:pt>
          <cx:pt idx="1678">64.784000000000006</cx:pt>
          <cx:pt idx="1679">32.381999999999998</cx:pt>
          <cx:pt idx="1680">42.368000000000002</cx:pt>
          <cx:pt idx="1681">399.54000000000002</cx:pt>
          <cx:pt idx="1682">18.969999999999999</cx:pt>
          <cx:pt idx="1683">14.82</cx:pt>
          <cx:pt idx="1684">99.280000000000001</cx:pt>
          <cx:pt idx="1685">1.1879999999999999</cx:pt>
          <cx:pt idx="1686">7.5179999999999998</cx:pt>
          <cx:pt idx="1687">10.368</cx:pt>
          <cx:pt idx="1688">310.88</cx:pt>
          <cx:pt idx="1689">853.09199999999998</cx:pt>
          <cx:pt idx="1690">33.450000000000003</cx:pt>
          <cx:pt idx="1691">10.4</cx:pt>
          <cx:pt idx="1692">21.879999999999999</cx:pt>
          <cx:pt idx="1693">13.616</cx:pt>
          <cx:pt idx="1694">63.960000000000001</cx:pt>
          <cx:pt idx="1695">14.460000000000001</cx:pt>
          <cx:pt idx="1696">104.98</cx:pt>
          <cx:pt idx="1697">106.95999999999999</cx:pt>
          <cx:pt idx="1698">21.559999999999999</cx:pt>
          <cx:pt idx="1699">515.88</cx:pt>
          <cx:pt idx="1700">11.808</cx:pt>
          <cx:pt idx="1701">1931.04</cx:pt>
          <cx:pt idx="1702">9.9600000000000009</cx:pt>
          <cx:pt idx="1703">12.35</cx:pt>
          <cx:pt idx="1704">9.702</cx:pt>
          <cx:pt idx="1705">11.609999999999999</cx:pt>
          <cx:pt idx="1706">43.859999999999999</cx:pt>
          <cx:pt idx="1707">148.47999999999999</cx:pt>
          <cx:pt idx="1708">7.4199999999999999</cx:pt>
          <cx:pt idx="1709">71.992000000000004</cx:pt>
          <cx:pt idx="1710">19.899999999999999</cx:pt>
          <cx:pt idx="1711">1702.1199999999999</cx:pt>
          <cx:pt idx="1712">14.304</cx:pt>
          <cx:pt idx="1713">765.625</cx:pt>
          <cx:pt idx="1714">307.666</cx:pt>
          <cx:pt idx="1715">7.7119999999999997</cx:pt>
          <cx:pt idx="1716">242.90000000000001</cx:pt>
          <cx:pt idx="1717">454.89999999999998</cx:pt>
          <cx:pt idx="1718">35.920000000000002</cx:pt>
          <cx:pt idx="1719">39.759999999999998</cx:pt>
          <cx:pt idx="1720">47.744</cx:pt>
          <cx:pt idx="1721">159.98400000000001</cx:pt>
          <cx:pt idx="1722">255.96799999999999</cx:pt>
          <cx:pt idx="1723">359.05799999999999</cx:pt>
          <cx:pt idx="1724">434.35199999999998</cx:pt>
          <cx:pt idx="1725">3.552</cx:pt>
          <cx:pt idx="1726">88.831999999999994</cx:pt>
          <cx:pt idx="1727">1048.3499999999999</cx:pt>
          <cx:pt idx="1728">100</cx:pt>
          <cx:pt idx="1729">7.8300000000000001</cx:pt>
          <cx:pt idx="1730">96.256</cx:pt>
          <cx:pt idx="1731">10.688000000000001</cx:pt>
          <cx:pt idx="1732">338.04000000000002</cx:pt>
          <cx:pt idx="1733">154.24000000000001</cx:pt>
          <cx:pt idx="1734">34.847999999999999</cx:pt>
          <cx:pt idx="1735">22</cx:pt>
          <cx:pt idx="1736">4.3680000000000003</cx:pt>
          <cx:pt idx="1737">31.440000000000001</cx:pt>
          <cx:pt idx="1738">17.899999999999999</cx:pt>
          <cx:pt idx="1739">129.44999999999999</cx:pt>
          <cx:pt idx="1740">20.879999999999999</cx:pt>
          <cx:pt idx="1741">20.736000000000001</cx:pt>
          <cx:pt idx="1742">7.1680000000000001</cx:pt>
          <cx:pt idx="1743">11.167999999999999</cx:pt>
          <cx:pt idx="1744">442.39999999999998</cx:pt>
          <cx:pt idx="1745">13.359999999999999</cx:pt>
          <cx:pt idx="1746">11.231999999999999</cx:pt>
          <cx:pt idx="1747">10.272</cx:pt>
          <cx:pt idx="1748">10.368</cx:pt>
          <cx:pt idx="1749">6.2400000000000002</cx:pt>
          <cx:pt idx="1750">206.96199999999999</cx:pt>
          <cx:pt idx="1751">9.4600000000000009</cx:pt>
          <cx:pt idx="1752">559.62</cx:pt>
          <cx:pt idx="1753">109.92</cx:pt>
          <cx:pt idx="1754">8.5600000000000005</cx:pt>
          <cx:pt idx="1755">360.71199999999999</cx:pt>
          <cx:pt idx="1756">1718.4000000000001</cx:pt>
          <cx:pt idx="1757">41.567999999999998</cx:pt>
          <cx:pt idx="1758">46.863999999999997</cx:pt>
          <cx:pt idx="1759">19.536000000000001</cx:pt>
          <cx:pt idx="1760">411.33199999999999</cx:pt>
          <cx:pt idx="1761">28.751999999999999</cx:pt>
          <cx:pt idx="1762">293.19900000000001</cx:pt>
          <cx:pt idx="1763">35.060000000000002</cx:pt>
          <cx:pt idx="1764">4.1299999999999999</cx:pt>
          <cx:pt idx="1765">109.8</cx:pt>
          <cx:pt idx="1766">9.8200000000000003</cx:pt>
          <cx:pt idx="1767">7.6440000000000001</cx:pt>
          <cx:pt idx="1768">51.465000000000003</cx:pt>
          <cx:pt idx="1769">6.976</cx:pt>
          <cx:pt idx="1770">12.222</cx:pt>
          <cx:pt idx="1771">97.983999999999995</cx:pt>
          <cx:pt idx="1772">62.399999999999999</cx:pt>
          <cx:pt idx="1773">20.859999999999999</cx:pt>
          <cx:pt idx="1774">497.61000000000001</cx:pt>
          <cx:pt idx="1775">5.3399999999999999</cx:pt>
          <cx:pt idx="1776">3.1499999999999999</cx:pt>
          <cx:pt idx="1777">368.91000000000003</cx:pt>
          <cx:pt idx="1778">14.699999999999999</cx:pt>
          <cx:pt idx="1779">59.969999999999999</cx:pt>
          <cx:pt idx="1780">83.359999999999999</cx:pt>
          <cx:pt idx="1781">6.5800000000000001</cx:pt>
          <cx:pt idx="1782">122.94</cx:pt>
          <cx:pt idx="1783">219.84</cx:pt>
          <cx:pt idx="1784">98.159999999999997</cx:pt>
          <cx:pt idx="1785">33.039999999999999</cx:pt>
          <cx:pt idx="1786">86.969999999999999</cx:pt>
          <cx:pt idx="1787">134.97</cx:pt>
          <cx:pt idx="1788">699.98000000000002</cx:pt>
          <cx:pt idx="1789">139.94999999999999</cx:pt>
          <cx:pt idx="1790">48.939999999999998</cx:pt>
          <cx:pt idx="1791">2807.8400000000001</cx:pt>
          <cx:pt idx="1792">46.640000000000001</cx:pt>
          <cx:pt idx="1793">60.415999999999997</cx:pt>
          <cx:pt idx="1794">107.94</cx:pt>
          <cx:pt idx="1795">63.840000000000003</cx:pt>
          <cx:pt idx="1796">347.97000000000003</cx:pt>
          <cx:pt idx="1797">37.008000000000003</cx:pt>
          <cx:pt idx="1798">215.65000000000001</cx:pt>
          <cx:pt idx="1799">11.167999999999999</cx:pt>
          <cx:pt idx="1800">53.951999999999998</cx:pt>
          <cx:pt idx="1801">4.1799999999999997</cx:pt>
          <cx:pt idx="1802">5.6070000000000002</cx:pt>
          <cx:pt idx="1803">4663.7359999999999</cx:pt>
          <cx:pt idx="1804">79.983999999999995</cx:pt>
          <cx:pt idx="1805">2575.944</cx:pt>
          <cx:pt idx="1806">45.359999999999999</cx:pt>
          <cx:pt idx="1807">254.24000000000001</cx:pt>
          <cx:pt idx="1808">69.930000000000007</cx:pt>
          <cx:pt idx="1809">16.155999999999999</cx:pt>
          <cx:pt idx="1810">54.816000000000003</cx:pt>
          <cx:pt idx="1811">1441.3</cx:pt>
          <cx:pt idx="1812">77.599999999999994</cx:pt>
          <cx:pt idx="1813">4.6559999999999997</cx:pt>
          <cx:pt idx="1814">170.136</cx:pt>
          <cx:pt idx="1815">7.3799999999999999</cx:pt>
          <cx:pt idx="1816">9.2599999999999998</cx:pt>
          <cx:pt idx="1817">9.9600000000000009</cx:pt>
          <cx:pt idx="1818">75.599999999999994</cx:pt>
          <cx:pt idx="1819">29.32</cx:pt>
          <cx:pt idx="1820">92.063999999999993</cx:pt>
          <cx:pt idx="1821">6.976</cx:pt>
          <cx:pt idx="1822">62.957999999999998</cx:pt>
          <cx:pt idx="1823">5.1840000000000002</cx:pt>
          <cx:pt idx="1824">31.32</cx:pt>
          <cx:pt idx="1825">11.84</cx:pt>
          <cx:pt idx="1826">22.783999999999999</cx:pt>
          <cx:pt idx="1827">1127.9760000000001</cx:pt>
          <cx:pt idx="1828">38.880000000000003</cx:pt>
          <cx:pt idx="1829">779.79600000000005</cx:pt>
          <cx:pt idx="1830">1439.9200000000001</cx:pt>
          <cx:pt idx="1831">262.11000000000001</cx:pt>
          <cx:pt idx="1832">207</cx:pt>
          <cx:pt idx="1833">1439.982</cx:pt>
          <cx:pt idx="1834">36.287999999999997</cx:pt>
          <cx:pt idx="1835">21.399999999999999</cx:pt>
          <cx:pt idx="1836">1245.8599999999999</cx:pt>
          <cx:pt idx="1837">17.544</cx:pt>
          <cx:pt idx="1838">44.128</cx:pt>
          <cx:pt idx="1839">62.920000000000002</cx:pt>
          <cx:pt idx="1840">78.304000000000002</cx:pt>
          <cx:pt idx="1841">140.81</cx:pt>
          <cx:pt idx="1842">40.095999999999997</cx:pt>
          <cx:pt idx="1843">40.783999999999999</cx:pt>
          <cx:pt idx="1844">90.569999999999993</cx:pt>
          <cx:pt idx="1845">40.079999999999998</cx:pt>
          <cx:pt idx="1846">37.68</cx:pt>
          <cx:pt idx="1847">362.35199999999998</cx:pt>
          <cx:pt idx="1848">7.1840000000000002</cx:pt>
          <cx:pt idx="1849">34.759999999999998</cx:pt>
          <cx:pt idx="1850">831.20000000000005</cx:pt>
          <cx:pt idx="1851">26.399999999999999</cx:pt>
          <cx:pt idx="1852">106.75</cx:pt>
          <cx:pt idx="1853">97.819999999999993</cx:pt>
          <cx:pt idx="1854">141.40000000000001</cx:pt>
          <cx:pt idx="1855">14.52</cx:pt>
          <cx:pt idx="1856">127.92</cx:pt>
          <cx:pt idx="1857">34.240000000000002</cx:pt>
          <cx:pt idx="1858">137.62</cx:pt>
          <cx:pt idx="1859">100.48999999999999</cx:pt>
          <cx:pt idx="1860">257.56799999999998</cx:pt>
          <cx:pt idx="1861">119.95999999999999</cx:pt>
          <cx:pt idx="1862">49.631999999999998</cx:pt>
          <cx:pt idx="1863">727.45000000000005</cx:pt>
          <cx:pt idx="1864">24.960000000000001</cx:pt>
          <cx:pt idx="1865">370.78199999999998</cx:pt>
          <cx:pt idx="1866">196.44999999999999</cx:pt>
          <cx:pt idx="1867">31.103999999999999</cx:pt>
          <cx:pt idx="1868">78.256</cx:pt>
          <cx:pt idx="1869">6.4800000000000004</cx:pt>
          <cx:pt idx="1870">99.200000000000003</cx:pt>
          <cx:pt idx="1871">801.56799999999998</cx:pt>
          <cx:pt idx="1872">272.84800000000001</cx:pt>
          <cx:pt idx="1873">70.980000000000004</cx:pt>
          <cx:pt idx="1874">16.224</cx:pt>
          <cx:pt idx="1875">176.78399999999999</cx:pt>
          <cx:pt idx="1876">470.37599999999998</cx:pt>
          <cx:pt idx="1877">393.56799999999998</cx:pt>
          <cx:pt idx="1878">302.37599999999998</cx:pt>
          <cx:pt idx="1879">68.742000000000004</cx:pt>
          <cx:pt idx="1880">29.34</cx:pt>
          <cx:pt idx="1881">383.60700000000003</cx:pt>
          <cx:pt idx="1882">563.39999999999998</cx:pt>
          <cx:pt idx="1883">217.05600000000001</cx:pt>
          <cx:pt idx="1884">6</cx:pt>
          <cx:pt idx="1885">31.559999999999999</cx:pt>
          <cx:pt idx="1886">7.1040000000000001</cx:pt>
          <cx:pt idx="1887">398.35199999999998</cx:pt>
          <cx:pt idx="1888">121.792</cx:pt>
          <cx:pt idx="1889">409.58999999999997</cx:pt>
          <cx:pt idx="1890">10.56</cx:pt>
          <cx:pt idx="1891">3.3799999999999999</cx:pt>
          <cx:pt idx="1892">7.8239999999999998</cx:pt>
          <cx:pt idx="1893">24.783999999999999</cx:pt>
          <cx:pt idx="1894">34.649999999999999</cx:pt>
          <cx:pt idx="1895">487.98399999999998</cx:pt>
          <cx:pt idx="1896">1793.98</cx:pt>
          <cx:pt idx="1897">29.808</cx:pt>
          <cx:pt idx="1898">505.17599999999999</cx:pt>
          <cx:pt idx="1899">174.05850000000001</cx:pt>
          <cx:pt idx="1900">191.88</cx:pt>
          <cx:pt idx="1901">14.779999999999999</cx:pt>
          <cx:pt idx="1902">5.1840000000000002</cx:pt>
          <cx:pt idx="1903">478.48000000000002</cx:pt>
          <cx:pt idx="1904">28.399999999999999</cx:pt>
          <cx:pt idx="1905">909.12</cx:pt>
          <cx:pt idx="1906">2.952</cx:pt>
          <cx:pt idx="1907">27.018000000000001</cx:pt>
          <cx:pt idx="1908">136.91999999999999</cx:pt>
          <cx:pt idx="1909">18.960000000000001</cx:pt>
          <cx:pt idx="1910">99.390000000000001</cx:pt>
          <cx:pt idx="1911">273.89600000000002</cx:pt>
          <cx:pt idx="1912">597.13199999999995</cx:pt>
          <cx:pt idx="1913">149.94999999999999</cx:pt>
          <cx:pt idx="1914">4.6079999999999997</cx:pt>
          <cx:pt idx="1915">15.528</cx:pt>
          <cx:pt idx="1916">11.952</cx:pt>
          <cx:pt idx="1917">11.65</cx:pt>
          <cx:pt idx="1918">299.89999999999998</cx:pt>
          <cx:pt idx="1919">895.91999999999996</cx:pt>
          <cx:pt idx="1920">462.56400000000002</cx:pt>
          <cx:pt idx="1921">15.007999999999999</cx:pt>
          <cx:pt idx="1922">863.63999999999999</cx:pt>
          <cx:pt idx="1923">47.616</cx:pt>
          <cx:pt idx="1924">92.939999999999998</cx:pt>
          <cx:pt idx="1925">199.97999999999999</cx:pt>
          <cx:pt idx="1926">177.47999999999999</cx:pt>
          <cx:pt idx="1927">88.768000000000001</cx:pt>
          <cx:pt idx="1928">6.4800000000000004</cx:pt>
          <cx:pt idx="1929">46.509999999999998</cx:pt>
          <cx:pt idx="1930">659.976</cx:pt>
          <cx:pt idx="1931">271.99200000000002</cx:pt>
          <cx:pt idx="1932">145.74000000000001</cx:pt>
          <cx:pt idx="1933">15.4</cx:pt>
          <cx:pt idx="1934">244.55000000000001</cx:pt>
          <cx:pt idx="1935">166.16</cx:pt>
          <cx:pt idx="1936">14.73</cx:pt>
          <cx:pt idx="1937">19.968</cx:pt>
          <cx:pt idx="1938">33.488</cx:pt>
          <cx:pt idx="1939">8.7360000000000007</cx:pt>
          <cx:pt idx="1940">662.88</cx:pt>
          <cx:pt idx="1941">47.359999999999999</cx:pt>
          <cx:pt idx="1942">27.440000000000001</cx:pt>
          <cx:pt idx="1943">3.2400000000000002</cx:pt>
          <cx:pt idx="1944">95.968000000000004</cx:pt>
          <cx:pt idx="1945">10.368</cx:pt>
          <cx:pt idx="1946">23.100000000000001</cx:pt>
          <cx:pt idx="1947">11.539999999999999</cx:pt>
          <cx:pt idx="1948">254.52600000000001</cx:pt>
          <cx:pt idx="1949">12.98</cx:pt>
          <cx:pt idx="1950">26.431999999999999</cx:pt>
          <cx:pt idx="1951">197.97</cx:pt>
          <cx:pt idx="1952">18.899999999999999</cx:pt>
          <cx:pt idx="1953">1282.4100000000001</cx:pt>
          <cx:pt idx="1954">4.9199999999999999</cx:pt>
          <cx:pt idx="1955">238</cx:pt>
          <cx:pt idx="1956">167.97</cx:pt>
          <cx:pt idx="1957">17.120000000000001</cx:pt>
          <cx:pt idx="1958">16.199999999999999</cx:pt>
          <cx:pt idx="1959">33.990000000000002</cx:pt>
          <cx:pt idx="1960">296.85000000000002</cx:pt>
          <cx:pt idx="1961">112.8</cx:pt>
          <cx:pt idx="1962">13.710000000000001</cx:pt>
          <cx:pt idx="1963">24.899999999999999</cx:pt>
          <cx:pt idx="1964">286.29000000000002</cx:pt>
          <cx:pt idx="1965">24.18</cx:pt>
          <cx:pt idx="1966">281.97000000000003</cx:pt>
          <cx:pt idx="1967">69.5</cx:pt>
          <cx:pt idx="1968">166.44</cx:pt>
          <cx:pt idx="1969">291.95999999999998</cx:pt>
          <cx:pt idx="1970">6.4080000000000004</cx:pt>
          <cx:pt idx="1971">408.74400000000003</cx:pt>
          <cx:pt idx="1972">5.1040000000000001</cx:pt>
          <cx:pt idx="1973">2.8959999999999999</cx:pt>
          <cx:pt idx="1974">35.015999999999998</cx:pt>
          <cx:pt idx="1975">275.97000000000003</cx:pt>
          <cx:pt idx="1976">1394.95</cx:pt>
          <cx:pt idx="1977">545.88</cx:pt>
          <cx:pt idx="1978">5.2480000000000002</cx:pt>
          <cx:pt idx="1979">933.53599999999994</cx:pt>
          <cx:pt idx="1980">42.975999999999999</cx:pt>
          <cx:pt idx="1981">3.7599999999999998</cx:pt>
          <cx:pt idx="1982">479.95999999999998</cx:pt>
          <cx:pt idx="1983">320.88</cx:pt>
          <cx:pt idx="1984">23.879999999999999</cx:pt>
          <cx:pt idx="1985">26.760000000000002</cx:pt>
          <cx:pt idx="1986">1439.9760000000001</cx:pt>
          <cx:pt idx="1987">17.219999999999999</cx:pt>
          <cx:pt idx="1988">1024.3800000000001</cx:pt>
          <cx:pt idx="1989">26.219999999999999</cx:pt>
          <cx:pt idx="1990">17.34</cx:pt>
          <cx:pt idx="1991">4.9560000000000004</cx:pt>
          <cx:pt idx="1992">71.040000000000006</cx:pt>
          <cx:pt idx="1993">5.3440000000000003</cx:pt>
          <cx:pt idx="1994">11.304</cx:pt>
          <cx:pt idx="1995">294.62</cx:pt>
          <cx:pt idx="1996">8.7520000000000007</cx:pt>
          <cx:pt idx="1997">15</cx:pt>
          <cx:pt idx="1998">161.61000000000001</cx:pt>
          <cx:pt idx="1999">144.94999999999999</cx:pt>
          <cx:pt idx="2000">199.94999999999999</cx:pt>
          <cx:pt idx="2001">41.859999999999999</cx:pt>
          <cx:pt idx="2002">95.939999999999998</cx:pt>
          <cx:pt idx="2003">304.44999999999999</cx:pt>
          <cx:pt idx="2004">11.364000000000001</cx:pt>
          <cx:pt idx="2005">29.68</cx:pt>
          <cx:pt idx="2006">47.530000000000001</cx:pt>
          <cx:pt idx="2007">183.37200000000001</cx:pt>
          <cx:pt idx="2008">4.2240000000000002</cx:pt>
          <cx:pt idx="2009">333.05599999999998</cx:pt>
          <cx:pt idx="2010">24.896000000000001</cx:pt>
          <cx:pt idx="2011">159.98400000000001</cx:pt>
          <cx:pt idx="2012">46.344000000000001</cx:pt>
          <cx:pt idx="2013">350.98000000000002</cx:pt>
          <cx:pt idx="2014">13.08</cx:pt>
          <cx:pt idx="2015">900.08000000000004</cx:pt>
          <cx:pt idx="2016">17.568000000000001</cx:pt>
          <cx:pt idx="2017">14.619999999999999</cx:pt>
          <cx:pt idx="2018">33.359999999999999</cx:pt>
          <cx:pt idx="2019">40.140000000000001</cx:pt>
          <cx:pt idx="2020">1606.23</cx:pt>
          <cx:pt idx="2021">17.039999999999999</cx:pt>
          <cx:pt idx="2022">49.530000000000001</cx:pt>
          <cx:pt idx="2023">872.32000000000005</cx:pt>
          <cx:pt idx="2024">239.12</cx:pt>
          <cx:pt idx="2025">141.96000000000001</cx:pt>
          <cx:pt idx="2026">33.024000000000001</cx:pt>
          <cx:pt idx="2027">67.135999999999996</cx:pt>
          <cx:pt idx="2028">14.73</cx:pt>
          <cx:pt idx="2029">104.90000000000001</cx:pt>
          <cx:pt idx="2030">61.039999999999999</cx:pt>
          <cx:pt idx="2031">10.949999999999999</cx:pt>
          <cx:pt idx="2032">9.3919999999999995</cx:pt>
          <cx:pt idx="2033">9.3279999999999994</cx:pt>
          <cx:pt idx="2034">8.2599999999999998</cx:pt>
          <cx:pt idx="2035">269.97000000000003</cx:pt>
          <cx:pt idx="2036">29.039999999999999</cx:pt>
          <cx:pt idx="2037">14.619999999999999</cx:pt>
          <cx:pt idx="2038">11.952</cx:pt>
          <cx:pt idx="2039">4.5359999999999996</cx:pt>
          <cx:pt idx="2040">9.1560000000000006</cx:pt>
          <cx:pt idx="2041">75.359999999999999</cx:pt>
          <cx:pt idx="2042">57.503999999999998</cx:pt>
          <cx:pt idx="2043">38.863999999999997</cx:pt>
          <cx:pt idx="2044">15.552</cx:pt>
          <cx:pt idx="2045">162.63999999999999</cx:pt>
          <cx:pt idx="2046">597</cx:pt>
          <cx:pt idx="2047">55.479999999999997</cx:pt>
          <cx:pt idx="2048">289.80000000000001</cx:pt>
          <cx:pt idx="2049">2.5019999999999998</cx:pt>
          <cx:pt idx="2050">6.4800000000000004</cx:pt>
          <cx:pt idx="2051">341.488</cx:pt>
          <cx:pt idx="2052">11.119999999999999</cx:pt>
          <cx:pt idx="2053">25.344000000000001</cx:pt>
          <cx:pt idx="2054">17.309999999999999</cx:pt>
          <cx:pt idx="2055">199.94999999999999</cx:pt>
          <cx:pt idx="2056">1586.6900000000001</cx:pt>
          <cx:pt idx="2057">84.989999999999995</cx:pt>
          <cx:pt idx="2058">411.80000000000001</cx:pt>
          <cx:pt idx="2059">11.34</cx:pt>
          <cx:pt idx="2060">80.299999999999997</cx:pt>
          <cx:pt idx="2061">15.968</cx:pt>
          <cx:pt idx="2062">64.739999999999995</cx:pt>
          <cx:pt idx="2063">19.295999999999999</cx:pt>
          <cx:pt idx="2064">405.63999999999999</cx:pt>
          <cx:pt idx="2065">146.352</cx:pt>
          <cx:pt idx="2066">251.91</cx:pt>
          <cx:pt idx="2067">12.390000000000001</cx:pt>
          <cx:pt idx="2068">199.96000000000001</cx:pt>
          <cx:pt idx="2069">710.83199999999999</cx:pt>
          <cx:pt idx="2070">1.9410000000000001</cx:pt>
          <cx:pt idx="2071">283.92000000000002</cx:pt>
          <cx:pt idx="2072">7.3120000000000003</cx:pt>
          <cx:pt idx="2073">59.969999999999999</cx:pt>
          <cx:pt idx="2074">761.54399999999998</cx:pt>
          <cx:pt idx="2075">58.200000000000003</cx:pt>
          <cx:pt idx="2076">39.899999999999999</cx:pt>
          <cx:pt idx="2077">90.859999999999999</cx:pt>
          <cx:pt idx="2078">94.849999999999994</cx:pt>
          <cx:pt idx="2079">106.232</cx:pt>
          <cx:pt idx="2080">111.98399999999999</cx:pt>
          <cx:pt idx="2081">7.7119999999999997</cx:pt>
          <cx:pt idx="2082">37.439999999999998</cx:pt>
          <cx:pt idx="2083">23.68</cx:pt>
          <cx:pt idx="2084">122.12</cx:pt>
          <cx:pt idx="2085">18.449999999999999</cx:pt>
          <cx:pt idx="2086">324.89999999999998</cx:pt>
          <cx:pt idx="2087">146.72999999999999</cx:pt>
          <cx:pt idx="2088">3.96</cx:pt>
          <cx:pt idx="2089">5.7599999999999998</cx:pt>
          <cx:pt idx="2090">26.550000000000001</cx:pt>
          <cx:pt idx="2091">310.44299999999998</cx:pt>
          <cx:pt idx="2092">479.89999999999998</cx:pt>
          <cx:pt idx="2093">12.880000000000001</cx:pt>
          <cx:pt idx="2094">13.119999999999999</cx:pt>
          <cx:pt idx="2095">511.83999999999997</cx:pt>
          <cx:pt idx="2096">91.959999999999994</cx:pt>
          <cx:pt idx="2097">8.3399999999999999</cx:pt>
          <cx:pt idx="2098">37.68</cx:pt>
          <cx:pt idx="2099">279.94400000000002</cx:pt>
          <cx:pt idx="2100">636.40800000000002</cx:pt>
          <cx:pt idx="2101">83.168000000000006</cx:pt>
          <cx:pt idx="2102">259.13600000000002</cx:pt>
          <cx:pt idx="2103">221.91999999999999</cx:pt>
          <cx:pt idx="2104">26</cx:pt>
          <cx:pt idx="2105">15.552</cx:pt>
          <cx:pt idx="2106">0.876</cx:pt>
          <cx:pt idx="2107">19.98</cx:pt>
          <cx:pt idx="2108">398.35199999999998</cx:pt>
          <cx:pt idx="2109">5.04</cx:pt>
          <cx:pt idx="2110">17.449999999999999</cx:pt>
          <cx:pt idx="2111">323.13600000000002</cx:pt>
          <cx:pt idx="2112">29.699999999999999</cx:pt>
          <cx:pt idx="2113">1295.8399999999999</cx:pt>
          <cx:pt idx="2114">46.840000000000003</cx:pt>
          <cx:pt idx="2115">425.83300000000003</cx:pt>
          <cx:pt idx="2116">209.66999999999999</cx:pt>
          <cx:pt idx="2117">159.88</cx:pt>
          <cx:pt idx="2118">5.2800000000000002</cx:pt>
          <cx:pt idx="2119">895.91999999999996</cx:pt>
          <cx:pt idx="2120">2.8079999999999998</cx:pt>
          <cx:pt idx="2121">215.976</cx:pt>
          <cx:pt idx="2122">241.96000000000001</cx:pt>
          <cx:pt idx="2123">27.719999999999999</cx:pt>
          <cx:pt idx="2124">104.68000000000001</cx:pt>
          <cx:pt idx="2125">62.957999999999998</cx:pt>
          <cx:pt idx="2126">86.376000000000005</cx:pt>
          <cx:pt idx="2127">64.944000000000003</cx:pt>
          <cx:pt idx="2128">20.736000000000001</cx:pt>
          <cx:pt idx="2129">33.280000000000001</cx:pt>
          <cx:pt idx="2130">38.520000000000003</cx:pt>
          <cx:pt idx="2131">139.86000000000001</cx:pt>
          <cx:pt idx="2132">19.649999999999999</cx:pt>
          <cx:pt idx="2133">152.99100000000001</cx:pt>
          <cx:pt idx="2134">10.584</cx:pt>
          <cx:pt idx="2135">94.920000000000002</cx:pt>
          <cx:pt idx="2136">14.76</cx:pt>
          <cx:pt idx="2137">3.6560000000000001</cx:pt>
          <cx:pt idx="2138">146.81999999999999</cx:pt>
          <cx:pt idx="2139">149.54400000000001</cx:pt>
          <cx:pt idx="2140">17.140000000000001</cx:pt>
          <cx:pt idx="2141">991.76400000000001</cx:pt>
          <cx:pt idx="2142">30.48</cx:pt>
          <cx:pt idx="2143">23.988</cx:pt>
          <cx:pt idx="2144">16.687999999999999</cx:pt>
          <cx:pt idx="2145">422.05799999999999</cx:pt>
          <cx:pt idx="2146">38.088000000000001</cx:pt>
          <cx:pt idx="2147">254.352</cx:pt>
          <cx:pt idx="2148">43.310000000000002</cx:pt>
          <cx:pt idx="2149">84.950000000000003</cx:pt>
          <cx:pt idx="2150">233.05799999999999</cx:pt>
          <cx:pt idx="2151">111.79000000000001</cx:pt>
          <cx:pt idx="2152">14.94</cx:pt>
          <cx:pt idx="2153">14.16</cx:pt>
          <cx:pt idx="2154">22.608000000000001</cx:pt>
          <cx:pt idx="2155">21.48</cx:pt>
          <cx:pt idx="2156">501.81</cx:pt>
          <cx:pt idx="2157">161.94</cx:pt>
          <cx:pt idx="2158">17.856000000000002</cx:pt>
          <cx:pt idx="2159">8.8079999999999998</cx:pt>
          <cx:pt idx="2160">79.384</cx:pt>
          <cx:pt idx="2161">34.579999999999998</cx:pt>
          <cx:pt idx="2162">314.55000000000001</cx:pt>
          <cx:pt idx="2163">191.976</cx:pt>
          <cx:pt idx="2164">8.2880000000000003</cx:pt>
          <cx:pt idx="2165">139.91999999999999</cx:pt>
          <cx:pt idx="2166">15.872</cx:pt>
          <cx:pt idx="2167">6.2859999999999996</cx:pt>
          <cx:pt idx="2168">14.016</cx:pt>
          <cx:pt idx="2169">71.975999999999999</cx:pt>
          <cx:pt idx="2170">107.982</cx:pt>
          <cx:pt idx="2171">305.31200000000001</cx:pt>
          <cx:pt idx="2172">19.751999999999999</cx:pt>
          <cx:pt idx="2173">9.2639999999999993</cx:pt>
          <cx:pt idx="2174">61.792000000000002</cx:pt>
          <cx:pt idx="2175">45.68</cx:pt>
          <cx:pt idx="2176">60.119999999999997</cx:pt>
          <cx:pt idx="2177">41.719999999999999</cx:pt>
          <cx:pt idx="2178">71.599999999999994</cx:pt>
          <cx:pt idx="2179">85.231999999999999</cx:pt>
          <cx:pt idx="2180">44.399999999999999</cx:pt>
          <cx:pt idx="2181">442.76400000000001</cx:pt>
          <cx:pt idx="2182">3999.9499999999998</cx:pt>
          <cx:pt idx="2183">199.94999999999999</cx:pt>
          <cx:pt idx="2184">63.68</cx:pt>
          <cx:pt idx="2185">54.896000000000001</cx:pt>
          <cx:pt idx="2186">29</cx:pt>
          <cx:pt idx="2187">70.079999999999998</cx:pt>
          <cx:pt idx="2188">121.3</cx:pt>
          <cx:pt idx="2189">1454.49</cx:pt>
          <cx:pt idx="2190">60.810000000000002</cx:pt>
          <cx:pt idx="2191">153.55199999999999</cx:pt>
          <cx:pt idx="2192">65.340000000000003</cx:pt>
          <cx:pt idx="2193">123.92</cx:pt>
          <cx:pt idx="2194">35.100000000000001</cx:pt>
          <cx:pt idx="2195">44.75</cx:pt>
          <cx:pt idx="2196">4.7039999999999997</cx:pt>
          <cx:pt idx="2197">14.67</cx:pt>
          <cx:pt idx="2198">15.552</cx:pt>
          <cx:pt idx="2199">5.2320000000000002</cx:pt>
          <cx:pt idx="2200">22.199999999999999</cx:pt>
          <cx:pt idx="2201">881.92999999999995</cx:pt>
          <cx:pt idx="2202">6.0960000000000001</cx:pt>
          <cx:pt idx="2203">191.81999999999999</cx:pt>
          <cx:pt idx="2204">20.103999999999999</cx:pt>
          <cx:pt idx="2205">67.560000000000002</cx:pt>
          <cx:pt idx="2206">29.931999999999999</cx:pt>
          <cx:pt idx="2207">38.271999999999998</cx:pt>
          <cx:pt idx="2208">16.52</cx:pt>
          <cx:pt idx="2209">832.92999999999995</cx:pt>
          <cx:pt idx="2210">43.799999999999997</cx:pt>
          <cx:pt idx="2211">167.292</cx:pt>
          <cx:pt idx="2212">27.420000000000002</cx:pt>
          <cx:pt idx="2213">1.4399999999999999</cx:pt>
          <cx:pt idx="2214">61.776000000000003</cx:pt>
          <cx:pt idx="2215">241.96000000000001</cx:pt>
          <cx:pt idx="2216">108.608</cx:pt>
          <cx:pt idx="2217">2.8159999999999998</cx:pt>
          <cx:pt idx="2218">9.984</cx:pt>
          <cx:pt idx="2219">14.98</cx:pt>
          <cx:pt idx="2220">1145.5999999999999</cx:pt>
          <cx:pt idx="2221">485.94</cx:pt>
          <cx:pt idx="2222">37.375999999999998</cx:pt>
          <cx:pt idx="2223">70.686000000000007</cx:pt>
          <cx:pt idx="2224">54.816000000000003</cx:pt>
          <cx:pt idx="2225">72.293999999999997</cx:pt>
          <cx:pt idx="2226">2.8959999999999999</cx:pt>
          <cx:pt idx="2227">124.792</cx:pt>
          <cx:pt idx="2228">330.58800000000002</cx:pt>
          <cx:pt idx="2229">673.56799999999998</cx:pt>
          <cx:pt idx="2230">52.979999999999997</cx:pt>
          <cx:pt idx="2231">526.45000000000005</cx:pt>
          <cx:pt idx="2232">228.91999999999999</cx:pt>
          <cx:pt idx="2233">319.96800000000002</cx:pt>
          <cx:pt idx="2234">205.03</cx:pt>
          <cx:pt idx="2235">190.86000000000001</cx:pt>
          <cx:pt idx="2236">24.32</cx:pt>
          <cx:pt idx="2237">44.399999999999999</cx:pt>
          <cx:pt idx="2238">44.399999999999999</cx:pt>
          <cx:pt idx="2239">1016.792</cx:pt>
          <cx:pt idx="2240">38.136000000000003</cx:pt>
          <cx:pt idx="2241">494.98200000000003</cx:pt>
          <cx:pt idx="2242">56.560000000000002</cx:pt>
          <cx:pt idx="2243">5.5599999999999996</cx:pt>
          <cx:pt idx="2244">9.0199999999999996</cx:pt>
          <cx:pt idx="2245">8.6199999999999992</cx:pt>
          <cx:pt idx="2246">659.976</cx:pt>
          <cx:pt idx="2247">13.359999999999999</cx:pt>
          <cx:pt idx="2248">41.719999999999999</cx:pt>
          <cx:pt idx="2249">11.52</cx:pt>
          <cx:pt idx="2250">541.44000000000005</cx:pt>
          <cx:pt idx="2251">19.440000000000001</cx:pt>
          <cx:pt idx="2252">143.69999999999999</cx:pt>
          <cx:pt idx="2253">43.259999999999998</cx:pt>
          <cx:pt idx="2254">43.560000000000002</cx:pt>
          <cx:pt idx="2255">437.85000000000002</cx:pt>
          <cx:pt idx="2256">109.48</cx:pt>
          <cx:pt idx="2257">1212.96</cx:pt>
          <cx:pt idx="2258">18.539999999999999</cx:pt>
          <cx:pt idx="2259">5</cx:pt>
          <cx:pt idx="2260">371.97000000000003</cx:pt>
          <cx:pt idx="2261">166.24000000000001</cx:pt>
          <cx:pt idx="2262">359.97000000000003</cx:pt>
          <cx:pt idx="2263">499.98000000000002</cx:pt>
          <cx:pt idx="2264">5.2800000000000002</cx:pt>
          <cx:pt idx="2265">8.2599999999999998</cx:pt>
          <cx:pt idx="2266">7.968</cx:pt>
          <cx:pt idx="2267">12.960000000000001</cx:pt>
          <cx:pt idx="2268">6.4800000000000004</cx:pt>
          <cx:pt idx="2269">6.984</cx:pt>
          <cx:pt idx="2270">47.960000000000001</cx:pt>
          <cx:pt idx="2271">199.74000000000001</cx:pt>
          <cx:pt idx="2272">435.25999999999999</cx:pt>
          <cx:pt idx="2273">1119.9839999999999</cx:pt>
          <cx:pt idx="2274">143.43199999999999</cx:pt>
          <cx:pt idx="2275">122.352</cx:pt>
          <cx:pt idx="2276">306.19999999999999</cx:pt>
          <cx:pt idx="2277">85.980000000000004</cx:pt>
          <cx:pt idx="2278">223.96000000000001</cx:pt>
          <cx:pt idx="2279">97.567999999999998</cx:pt>
          <cx:pt idx="2280">614.27200000000005</cx:pt>
          <cx:pt idx="2281">199.97999999999999</cx:pt>
          <cx:pt idx="2282">48.159999999999997</cx:pt>
          <cx:pt idx="2283">23.920000000000002</cx:pt>
          <cx:pt idx="2284">60.689999999999998</cx:pt>
          <cx:pt idx="2285">14.352</cx:pt>
          <cx:pt idx="2286">35.039999999999999</cx:pt>
          <cx:pt idx="2287">17.48</cx:pt>
          <cx:pt idx="2288">16.399999999999999</cx:pt>
          <cx:pt idx="2289">892.98000000000002</cx:pt>
          <cx:pt idx="2290">287.97000000000003</cx:pt>
          <cx:pt idx="2291">595.38</cx:pt>
          <cx:pt idx="2292">12.960000000000001</cx:pt>
          <cx:pt idx="2293">4.9500000000000002</cx:pt>
          <cx:pt idx="2294">181.94999999999999</cx:pt>
          <cx:pt idx="2295">13.52</cx:pt>
          <cx:pt idx="2296">259.69999999999999</cx:pt>
          <cx:pt idx="2297">42.950000000000003</cx:pt>
          <cx:pt idx="2298">1399.9300000000001</cx:pt>
          <cx:pt idx="2299">503.95999999999998</cx:pt>
          <cx:pt idx="2300">12.720000000000001</cx:pt>
          <cx:pt idx="2301">11.52</cx:pt>
          <cx:pt idx="2302">316</cx:pt>
          <cx:pt idx="2303">723.91999999999996</cx:pt>
          <cx:pt idx="2304">106.31999999999999</cx:pt>
          <cx:pt idx="2305">141.37200000000001</cx:pt>
          <cx:pt idx="2306">27.216000000000001</cx:pt>
          <cx:pt idx="2307">390.75</cx:pt>
          <cx:pt idx="2308">280.79199999999997</cx:pt>
          <cx:pt idx="2309">68.447999999999993</cx:pt>
          <cx:pt idx="2310">88.040000000000006</cx:pt>
          <cx:pt idx="2311">15.872</cx:pt>
          <cx:pt idx="2312">215.59200000000001</cx:pt>
          <cx:pt idx="2313">14.619999999999999</cx:pt>
          <cx:pt idx="2314">416.31999999999999</cx:pt>
          <cx:pt idx="2315">43</cx:pt>
          <cx:pt idx="2316">182.94</cx:pt>
          <cx:pt idx="2317">60.829999999999998</cx:pt>
          <cx:pt idx="2318">389.97000000000003</cx:pt>
          <cx:pt idx="2319">194.31999999999999</cx:pt>
          <cx:pt idx="2320">265.93000000000001</cx:pt>
          <cx:pt idx="2321">94.739999999999995</cx:pt>
          <cx:pt idx="2322">60.640000000000001</cx:pt>
          <cx:pt idx="2323">76.299999999999997</cx:pt>
          <cx:pt idx="2324">364.80000000000001</cx:pt>
          <cx:pt idx="2325">79.872</cx:pt>
          <cx:pt idx="2326">46.384</cx:pt>
          <cx:pt idx="2327">12.960000000000001</cx:pt>
          <cx:pt idx="2328">14.352</cx:pt>
          <cx:pt idx="2329">547.13599999999997</cx:pt>
          <cx:pt idx="2330">41.960000000000001</cx:pt>
          <cx:pt idx="2331">41.700000000000003</cx:pt>
          <cx:pt idx="2332">277.39999999999998</cx:pt>
          <cx:pt idx="2333">5.7800000000000002</cx:pt>
          <cx:pt idx="2334">69.215999999999994</cx:pt>
          <cx:pt idx="2335">10.859999999999999</cx:pt>
          <cx:pt idx="2336">426.79000000000002</cx:pt>
          <cx:pt idx="2337">25.920000000000002</cx:pt>
          <cx:pt idx="2338">45.920000000000002</cx:pt>
          <cx:pt idx="2339">10.720000000000001</cx:pt>
          <cx:pt idx="2340">41.859999999999999</cx:pt>
          <cx:pt idx="2341">63.200000000000003</cx:pt>
          <cx:pt idx="2342">113.97</cx:pt>
          <cx:pt idx="2343">123.55200000000001</cx:pt>
          <cx:pt idx="2344">490.31999999999999</cx:pt>
          <cx:pt idx="2345">70.079999999999998</cx:pt>
          <cx:pt idx="2346">1.272</cx:pt>
          <cx:pt idx="2347">557.58500000000004</cx:pt>
          <cx:pt idx="2348">9.0239999999999991</cx:pt>
          <cx:pt idx="2349">69.456000000000003</cx:pt>
          <cx:pt idx="2350">10.859999999999999</cx:pt>
          <cx:pt idx="2351">79.469999999999999</cx:pt>
          <cx:pt idx="2352">10.08</cx:pt>
          <cx:pt idx="2353">1552.8309999999999</cx:pt>
          <cx:pt idx="2354">137.24000000000001</cx:pt>
          <cx:pt idx="2355">36.509999999999998</cx:pt>
          <cx:pt idx="2356">239.976</cx:pt>
          <cx:pt idx="2357">1579.7460000000001</cx:pt>
          <cx:pt idx="2358">1071.576</cx:pt>
          <cx:pt idx="2359">613.90800000000002</cx:pt>
          <cx:pt idx="2360">34.859999999999999</cx:pt>
          <cx:pt idx="2361">155.03999999999999</cx:pt>
          <cx:pt idx="2362">13.710000000000001</cx:pt>
          <cx:pt idx="2363">127.88</cx:pt>
          <cx:pt idx="2364">160.31999999999999</cx:pt>
          <cx:pt idx="2365">46</cx:pt>
          <cx:pt idx="2366">120.712</cx:pt>
          <cx:pt idx="2367">23.120000000000001</cx:pt>
          <cx:pt idx="2368">532.70399999999995</cx:pt>
          <cx:pt idx="2369">4.9119999999999999</cx:pt>
          <cx:pt idx="2370">252</cx:pt>
          <cx:pt idx="2371">60.287999999999997</cx:pt>
          <cx:pt idx="2372">2.6320000000000001</cx:pt>
          <cx:pt idx="2373">23.687999999999999</cx:pt>
          <cx:pt idx="2374">253.37200000000001</cx:pt>
          <cx:pt idx="2375">5.6699999999999999</cx:pt>
          <cx:pt idx="2376">76.775999999999996</cx:pt>
          <cx:pt idx="2377">9.1839999999999993</cx:pt>
          <cx:pt idx="2378">32.75</cx:pt>
          <cx:pt idx="2379">7.2160000000000002</cx:pt>
          <cx:pt idx="2380">49.567999999999998</cx:pt>
          <cx:pt idx="2381">54.712000000000003</cx:pt>
          <cx:pt idx="2382">176.03999999999999</cx:pt>
          <cx:pt idx="2383">16.02</cx:pt>
          <cx:pt idx="2384">185.91999999999999</cx:pt>
          <cx:pt idx="2385">211.16800000000001</cx:pt>
          <cx:pt idx="2386">479.98399999999998</cx:pt>
          <cx:pt idx="2387">7.8600000000000003</cx:pt>
          <cx:pt idx="2388">24.448</cx:pt>
          <cx:pt idx="2389">6.4800000000000004</cx:pt>
          <cx:pt idx="2390">41.859999999999999</cx:pt>
          <cx:pt idx="2391">1619.9100000000001</cx:pt>
          <cx:pt idx="2392">113.92</cx:pt>
          <cx:pt idx="2393">39.68</cx:pt>
          <cx:pt idx="2394">37.600000000000001</cx:pt>
          <cx:pt idx="2395">59.899999999999999</cx:pt>
          <cx:pt idx="2396">37</cx:pt>
          <cx:pt idx="2397">5.7599999999999998</cx:pt>
          <cx:pt idx="2398">16.68</cx:pt>
          <cx:pt idx="2399">628.80999999999995</cx:pt>
          <cx:pt idx="2400">56.450000000000003</cx:pt>
          <cx:pt idx="2401">94.200000000000003</cx:pt>
          <cx:pt idx="2402">28.399999999999999</cx:pt>
          <cx:pt idx="2403">956.66480000000001</cx:pt>
          <cx:pt idx="2404">1115.9100000000001</cx:pt>
          <cx:pt idx="2405">128.744</cx:pt>
          <cx:pt idx="2406">79.920000000000002</cx:pt>
          <cx:pt idx="2407">24.199999999999999</cx:pt>
          <cx:pt idx="2408">359.976</cx:pt>
          <cx:pt idx="2409">211.84</cx:pt>
          <cx:pt idx="2410">5.6799999999999997</cx:pt>
          <cx:pt idx="2411">7.5199999999999996</cx:pt>
          <cx:pt idx="2412">11.960000000000001</cx:pt>
          <cx:pt idx="2413">629.06399999999996</cx:pt>
          <cx:pt idx="2414">754.45000000000005</cx:pt>
          <cx:pt idx="2415">301.95999999999998</cx:pt>
          <cx:pt idx="2416">595</cx:pt>
          <cx:pt idx="2417">79.872</cx:pt>
          <cx:pt idx="2418">2396.4000000000001</cx:pt>
          <cx:pt idx="2419">63.560000000000002</cx:pt>
          <cx:pt idx="2420">99.989999999999995</cx:pt>
          <cx:pt idx="2421">230.376</cx:pt>
          <cx:pt idx="2422">9.6639999999999997</cx:pt>
          <cx:pt idx="2423">158.928</cx:pt>
          <cx:pt idx="2424">13.023</cx:pt>
          <cx:pt idx="2425">273.06</cx:pt>
          <cx:pt idx="2426">39.311999999999998</cx:pt>
          <cx:pt idx="2427">1.3440000000000001</cx:pt>
          <cx:pt idx="2428">8.2720000000000002</cx:pt>
          <cx:pt idx="2429">12.544</cx:pt>
          <cx:pt idx="2430">58.479999999999997</cx:pt>
          <cx:pt idx="2431">7.4000000000000004</cx:pt>
          <cx:pt idx="2432">366.786</cx:pt>
          <cx:pt idx="2433">54.368000000000002</cx:pt>
          <cx:pt idx="2434">33.960000000000001</cx:pt>
          <cx:pt idx="2435">826.11000000000001</cx:pt>
          <cx:pt idx="2436">545.85000000000002</cx:pt>
          <cx:pt idx="2437">145.97999999999999</cx:pt>
          <cx:pt idx="2438">35.808</cx:pt>
          <cx:pt idx="2439">7.9039999999999999</cx:pt>
          <cx:pt idx="2440">345</cx:pt>
          <cx:pt idx="2441">174.286</cx:pt>
          <cx:pt idx="2442">662.84000000000003</cx:pt>
          <cx:pt idx="2443">95.099999999999994</cx:pt>
          <cx:pt idx="2444">26.879999999999999</cx:pt>
          <cx:pt idx="2445">257.98000000000002</cx:pt>
          <cx:pt idx="2446">17.48</cx:pt>
          <cx:pt idx="2447">492.83499999999998</cx:pt>
          <cx:pt idx="2448">269.49000000000001</cx:pt>
          <cx:pt idx="2449">29.120000000000001</cx:pt>
          <cx:pt idx="2450">18.75</cx:pt>
          <cx:pt idx="2451">119.7</cx:pt>
          <cx:pt idx="2452">9.1440000000000001</cx:pt>
          <cx:pt idx="2453">57.060000000000002</cx:pt>
          <cx:pt idx="2454">71.599999999999994</cx:pt>
          <cx:pt idx="2455">107.44</cx:pt>
          <cx:pt idx="2456">7.3099999999999996</cx:pt>
          <cx:pt idx="2457">59.100000000000001</cx:pt>
          <cx:pt idx="2458">46.530000000000001</cx:pt>
          <cx:pt idx="2459">97.840000000000003</cx:pt>
          <cx:pt idx="2460">29.969999999999999</cx:pt>
          <cx:pt idx="2461">98.352000000000004</cx:pt>
          <cx:pt idx="2462">83.920000000000002</cx:pt>
          <cx:pt idx="2463">14.624000000000001</cx:pt>
          <cx:pt idx="2464">136.99000000000001</cx:pt>
          <cx:pt idx="2465">3.1499999999999999</cx:pt>
          <cx:pt idx="2466">9.1099999999999994</cx:pt>
          <cx:pt idx="2467">571.44000000000005</cx:pt>
          <cx:pt idx="2468">32.399999999999999</cx:pt>
          <cx:pt idx="2469">16.91</cx:pt>
          <cx:pt idx="2470">14.272</cx:pt>
          <cx:pt idx="2471">451.13600000000002</cx:pt>
          <cx:pt idx="2472">64.864000000000004</cx:pt>
          <cx:pt idx="2473">217.584</cx:pt>
          <cx:pt idx="2474">82.950000000000003</cx:pt>
          <cx:pt idx="2475">87.709999999999994</cx:pt>
          <cx:pt idx="2476">1101.48</cx:pt>
          <cx:pt idx="2477">1322.3520000000001</cx:pt>
          <cx:pt idx="2478">5.46</cx:pt>
          <cx:pt idx="2479">11.183999999999999</cx:pt>
          <cx:pt idx="2480">153.584</cx:pt>
          <cx:pt idx="2481">1003.62</cx:pt>
          <cx:pt idx="2482">35.167999999999999</cx:pt>
          <cx:pt idx="2483">1137.75</cx:pt>
          <cx:pt idx="2484">99.680000000000007</cx:pt>
          <cx:pt idx="2485">5.5599999999999996</cx:pt>
          <cx:pt idx="2486">85.519999999999996</cx:pt>
          <cx:pt idx="2487">9.8399999999999999</cx:pt>
          <cx:pt idx="2488">20.039999999999999</cx:pt>
          <cx:pt idx="2489">631.96000000000004</cx:pt>
          <cx:pt idx="2490">23.920000000000002</cx:pt>
          <cx:pt idx="2491">90.239999999999995</cx:pt>
          <cx:pt idx="2492">4548.8100000000004</cx:pt>
          <cx:pt idx="2493">300.93000000000001</cx:pt>
          <cx:pt idx="2494">719.96000000000004</cx:pt>
          <cx:pt idx="2495">647.84000000000003</cx:pt>
          <cx:pt idx="2496">64.170000000000002</cx:pt>
          <cx:pt idx="2497">124.45999999999999</cx:pt>
          <cx:pt idx="2498">9.5839999999999996</cx:pt>
          <cx:pt idx="2499">37.607999999999997</cx:pt>
          <cx:pt idx="2500">12.224</cx:pt>
          <cx:pt idx="2501">2.3039999999999998</cx:pt>
          <cx:pt idx="2502">9.3599999999999994</cx:pt>
          <cx:pt idx="2503">7.3799999999999999</cx:pt>
          <cx:pt idx="2504">53.719999999999999</cx:pt>
          <cx:pt idx="2505">8187.6499999999996</cx:pt>
          <cx:pt idx="2506">77.920000000000002</cx:pt>
          <cx:pt idx="2507">32.783999999999999</cx:pt>
          <cx:pt idx="2508">196.77600000000001</cx:pt>
          <cx:pt idx="2509">479.94</cx:pt>
          <cx:pt idx="2510">1117.9200000000001</cx:pt>
          <cx:pt idx="2511">106.5</cx:pt>
          <cx:pt idx="2512">45.659999999999997</cx:pt>
          <cx:pt idx="2513">95.968000000000004</cx:pt>
          <cx:pt idx="2514">47.991999999999997</cx:pt>
          <cx:pt idx="2515">264.31999999999999</cx:pt>
          <cx:pt idx="2516">604.65599999999995</cx:pt>
          <cx:pt idx="2517">129.93000000000001</cx:pt>
          <cx:pt idx="2518">20.16</cx:pt>
          <cx:pt idx="2519">29.460000000000001</cx:pt>
          <cx:pt idx="2520">868.59000000000003</cx:pt>
          <cx:pt idx="2521">12.960000000000001</cx:pt>
          <cx:pt idx="2522">5.5</cx:pt>
          <cx:pt idx="2523">121.59999999999999</cx:pt>
          <cx:pt idx="2524">42.048000000000002</cx:pt>
          <cx:pt idx="2525">25.488</cx:pt>
          <cx:pt idx="2526">6.9000000000000004</cx:pt>
          <cx:pt idx="2527">9.6479999999999997</cx:pt>
          <cx:pt idx="2528">7.968</cx:pt>
          <cx:pt idx="2529">10.368</cx:pt>
          <cx:pt idx="2530">114.2</cx:pt>
          <cx:pt idx="2531">17.960000000000001</cx:pt>
          <cx:pt idx="2532">12.67</cx:pt>
          <cx:pt idx="2533">339.95999999999998</cx:pt>
          <cx:pt idx="2534">1801.6320000000001</cx:pt>
          <cx:pt idx="2535">46.32</cx:pt>
          <cx:pt idx="2536">181.98599999999999</cx:pt>
          <cx:pt idx="2537">431.976</cx:pt>
          <cx:pt idx="2538">155.37</cx:pt>
          <cx:pt idx="2539">1348.704</cx:pt>
          <cx:pt idx="2540">700.15200000000004</cx:pt>
          <cx:pt idx="2541">111.88800000000001</cx:pt>
          <cx:pt idx="2542">143.952</cx:pt>
          <cx:pt idx="2543">173.94</cx:pt>
          <cx:pt idx="2544">14.76</cx:pt>
          <cx:pt idx="2545">205.91999999999999</cx:pt>
          <cx:pt idx="2546">102.833</cx:pt>
          <cx:pt idx="2547">2.3039999999999998</cx:pt>
          <cx:pt idx="2548">1879.96</cx:pt>
          <cx:pt idx="2549">313.024</cx:pt>
          <cx:pt idx="2550">5.04</cx:pt>
          <cx:pt idx="2551">821.88</cx:pt>
          <cx:pt idx="2552">21.960000000000001</cx:pt>
          <cx:pt idx="2553">25.920000000000002</cx:pt>
          <cx:pt idx="2554">705.54399999999998</cx:pt>
          <cx:pt idx="2555">50</cx:pt>
          <cx:pt idx="2556">51.712000000000003</cx:pt>
          <cx:pt idx="2557">6.992</cx:pt>
          <cx:pt idx="2558">1406.8599999999999</cx:pt>
          <cx:pt idx="2559">15.75</cx:pt>
          <cx:pt idx="2560">323.10000000000002</cx:pt>
          <cx:pt idx="2561">9.2159999999999993</cx:pt>
          <cx:pt idx="2562">10.368</cx:pt>
          <cx:pt idx="2563">15.02</cx:pt>
          <cx:pt idx="2564">33.82</cx:pt>
          <cx:pt idx="2565">71</cx:pt>
          <cx:pt idx="2566">25.120000000000001</cx:pt>
          <cx:pt idx="2567">2665.6199999999999</cx:pt>
          <cx:pt idx="2568">478.07999999999998</cx:pt>
          <cx:pt idx="2569">164.38800000000001</cx:pt>
          <cx:pt idx="2570">13.247999999999999</cx:pt>
          <cx:pt idx="2571">2.9119999999999999</cx:pt>
          <cx:pt idx="2572">1399.944</cx:pt>
          <cx:pt idx="2573">526.45000000000005</cx:pt>
          <cx:pt idx="2574">16.23</cx:pt>
          <cx:pt idx="2575">319.89999999999998</cx:pt>
          <cx:pt idx="2576">11.359999999999999</cx:pt>
          <cx:pt idx="2577">675.12</cx:pt>
          <cx:pt idx="2578">62.82</cx:pt>
          <cx:pt idx="2579">489.92000000000002</cx:pt>
          <cx:pt idx="2580">19.440000000000001</cx:pt>
          <cx:pt idx="2581">16.68</cx:pt>
          <cx:pt idx="2582">155.34999999999999</cx:pt>
          <cx:pt idx="2583">12.42</cx:pt>
          <cx:pt idx="2584">187.97999999999999</cx:pt>
          <cx:pt idx="2585">6.6079999999999997</cx:pt>
          <cx:pt idx="2586">248.56999999999999</cx:pt>
          <cx:pt idx="2587">22.23</cx:pt>
          <cx:pt idx="2588">5.9800000000000004</cx:pt>
          <cx:pt idx="2589">246.16800000000001</cx:pt>
          <cx:pt idx="2590">14.135999999999999</cx:pt>
          <cx:pt idx="2591">601.47000000000003</cx:pt>
          <cx:pt idx="2592">79.099999999999994</cx:pt>
          <cx:pt idx="2593">327.83999999999997</cx:pt>
          <cx:pt idx="2594">180.96000000000001</cx:pt>
          <cx:pt idx="2595">914.97000000000003</cx:pt>
          <cx:pt idx="2596">587.97000000000003</cx:pt>
          <cx:pt idx="2597">530.34000000000003</cx:pt>
          <cx:pt idx="2598">14.94</cx:pt>
          <cx:pt idx="2599">121.94</cx:pt>
          <cx:pt idx="2600">122.70999999999999</cx:pt>
          <cx:pt idx="2601">14.94</cx:pt>
          <cx:pt idx="2602">1349.8499999999999</cx:pt>
          <cx:pt idx="2603">136.78399999999999</cx:pt>
          <cx:pt idx="2604">61.119999999999997</cx:pt>
          <cx:pt idx="2605">1.167</cx:pt>
          <cx:pt idx="2606">16.989999999999998</cx:pt>
          <cx:pt idx="2607">24.672000000000001</cx:pt>
          <cx:pt idx="2608">2.52</cx:pt>
          <cx:pt idx="2609">1218.7349999999999</cx:pt>
          <cx:pt idx="2610">5.9039999999999999</cx:pt>
          <cx:pt idx="2611">15.696</cx:pt>
          <cx:pt idx="2612">6.0960000000000001</cx:pt>
          <cx:pt idx="2613">41.567999999999998</cx:pt>
          <cx:pt idx="2614">230.28</cx:pt>
          <cx:pt idx="2615">18.288</cx:pt>
          <cx:pt idx="2616">5.7800000000000002</cx:pt>
          <cx:pt idx="2617">121.68000000000001</cx:pt>
          <cx:pt idx="2618">4.1699999999999999</cx:pt>
          <cx:pt idx="2619">67.040000000000006</cx:pt>
          <cx:pt idx="2620">37.32</cx:pt>
          <cx:pt idx="2621">18.449999999999999</cx:pt>
          <cx:pt idx="2622">25.920000000000002</cx:pt>
          <cx:pt idx="2623">11199.968000000001</cx:pt>
          <cx:pt idx="2624">2399.5999999999999</cx:pt>
          <cx:pt idx="2625">63.899999999999999</cx:pt>
          <cx:pt idx="2626">52.990000000000002</cx:pt>
          <cx:pt idx="2627">60.863999999999997</cx:pt>
          <cx:pt idx="2628">652.995</cx:pt>
          <cx:pt idx="2629">11.220000000000001</cx:pt>
          <cx:pt idx="2630">14.94</cx:pt>
          <cx:pt idx="2631">39.960000000000001</cx:pt>
          <cx:pt idx="2632">42.624000000000002</cx:pt>
          <cx:pt idx="2633">220.96000000000001</cx:pt>
          <cx:pt idx="2634">4.9279999999999999</cx:pt>
          <cx:pt idx="2635">7.2300000000000004</cx:pt>
          <cx:pt idx="2636">323.10000000000002</cx:pt>
          <cx:pt idx="2637">19.039999999999999</cx:pt>
          <cx:pt idx="2638">13.128</cx:pt>
          <cx:pt idx="2639">64.140000000000001</cx:pt>
          <cx:pt idx="2640">858.24000000000001</cx:pt>
          <cx:pt idx="2641">29.989999999999998</cx:pt>
          <cx:pt idx="2642">186.048</cx:pt>
          <cx:pt idx="2643">36.792000000000002</cx:pt>
          <cx:pt idx="2644">18.623999999999999</cx:pt>
          <cx:pt idx="2645">57.689999999999998</cx:pt>
          <cx:pt idx="2646">42.810000000000002</cx:pt>
          <cx:pt idx="2647">12.960000000000001</cx:pt>
          <cx:pt idx="2648">821.88</cx:pt>
          <cx:pt idx="2649">104.84999999999999</cx:pt>
          <cx:pt idx="2650">424.95749999999998</cx:pt>
          <cx:pt idx="2651">10.776</cx:pt>
          <cx:pt idx="2652">11.784000000000001</cx:pt>
          <cx:pt idx="2653">164.88</cx:pt>
          <cx:pt idx="2654">1292.9400000000001</cx:pt>
          <cx:pt idx="2655">25.584</cx:pt>
          <cx:pt idx="2656">261.74000000000001</cx:pt>
          <cx:pt idx="2657">14.4</cx:pt>
          <cx:pt idx="2658">10.859999999999999</cx:pt>
          <cx:pt idx="2659">883.84000000000003</cx:pt>
          <cx:pt idx="2660">1979.8900000000001</cx:pt>
          <cx:pt idx="2661">79.959999999999994</cx:pt>
          <cx:pt idx="2662">8.7599999999999998</cx:pt>
          <cx:pt idx="2663">3.984</cx:pt>
          <cx:pt idx="2664">370.62</cx:pt>
          <cx:pt idx="2665">2.742</cx:pt>
          <cx:pt idx="2666">79.512</cx:pt>
          <cx:pt idx="2667">28.352</cx:pt>
          <cx:pt idx="2668">40.783999999999999</cx:pt>
          <cx:pt idx="2669">105.95999999999999</cx:pt>
          <cx:pt idx="2670">166.44</cx:pt>
          <cx:pt idx="2671">785.88</cx:pt>
          <cx:pt idx="2672">26.199999999999999</cx:pt>
          <cx:pt idx="2673">1325.8499999999999</cx:pt>
          <cx:pt idx="2674">166.44</cx:pt>
          <cx:pt idx="2675">8.7599999999999998</cx:pt>
          <cx:pt idx="2676">43.584000000000003</cx:pt>
          <cx:pt idx="2677">11.087999999999999</cx:pt>
          <cx:pt idx="2678">25.164000000000001</cx:pt>
          <cx:pt idx="2679">14.4</cx:pt>
          <cx:pt idx="2680">619.95000000000005</cx:pt>
          <cx:pt idx="2681">89.519999999999996</cx:pt>
          <cx:pt idx="2682">350.97300000000001</cx:pt>
          <cx:pt idx="2683">164.99000000000001</cx:pt>
          <cx:pt idx="2684">312.55200000000002</cx:pt>
          <cx:pt idx="2685">95.951999999999998</cx:pt>
          <cx:pt idx="2686">3.2040000000000002</cx:pt>
          <cx:pt idx="2687">3.98</cx:pt>
          <cx:pt idx="2688">15.699999999999999</cx:pt>
          <cx:pt idx="2689">5.2480000000000002</cx:pt>
          <cx:pt idx="2690">5.3460000000000001</cx:pt>
          <cx:pt idx="2691">15.48</cx:pt>
          <cx:pt idx="2692">108.57599999999999</cx:pt>
          <cx:pt idx="2693">109.90000000000001</cx:pt>
          <cx:pt idx="2694">15.384</cx:pt>
          <cx:pt idx="2695">30.352</cx:pt>
          <cx:pt idx="2696">821.29999999999995</cx:pt>
          <cx:pt idx="2697">22638.48</cx:pt>
          <cx:pt idx="2698">21.376000000000001</cx:pt>
          <cx:pt idx="2699">8.016</cx:pt>
          <cx:pt idx="2700">30.768000000000001</cx:pt>
          <cx:pt idx="2701">18.936</cx:pt>
          <cx:pt idx="2702">122.352</cx:pt>
          <cx:pt idx="2703">116.28</cx:pt>
          <cx:pt idx="2704">132.59999999999999</cx:pt>
          <cx:pt idx="2705">16.68</cx:pt>
          <cx:pt idx="2706">19.440000000000001</cx:pt>
          <cx:pt idx="2707">192.16</cx:pt>
          <cx:pt idx="2708">227.36000000000001</cx:pt>
          <cx:pt idx="2709">1919.9760000000001</cx:pt>
          <cx:pt idx="2710">12.827999999999999</cx:pt>
          <cx:pt idx="2711">45.887999999999998</cx:pt>
          <cx:pt idx="2712">60.119999999999997</cx:pt>
          <cx:pt idx="2713">302.37599999999998</cx:pt>
          <cx:pt idx="2714">13.9</cx:pt>
          <cx:pt idx="2715">129.97999999999999</cx:pt>
          <cx:pt idx="2716">71.980000000000004</cx:pt>
          <cx:pt idx="2717">377.97000000000003</cx:pt>
          <cx:pt idx="2718">124.36</cx:pt>
          <cx:pt idx="2719">23.975999999999999</cx:pt>
          <cx:pt idx="2720">8.3759999999999994</cx:pt>
          <cx:pt idx="2721">58.240000000000002</cx:pt>
          <cx:pt idx="2722">81.200000000000003</cx:pt>
          <cx:pt idx="2723">14.449999999999999</cx:pt>
          <cx:pt idx="2724">95.647999999999996</cx:pt>
          <cx:pt idx="2725">359.97000000000003</cx:pt>
          <cx:pt idx="2726">350.35199999999998</cx:pt>
          <cx:pt idx="2727">1.641</cx:pt>
          <cx:pt idx="2728">629.95799999999997</cx:pt>
          <cx:pt idx="2729">6.6299999999999999</cx:pt>
          <cx:pt idx="2730">799.96000000000004</cx:pt>
          <cx:pt idx="2731">107.53</cx:pt>
          <cx:pt idx="2732">73.980000000000004</cx:pt>
          <cx:pt idx="2733">5.5800000000000001</cx:pt>
          <cx:pt idx="2734">49.119999999999997</cx:pt>
          <cx:pt idx="2735">377.97000000000003</cx:pt>
          <cx:pt idx="2736">42.280000000000001</cx:pt>
          <cx:pt idx="2737">299.97000000000003</cx:pt>
          <cx:pt idx="2738">89.980000000000004</cx:pt>
          <cx:pt idx="2739">477.24000000000001</cx:pt>
          <cx:pt idx="2740">25.98</cx:pt>
          <cx:pt idx="2741">46.719999999999999</cx:pt>
          <cx:pt idx="2742">35.340000000000003</cx:pt>
          <cx:pt idx="2743">257.63999999999999</cx:pt>
          <cx:pt idx="2744">125.976</cx:pt>
          <cx:pt idx="2745">79.992000000000004</cx:pt>
          <cx:pt idx="2746">700.05600000000004</cx:pt>
          <cx:pt idx="2747">27.167999999999999</cx:pt>
          <cx:pt idx="2748">8.2260000000000009</cx:pt>
          <cx:pt idx="2749">585.55200000000002</cx:pt>
          <cx:pt idx="2750">423.27999999999997</cx:pt>
          <cx:pt idx="2751">225.29599999999999</cx:pt>
          <cx:pt idx="2752">5.5599999999999996</cx:pt>
          <cx:pt idx="2753">323.37</cx:pt>
          <cx:pt idx="2754">783.96000000000004</cx:pt>
          <cx:pt idx="2755">1447.6500000000001</cx:pt>
          <cx:pt idx="2756">11.960000000000001</cx:pt>
          <cx:pt idx="2757">239.97</cx:pt>
          <cx:pt idx="2758">76.920000000000002</cx:pt>
          <cx:pt idx="2759">481.31999999999999</cx:pt>
          <cx:pt idx="2760">48.399999999999999</cx:pt>
          <cx:pt idx="2761">0.98999999999999999</cx:pt>
          <cx:pt idx="2762">101.84</cx:pt>
          <cx:pt idx="2763">10.332000000000001</cx:pt>
          <cx:pt idx="2764">31.155000000000001</cx:pt>
          <cx:pt idx="2765">8.9280000000000008</cx:pt>
          <cx:pt idx="2766">34.384</cx:pt>
          <cx:pt idx="2767">1924.1600000000001</cx:pt>
          <cx:pt idx="2768">32.192</cx:pt>
          <cx:pt idx="2769">50.119999999999997</cx:pt>
          <cx:pt idx="2770">47.975999999999999</cx:pt>
          <cx:pt idx="2771">54.5</cx:pt>
          <cx:pt idx="2772">19.103999999999999</cx:pt>
          <cx:pt idx="2773">49.439999999999998</cx:pt>
          <cx:pt idx="2774">10.368</cx:pt>
          <cx:pt idx="2775">154.44</cx:pt>
          <cx:pt idx="2776">60.984000000000002</cx:pt>
          <cx:pt idx="2777">195.46600000000001</cx:pt>
          <cx:pt idx="2778">23.68</cx:pt>
          <cx:pt idx="2779">2.3759999999999999</cx:pt>
          <cx:pt idx="2780">59.200000000000003</cx:pt>
          <cx:pt idx="2781">22</cx:pt>
          <cx:pt idx="2782">257.98000000000002</cx:pt>
          <cx:pt idx="2783">23.988</cx:pt>
          <cx:pt idx="2784">23.975999999999999</cx:pt>
          <cx:pt idx="2785">601.53599999999994</cx:pt>
          <cx:pt idx="2786">7.9000000000000004</cx:pt>
          <cx:pt idx="2787">58.359999999999999</cx:pt>
          <cx:pt idx="2788">16.463999999999999</cx:pt>
          <cx:pt idx="2789">39.960000000000001</cx:pt>
          <cx:pt idx="2790">25.960000000000001</cx:pt>
          <cx:pt idx="2791">36.270000000000003</cx:pt>
          <cx:pt idx="2792">6.4800000000000004</cx:pt>
          <cx:pt idx="2793">1075.088</cx:pt>
          <cx:pt idx="2794">438.36799999999999</cx:pt>
          <cx:pt idx="2795">18.088000000000001</cx:pt>
          <cx:pt idx="2796">308.49900000000002</cx:pt>
          <cx:pt idx="2797">13.359999999999999</cx:pt>
          <cx:pt idx="2798">39.960000000000001</cx:pt>
          <cx:pt idx="2799">145.84999999999999</cx:pt>
          <cx:pt idx="2800">783.96000000000004</cx:pt>
          <cx:pt idx="2801">7.8799999999999999</cx:pt>
          <cx:pt idx="2802">41.369999999999997</cx:pt>
          <cx:pt idx="2803">12.84</cx:pt>
          <cx:pt idx="2804">25.68</cx:pt>
          <cx:pt idx="2805">47.515999999999998</cx:pt>
          <cx:pt idx="2806">9.4199999999999999</cx:pt>
          <cx:pt idx="2807">12.960000000000001</cx:pt>
          <cx:pt idx="2808">704.89999999999998</cx:pt>
          <cx:pt idx="2809">561.56799999999998</cx:pt>
          <cx:pt idx="2810">179.81999999999999</cx:pt>
          <cx:pt idx="2811">185.58000000000001</cx:pt>
          <cx:pt idx="2812">214.11000000000001</cx:pt>
          <cx:pt idx="2813">999.96000000000004</cx:pt>
          <cx:pt idx="2814">653.54999999999995</cx:pt>
          <cx:pt idx="2815">114.59999999999999</cx:pt>
          <cx:pt idx="2816">60.740000000000002</cx:pt>
          <cx:pt idx="2817">124.36</cx:pt>
          <cx:pt idx="2818">1088.76</cx:pt>
          <cx:pt idx="2819">6.7199999999999998</cx:pt>
          <cx:pt idx="2820">298.77600000000001</cx:pt>
          <cx:pt idx="2821">302.37599999999998</cx:pt>
          <cx:pt idx="2822">8.9280000000000008</cx:pt>
          <cx:pt idx="2823">47.584000000000003</cx:pt>
          <cx:pt idx="2824">33.792000000000002</cx:pt>
          <cx:pt idx="2825">300.53280000000001</cx:pt>
          <cx:pt idx="2826">2.7240000000000002</cx:pt>
          <cx:pt idx="2827">3.2639999999999998</cx:pt>
          <cx:pt idx="2828">108.336</cx:pt>
          <cx:pt idx="2829">55.920000000000002</cx:pt>
          <cx:pt idx="2830">78.304000000000002</cx:pt>
          <cx:pt idx="2831">443.92000000000002</cx:pt>
          <cx:pt idx="2832">155.976</cx:pt>
          <cx:pt idx="2833">15.470000000000001</cx:pt>
          <cx:pt idx="2834">7.1600000000000001</cx:pt>
          <cx:pt idx="2835">10.890000000000001</cx:pt>
          <cx:pt idx="2836">19.440000000000001</cx:pt>
          <cx:pt idx="2837">121.59999999999999</cx:pt>
          <cx:pt idx="2838">695.70000000000005</cx:pt>
          <cx:pt idx="2839">120.33</cx:pt>
          <cx:pt idx="2840">1139.9200000000001</cx:pt>
          <cx:pt idx="2841">229.54400000000001</cx:pt>
          <cx:pt idx="2842">143.72800000000001</cx:pt>
          <cx:pt idx="2843">36.048000000000002</cx:pt>
          <cx:pt idx="2844">845.48800000000006</cx:pt>
          <cx:pt idx="2845">50.939999999999998</cx:pt>
          <cx:pt idx="2846">762.59400000000005</cx:pt>
          <cx:pt idx="2847">56.280000000000001</cx:pt>
          <cx:pt idx="2848">2690.9699999999998</cx:pt>
          <cx:pt idx="2849">7.4340000000000002</cx:pt>
          <cx:pt idx="2850">64.784000000000006</cx:pt>
          <cx:pt idx="2851">28.16</cx:pt>
          <cx:pt idx="2852">14.98</cx:pt>
          <cx:pt idx="2853">20.32</cx:pt>
          <cx:pt idx="2854">40.289999999999999</cx:pt>
          <cx:pt idx="2855">20.23</cx:pt>
          <cx:pt idx="2856">1603.136</cx:pt>
          <cx:pt idx="2857">225.29599999999999</cx:pt>
          <cx:pt idx="2858">67.799999999999997</cx:pt>
          <cx:pt idx="2859">377.97000000000003</cx:pt>
          <cx:pt idx="2860">1628.8199999999999</cx:pt>
          <cx:pt idx="2861">286.93000000000001</cx:pt>
          <cx:pt idx="2862">20.736000000000001</cx:pt>
          <cx:pt idx="2863">31.440000000000001</cx:pt>
          <cx:pt idx="2864">83.790000000000006</cx:pt>
          <cx:pt idx="2865">59.520000000000003</cx:pt>
          <cx:pt idx="2866">31.920000000000002</cx:pt>
          <cx:pt idx="2867">14.720000000000001</cx:pt>
          <cx:pt idx="2868">38.975999999999999</cx:pt>
          <cx:pt idx="2869">17.088000000000001</cx:pt>
          <cx:pt idx="2870">74.352000000000004</cx:pt>
          <cx:pt idx="2871">314.35199999999998</cx:pt>
          <cx:pt idx="2872">4.2599999999999998</cx:pt>
          <cx:pt idx="2873">811.27999999999997</cx:pt>
          <cx:pt idx="2874">6.0300000000000002</cx:pt>
          <cx:pt idx="2875">153.56800000000001</cx:pt>
          <cx:pt idx="2876">1013.4880000000001</cx:pt>
          <cx:pt idx="2877">52.340000000000003</cx:pt>
          <cx:pt idx="2878">4.6600000000000001</cx:pt>
          <cx:pt idx="2879">254.97</cx:pt>
          <cx:pt idx="2880">25.440000000000001</cx:pt>
          <cx:pt idx="2881">27.93</cx:pt>
          <cx:pt idx="2882">8.8499999999999996</cx:pt>
          <cx:pt idx="2883">6.96</cx:pt>
          <cx:pt idx="2884">17.456</cx:pt>
          <cx:pt idx="2885">307.92000000000002</cx:pt>
          <cx:pt idx="2886">6.6299999999999999</cx:pt>
          <cx:pt idx="2887">12.960000000000001</cx:pt>
          <cx:pt idx="2888">32.399999999999999</cx:pt>
          <cx:pt idx="2889">23.850000000000001</cx:pt>
          <cx:pt idx="2890">51.960000000000001</cx:pt>
          <cx:pt idx="2891">17.940000000000001</cx:pt>
          <cx:pt idx="2892">11.56</cx:pt>
          <cx:pt idx="2893">26.399999999999999</cx:pt>
          <cx:pt idx="2894">69.079999999999998</cx:pt>
          <cx:pt idx="2895">35.880000000000003</cx:pt>
          <cx:pt idx="2896">49.649999999999999</cx:pt>
          <cx:pt idx="2897">959.96799999999996</cx:pt>
          <cx:pt idx="2898">408.42200000000003</cx:pt>
          <cx:pt idx="2899">479.98399999999998</cx:pt>
          <cx:pt idx="2900">12.6</cx:pt>
          <cx:pt idx="2901">184.66</cx:pt>
          <cx:pt idx="2902">23.120000000000001</cx:pt>
          <cx:pt idx="2903">37.463999999999999</cx:pt>
          <cx:pt idx="2904">539.65800000000002</cx:pt>
          <cx:pt idx="2905">310.12</cx:pt>
          <cx:pt idx="2906">8.5600000000000005</cx:pt>
          <cx:pt idx="2907">52.399999999999999</cx:pt>
          <cx:pt idx="2908">14.94</cx:pt>
          <cx:pt idx="2909">11.220000000000001</cx:pt>
          <cx:pt idx="2910">387.13600000000002</cx:pt>
          <cx:pt idx="2911">41.399999999999999</cx:pt>
          <cx:pt idx="2912">35</cx:pt>
          <cx:pt idx="2913">39.552</cx:pt>
          <cx:pt idx="2914">135.72</cx:pt>
          <cx:pt idx="2915">12.56</cx:pt>
          <cx:pt idx="2916">263.95999999999998</cx:pt>
          <cx:pt idx="2917">5.952</cx:pt>
          <cx:pt idx="2918">15.800000000000001</cx:pt>
          <cx:pt idx="2919">14.368</cx:pt>
          <cx:pt idx="2920">70.447999999999993</cx:pt>
          <cx:pt idx="2921">129.30000000000001</cx:pt>
          <cx:pt idx="2922">3.8820000000000001</cx:pt>
          <cx:pt idx="2923">6.0800000000000001</cx:pt>
          <cx:pt idx="2924">19.899999999999999</cx:pt>
          <cx:pt idx="2925">70.709999999999994</cx:pt>
          <cx:pt idx="2926">18.84</cx:pt>
          <cx:pt idx="2927">8.6400000000000006</cx:pt>
          <cx:pt idx="2928">1633.1880000000001</cx:pt>
          <cx:pt idx="2929">19.760000000000002</cx:pt>
          <cx:pt idx="2930">6.6079999999999997</cx:pt>
          <cx:pt idx="2931">7.2800000000000002</cx:pt>
          <cx:pt idx="2932">144.78399999999999</cx:pt>
          <cx:pt idx="2933">156.792</cx:pt>
          <cx:pt idx="2934">431.976</cx:pt>
          <cx:pt idx="2935">35.890000000000001</cx:pt>
          <cx:pt idx="2936">47.207999999999998</cx:pt>
          <cx:pt idx="2937">248.08000000000001</cx:pt>
          <cx:pt idx="2938">189.69999999999999</cx:pt>
          <cx:pt idx="2939">59.808</cx:pt>
          <cx:pt idx="2940">90.989999999999995</cx:pt>
          <cx:pt idx="2941">1526.5599999999999</cx:pt>
          <cx:pt idx="2942">368.97000000000003</cx:pt>
          <cx:pt idx="2943">305.00999999999999</cx:pt>
          <cx:pt idx="2944">18.699999999999999</cx:pt>
          <cx:pt idx="2945">38.289999999999999</cx:pt>
          <cx:pt idx="2946">26.25</cx:pt>
          <cx:pt idx="2947">64.959999999999994</cx:pt>
          <cx:pt idx="2948">43.700000000000003</cx:pt>
          <cx:pt idx="2949">41.600000000000001</cx:pt>
          <cx:pt idx="2950">23.120000000000001</cx:pt>
          <cx:pt idx="2951">113.88800000000001</cx:pt>
          <cx:pt idx="2952">113.568</cx:pt>
          <cx:pt idx="2953">7.9199999999999999</cx:pt>
          <cx:pt idx="2954">671.98400000000004</cx:pt>
          <cx:pt idx="2955">39.990000000000002</cx:pt>
          <cx:pt idx="2956">191.64599999999999</cx:pt>
          <cx:pt idx="2957">2.3130000000000002</cx:pt>
          <cx:pt idx="2958">19.936</cx:pt>
          <cx:pt idx="2959">45.920000000000002</cx:pt>
          <cx:pt idx="2960">20.34</cx:pt>
          <cx:pt idx="2961">39.280000000000001</cx:pt>
          <cx:pt idx="2962">81.567999999999998</cx:pt>
          <cx:pt idx="2963">97.183999999999997</cx:pt>
          <cx:pt idx="2964">24.32</cx:pt>
          <cx:pt idx="2965">18.960000000000001</cx:pt>
          <cx:pt idx="2966">32.951999999999998</cx:pt>
          <cx:pt idx="2967">30.015999999999998</cx:pt>
          <cx:pt idx="2968">499.584</cx:pt>
          <cx:pt idx="2969">31.103999999999999</cx:pt>
          <cx:pt idx="2970">13.272</cx:pt>
          <cx:pt idx="2971">28.271999999999998</cx:pt>
          <cx:pt idx="2972">259.13600000000002</cx:pt>
          <cx:pt idx="2973">10.800000000000001</cx:pt>
          <cx:pt idx="2974">244.006</cx:pt>
          <cx:pt idx="2975">15.936</cx:pt>
          <cx:pt idx="2976">188.55199999999999</cx:pt>
          <cx:pt idx="2977">22.579999999999998</cx:pt>
          <cx:pt idx="2978">545.94000000000005</cx:pt>
          <cx:pt idx="2979">20.736000000000001</cx:pt>
          <cx:pt idx="2980">43.295999999999999</cx:pt>
          <cx:pt idx="2981">123.136</cx:pt>
          <cx:pt idx="2982">11.263999999999999</cx:pt>
          <cx:pt idx="2983">53.423999999999999</cx:pt>
          <cx:pt idx="2984">275.49000000000001</cx:pt>
          <cx:pt idx="2985">24.960000000000001</cx:pt>
          <cx:pt idx="2986">19.359999999999999</cx:pt>
          <cx:pt idx="2987">1267.6500000000001</cx:pt>
          <cx:pt idx="2988">12.99</cx:pt>
          <cx:pt idx="2989">18.559999999999999</cx:pt>
          <cx:pt idx="2990">449.14999999999998</cx:pt>
          <cx:pt idx="2991">31.248000000000001</cx:pt>
          <cx:pt idx="2992">61.439999999999998</cx:pt>
          <cx:pt idx="2993">895.91999999999996</cx:pt>
          <cx:pt idx="2994">55.359999999999999</cx:pt>
          <cx:pt idx="2995">55.920000000000002</cx:pt>
          <cx:pt idx="2996">24.896000000000001</cx:pt>
          <cx:pt idx="2997">3.984</cx:pt>
          <cx:pt idx="2998">95.968000000000004</cx:pt>
          <cx:pt idx="2999">206.99100000000001</cx:pt>
          <cx:pt idx="3000">44.415999999999997</cx:pt>
          <cx:pt idx="3001">9.0060000000000002</cx:pt>
          <cx:pt idx="3002">19</cx:pt>
          <cx:pt idx="3003">33.375999999999998</cx:pt>
          <cx:pt idx="3004">207.47999999999999</cx:pt>
          <cx:pt idx="3005">91.680000000000007</cx:pt>
          <cx:pt idx="3006">904.89999999999998</cx:pt>
          <cx:pt idx="3007">34.271999999999998</cx:pt>
          <cx:pt idx="3008">191.81999999999999</cx:pt>
          <cx:pt idx="3009">243.88</cx:pt>
          <cx:pt idx="3010">12.029999999999999</cx:pt>
          <cx:pt idx="3011">2549.9850000000001</cx:pt>
          <cx:pt idx="3012">21.594000000000001</cx:pt>
          <cx:pt idx="3013">8.9640000000000004</cx:pt>
          <cx:pt idx="3014">20.736000000000001</cx:pt>
          <cx:pt idx="3015">344.22000000000003</cx:pt>
          <cx:pt idx="3016">727.29600000000005</cx:pt>
          <cx:pt idx="3017">22.608000000000001</cx:pt>
          <cx:pt idx="3018">666.39999999999998</cx:pt>
          <cx:pt idx="3019">5.04</cx:pt>
          <cx:pt idx="3020">92.939999999999998</cx:pt>
          <cx:pt idx="3021">66.689999999999998</cx:pt>
          <cx:pt idx="3022">91.680000000000007</cx:pt>
          <cx:pt idx="3023">327.7328</cx:pt>
          <cx:pt idx="3024">52.271999999999998</cx:pt>
          <cx:pt idx="3025">17.940000000000001</cx:pt>
          <cx:pt idx="3026">254.352</cx:pt>
          <cx:pt idx="3027">8.2880000000000003</cx:pt>
          <cx:pt idx="3028">504.89999999999998</cx:pt>
          <cx:pt idx="3029">403.16800000000001</cx:pt>
          <cx:pt idx="3030">194.31999999999999</cx:pt>
          <cx:pt idx="3031">25.989999999999998</cx:pt>
          <cx:pt idx="3032">195.136</cx:pt>
          <cx:pt idx="3033">20.736000000000001</cx:pt>
          <cx:pt idx="3034">53.700000000000003</cx:pt>
          <cx:pt idx="3035">36.259999999999998</cx:pt>
          <cx:pt idx="3036">56.299999999999997</cx:pt>
          <cx:pt idx="3037">32.399999999999999</cx:pt>
          <cx:pt idx="3038">29.16</cx:pt>
          <cx:pt idx="3039">171.28800000000001</cx:pt>
          <cx:pt idx="3040">16.719999999999999</cx:pt>
          <cx:pt idx="3041">12.960000000000001</cx:pt>
          <cx:pt idx="3042">22.18</cx:pt>
          <cx:pt idx="3043">2054.2719999999999</cx:pt>
          <cx:pt idx="3044">1022.97</cx:pt>
          <cx:pt idx="3045">13.9</cx:pt>
          <cx:pt idx="3046">26.379999999999999</cx:pt>
          <cx:pt idx="3047">43.176000000000002</cx:pt>
          <cx:pt idx="3048">411.80000000000001</cx:pt>
          <cx:pt idx="3049">360</cx:pt>
          <cx:pt idx="3050">41.960000000000001</cx:pt>
          <cx:pt idx="3051">227.84</cx:pt>
          <cx:pt idx="3052">37.939999999999998</cx:pt>
          <cx:pt idx="3053">517.89999999999998</cx:pt>
          <cx:pt idx="3054">5.2800000000000002</cx:pt>
          <cx:pt idx="3055">2799.96</cx:pt>
          <cx:pt idx="3056">8.9600000000000009</cx:pt>
          <cx:pt idx="3057">31.5</cx:pt>
          <cx:pt idx="3058">30.559999999999999</cx:pt>
          <cx:pt idx="3059">24.367999999999999</cx:pt>
          <cx:pt idx="3060">119.976</cx:pt>
          <cx:pt idx="3061">26.879999999999999</cx:pt>
          <cx:pt idx="3062">83.969999999999999</cx:pt>
          <cx:pt idx="3063">104.97</cx:pt>
          <cx:pt idx="3064">90.799999999999997</cx:pt>
          <cx:pt idx="3065">140.73599999999999</cx:pt>
          <cx:pt idx="3066">214.94999999999999</cx:pt>
          <cx:pt idx="3067">45.359999999999999</cx:pt>
          <cx:pt idx="3068">288.24000000000001</cx:pt>
          <cx:pt idx="3069">663.93600000000004</cx:pt>
          <cx:pt idx="3070">2934.3299999999999</cx:pt>
          <cx:pt idx="3071">124.41</cx:pt>
          <cx:pt idx="3072">57.75</cx:pt>
          <cx:pt idx="3073">114.45999999999999</cx:pt>
          <cx:pt idx="3074">120.666</cx:pt>
          <cx:pt idx="3075">342.86399999999998</cx:pt>
          <cx:pt idx="3076">16.739999999999998</cx:pt>
          <cx:pt idx="3077">981.37199999999996</cx:pt>
          <cx:pt idx="3078">31.84</cx:pt>
          <cx:pt idx="3079">12.960000000000001</cx:pt>
          <cx:pt idx="3080">43.176000000000002</cx:pt>
          <cx:pt idx="3081">58.340000000000003</cx:pt>
          <cx:pt idx="3082">539.97000000000003</cx:pt>
          <cx:pt idx="3083">3.9279999999999999</cx:pt>
          <cx:pt idx="3084">252.78399999999999</cx:pt>
          <cx:pt idx="3085">127.98399999999999</cx:pt>
          <cx:pt idx="3086">3.984</cx:pt>
          <cx:pt idx="3087">12.992000000000001</cx:pt>
          <cx:pt idx="3088">61</cx:pt>
          <cx:pt idx="3089">671.92999999999995</cx:pt>
          <cx:pt idx="3090">447.86000000000001</cx:pt>
          <cx:pt idx="3091">479.94999999999999</cx:pt>
          <cx:pt idx="3092">166.44</cx:pt>
          <cx:pt idx="3093">31.68</cx:pt>
          <cx:pt idx="3094">10.368</cx:pt>
          <cx:pt idx="3095">12.032</cx:pt>
          <cx:pt idx="3096">5.7679999999999998</cx:pt>
          <cx:pt idx="3097">33.119999999999997</cx:pt>
          <cx:pt idx="3098">220.26560000000001</cx:pt>
          <cx:pt idx="3099">10.776</cx:pt>
          <cx:pt idx="3100">242.352</cx:pt>
          <cx:pt idx="3101">695.15999999999997</cx:pt>
          <cx:pt idx="3102">220.97999999999999</cx:pt>
          <cx:pt idx="3103">12.957000000000001</cx:pt>
          <cx:pt idx="3104">25.68</cx:pt>
          <cx:pt idx="3105">15.712</cx:pt>
          <cx:pt idx="3106">298.464</cx:pt>
          <cx:pt idx="3107">21.93</cx:pt>
          <cx:pt idx="3108">242.94</cx:pt>
          <cx:pt idx="3109">7.6399999999999997</cx:pt>
          <cx:pt idx="3110">51.840000000000003</cx:pt>
          <cx:pt idx="3111">265.17000000000002</cx:pt>
          <cx:pt idx="3112">837.60000000000002</cx:pt>
          <cx:pt idx="3113">135.90000000000001</cx:pt>
          <cx:pt idx="3114">34.68</cx:pt>
          <cx:pt idx="3115">532.70399999999995</cx:pt>
          <cx:pt idx="3116">43.100000000000001</cx:pt>
          <cx:pt idx="3117">15.880000000000001</cx:pt>
          <cx:pt idx="3118">1123.9200000000001</cx:pt>
          <cx:pt idx="3119">249.584</cx:pt>
          <cx:pt idx="3120">48.671999999999997</cx:pt>
          <cx:pt idx="3121">60.768000000000001</cx:pt>
          <cx:pt idx="3122">78.599999999999994</cx:pt>
          <cx:pt idx="3123">3.7679999999999998</cx:pt>
          <cx:pt idx="3124">1036.624</cx:pt>
          <cx:pt idx="3125">563.80799999999999</cx:pt>
          <cx:pt idx="3126">258.52800000000002</cx:pt>
          <cx:pt idx="3127">49.119999999999997</cx:pt>
          <cx:pt idx="3128">44.460000000000001</cx:pt>
          <cx:pt idx="3129">241.56800000000001</cx:pt>
          <cx:pt idx="3130">395</cx:pt>
          <cx:pt idx="3131">627.16800000000001</cx:pt>
          <cx:pt idx="3132">13.279999999999999</cx:pt>
          <cx:pt idx="3133">12.672000000000001</cx:pt>
          <cx:pt idx="3134">30.559999999999999</cx:pt>
          <cx:pt idx="3135">77.951999999999998</cx:pt>
          <cx:pt idx="3136">67.992000000000004</cx:pt>
          <cx:pt idx="3137">12.224</cx:pt>
          <cx:pt idx="3138">44.783999999999999</cx:pt>
          <cx:pt idx="3139">22.847999999999999</cx:pt>
          <cx:pt idx="3140">206.43000000000001</cx:pt>
          <cx:pt idx="3141">210.392</cx:pt>
          <cx:pt idx="3142">119.95999999999999</cx:pt>
          <cx:pt idx="3143">10.608000000000001</cx:pt>
          <cx:pt idx="3144">347.80200000000002</cx:pt>
          <cx:pt idx="3145">963.13599999999997</cx:pt>
          <cx:pt idx="3146">88.775999999999996</cx:pt>
          <cx:pt idx="3147">32.399999999999999</cx:pt>
          <cx:pt idx="3148">32.399999999999999</cx:pt>
          <cx:pt idx="3149">31.050000000000001</cx:pt>
          <cx:pt idx="3150">2025.3599999999999</cx:pt>
          <cx:pt idx="3151">1799.9939999999999</cx:pt>
          <cx:pt idx="3152">101.988</cx:pt>
          <cx:pt idx="3153">262.86399999999998</cx:pt>
          <cx:pt idx="3154">735.98000000000002</cx:pt>
          <cx:pt idx="3155">93.024000000000001</cx:pt>
          <cx:pt idx="3156">284.36399999999998</cx:pt>
          <cx:pt idx="3157">26</cx:pt>
          <cx:pt idx="3158">67.640000000000001</cx:pt>
          <cx:pt idx="3159">119.976</cx:pt>
          <cx:pt idx="3160">5.1799999999999997</cx:pt>
          <cx:pt idx="3161">15.56</cx:pt>
          <cx:pt idx="3162">78.349999999999994</cx:pt>
          <cx:pt idx="3163">59.520000000000003</cx:pt>
          <cx:pt idx="3164">38.520000000000003</cx:pt>
          <cx:pt idx="3165">239.98400000000001</cx:pt>
          <cx:pt idx="3166">19.350000000000001</cx:pt>
          <cx:pt idx="3167">67</cx:pt>
          <cx:pt idx="3168">390.27199999999999</cx:pt>
          <cx:pt idx="3169">62.192</cx:pt>
          <cx:pt idx="3170">23.879999999999999</cx:pt>
          <cx:pt idx="3171">3.1680000000000001</cx:pt>
          <cx:pt idx="3172">528.42999999999995</cx:pt>
          <cx:pt idx="3173">13.391999999999999</cx:pt>
          <cx:pt idx="3174">181.86000000000001</cx:pt>
          <cx:pt idx="3175">180.58799999999999</cx:pt>
          <cx:pt idx="3176">47.984000000000002</cx:pt>
          <cx:pt idx="3177">18.760000000000002</cx:pt>
          <cx:pt idx="3178">20.940000000000001</cx:pt>
          <cx:pt idx="3179">58.68</cx:pt>
          <cx:pt idx="3180">254.90000000000001</cx:pt>
          <cx:pt idx="3181">9.6400000000000006</cx:pt>
          <cx:pt idx="3182">826.62</cx:pt>
          <cx:pt idx="3183">1633.1400000000001</cx:pt>
          <cx:pt idx="3184">544.38</cx:pt>
          <cx:pt idx="3185">26.045999999999999</cx:pt>
          <cx:pt idx="3186">74.352000000000004</cx:pt>
          <cx:pt idx="3187">69.930000000000007</cx:pt>
          <cx:pt idx="3188">3.75</cx:pt>
          <cx:pt idx="3189">20.928000000000001</cx:pt>
          <cx:pt idx="3190">12.672000000000001</cx:pt>
          <cx:pt idx="3191">65.989999999999995</cx:pt>
          <cx:pt idx="3192">6.3700000000000001</cx:pt>
          <cx:pt idx="3193">3.6480000000000001</cx:pt>
          <cx:pt idx="3194">31.103999999999999</cx:pt>
          <cx:pt idx="3195">23.34</cx:pt>
          <cx:pt idx="3196">29.969999999999999</cx:pt>
          <cx:pt idx="3197">3.3660000000000001</cx:pt>
          <cx:pt idx="3198">95.968000000000004</cx:pt>
          <cx:pt idx="3199">18.704000000000001</cx:pt>
          <cx:pt idx="3200">149.232</cx:pt>
          <cx:pt idx="3201">15.936</cx:pt>
          <cx:pt idx="3202">601.53599999999994</cx:pt>
          <cx:pt idx="3203">10.99</cx:pt>
          <cx:pt idx="3204">39.880000000000003</cx:pt>
          <cx:pt idx="3205">62.240000000000002</cx:pt>
          <cx:pt idx="3206">53.200000000000003</cx:pt>
          <cx:pt idx="3207">39.840000000000003</cx:pt>
          <cx:pt idx="3208">349.94999999999999</cx:pt>
          <cx:pt idx="3209">377.928</cx:pt>
          <cx:pt idx="3210">13.391999999999999</cx:pt>
          <cx:pt idx="3211">11.228</cx:pt>
          <cx:pt idx="3212">207.24000000000001</cx:pt>
          <cx:pt idx="3213">1.504</cx:pt>
          <cx:pt idx="3214">34.847999999999999</cx:pt>
          <cx:pt idx="3215">75.180000000000007</cx:pt>
          <cx:pt idx="3216">149.97</cx:pt>
          <cx:pt idx="3217">931.17600000000004</cx:pt>
          <cx:pt idx="3218">430.88</cx:pt>
          <cx:pt idx="3219">94.849999999999994</cx:pt>
          <cx:pt idx="3220">51.119999999999997</cx:pt>
          <cx:pt idx="3221">90</cx:pt>
          <cx:pt idx="3222">9.4079999999999995</cx:pt>
          <cx:pt idx="3223">4.6719999999999997</cx:pt>
          <cx:pt idx="3224">318.39999999999998</cx:pt>
          <cx:pt idx="3225">12.768000000000001</cx:pt>
          <cx:pt idx="3226">15.359999999999999</cx:pt>
          <cx:pt idx="3227">230.376</cx:pt>
          <cx:pt idx="3228">7.1600000000000001</cx:pt>
          <cx:pt idx="3229">375.33999999999997</cx:pt>
          <cx:pt idx="3230">114.90000000000001</cx:pt>
          <cx:pt idx="3231">26.045999999999999</cx:pt>
          <cx:pt idx="3232">2.8959999999999999</cx:pt>
          <cx:pt idx="3233">32.543999999999997</cx:pt>
          <cx:pt idx="3234">3.984</cx:pt>
          <cx:pt idx="3235">181.797</cx:pt>
          <cx:pt idx="3236">44.939999999999998</cx:pt>
          <cx:pt idx="3237">45.576000000000001</cx:pt>
          <cx:pt idx="3238">318.43000000000001</cx:pt>
          <cx:pt idx="3239">122.92</cx:pt>
          <cx:pt idx="3240">7.0679999999999996</cx:pt>
          <cx:pt idx="3241">56.450000000000003</cx:pt>
          <cx:pt idx="3242">13.468</cx:pt>
          <cx:pt idx="3243">219.80000000000001</cx:pt>
          <cx:pt idx="3244">317.05799999999999</cx:pt>
          <cx:pt idx="3245">49.079999999999998</cx:pt>
          <cx:pt idx="3246">324.89999999999998</cx:pt>
          <cx:pt idx="3247">18.239999999999998</cx:pt>
          <cx:pt idx="3248">113.88800000000001</cx:pt>
          <cx:pt idx="3249">105.584</cx:pt>
          <cx:pt idx="3250">24.850000000000001</cx:pt>
          <cx:pt idx="3251">60.311999999999998</cx:pt>
          <cx:pt idx="3252">7.056</cx:pt>
          <cx:pt idx="3253">27.184000000000001</cx:pt>
          <cx:pt idx="3254">107.98399999999999</cx:pt>
          <cx:pt idx="3255">19.295999999999999</cx:pt>
          <cx:pt idx="3256">4.6079999999999997</cx:pt>
          <cx:pt idx="3257">79.974000000000004</cx:pt>
          <cx:pt idx="3258">2.9460000000000002</cx:pt>
          <cx:pt idx="3259">3.1360000000000001</cx:pt>
          <cx:pt idx="3260">20.736000000000001</cx:pt>
          <cx:pt idx="3261">99.980000000000004</cx:pt>
          <cx:pt idx="3262">733.95000000000005</cx:pt>
          <cx:pt idx="3263">241.44</cx:pt>
          <cx:pt idx="3264">10.08</cx:pt>
          <cx:pt idx="3265">281.904</cx:pt>
          <cx:pt idx="3266">201.43199999999999</cx:pt>
          <cx:pt idx="3267">135.97999999999999</cx:pt>
          <cx:pt idx="3268">44.950000000000003</cx:pt>
          <cx:pt idx="3269">2.9700000000000002</cx:pt>
          <cx:pt idx="3270">6.54</cx:pt>
          <cx:pt idx="3271">7.9199999999999999</cx:pt>
          <cx:pt idx="3272">203.91999999999999</cx:pt>
          <cx:pt idx="3273">3359.9520000000002</cx:pt>
          <cx:pt idx="3274">18.239999999999998</cx:pt>
          <cx:pt idx="3275">27.780000000000001</cx:pt>
          <cx:pt idx="3276">22.960000000000001</cx:pt>
          <cx:pt idx="3277">28.989999999999998</cx:pt>
          <cx:pt idx="3278">12.960000000000001</cx:pt>
          <cx:pt idx="3279">22.960000000000001</cx:pt>
          <cx:pt idx="3280">4164.0500000000002</cx:pt>
          <cx:pt idx="3281">47.984000000000002</cx:pt>
          <cx:pt idx="3282">4.6239999999999997</cx:pt>
          <cx:pt idx="3283">15.24</cx:pt>
          <cx:pt idx="3284">63.923999999999999</cx:pt>
          <cx:pt idx="3285">6.5599999999999996</cx:pt>
          <cx:pt idx="3286">13.109999999999999</cx:pt>
          <cx:pt idx="3287">494.37599999999998</cx:pt>
          <cx:pt idx="3288">29.199999999999999</cx:pt>
          <cx:pt idx="3289">248.84999999999999</cx:pt>
          <cx:pt idx="3290">36.240000000000002</cx:pt>
          <cx:pt idx="3291">11.68</cx:pt>
          <cx:pt idx="3292">11.91</cx:pt>
          <cx:pt idx="3293">3.48</cx:pt>
          <cx:pt idx="3294">30.960000000000001</cx:pt>
          <cx:pt idx="3295">1704.8900000000001</cx:pt>
          <cx:pt idx="3296">19.193999999999999</cx:pt>
          <cx:pt idx="3297">121.792</cx:pt>
          <cx:pt idx="3298">1919.9760000000001</cx:pt>
          <cx:pt idx="3299">50.997</cx:pt>
          <cx:pt idx="3300">76.792000000000002</cx:pt>
          <cx:pt idx="3301">539.96400000000006</cx:pt>
          <cx:pt idx="3302">60.311999999999998</cx:pt>
          <cx:pt idx="3303">1.944</cx:pt>
          <cx:pt idx="3304">12.984</cx:pt>
          <cx:pt idx="3305">217.584</cx:pt>
          <cx:pt idx="3306">328.77600000000001</cx:pt>
          <cx:pt idx="3307">2.286</cx:pt>
          <cx:pt idx="3308">47.984000000000002</cx:pt>
          <cx:pt idx="3309">25.344000000000001</cx:pt>
          <cx:pt idx="3310">232.40000000000001</cx:pt>
          <cx:pt idx="3311">86.450000000000003</cx:pt>
          <cx:pt idx="3312">603.91999999999996</cx:pt>
          <cx:pt idx="3313">81.980000000000004</cx:pt>
          <cx:pt idx="3314">271.76400000000001</cx:pt>
          <cx:pt idx="3315">14.375999999999999</cx:pt>
          <cx:pt idx="3316">341.95999999999998</cx:pt>
          <cx:pt idx="3317">181.34999999999999</cx:pt>
          <cx:pt idx="3318">8.6400000000000006</cx:pt>
          <cx:pt idx="3319">43.512</cx:pt>
          <cx:pt idx="3320">662.88</cx:pt>
          <cx:pt idx="3321">25.920000000000002</cx:pt>
          <cx:pt idx="3322">68.939999999999998</cx:pt>
          <cx:pt idx="3323">128.81999999999999</cx:pt>
          <cx:pt idx="3324">896.99000000000001</cx:pt>
          <cx:pt idx="3325">1.234</cx:pt>
          <cx:pt idx="3326">67.560000000000002</cx:pt>
          <cx:pt idx="3327">21.719999999999999</cx:pt>
          <cx:pt idx="3328">262.33600000000001</cx:pt>
          <cx:pt idx="3329">148.47999999999999</cx:pt>
          <cx:pt idx="3330">241.17599999999999</cx:pt>
          <cx:pt idx="3331">227.976</cx:pt>
          <cx:pt idx="3332">52.68</cx:pt>
          <cx:pt idx="3333">2.032</cx:pt>
          <cx:pt idx="3334">17.120000000000001</cx:pt>
          <cx:pt idx="3335">431.96800000000002</cx:pt>
          <cx:pt idx="3336">129.91999999999999</cx:pt>
          <cx:pt idx="3337">568.72799999999995</cx:pt>
          <cx:pt idx="3338">117.14400000000001</cx:pt>
          <cx:pt idx="3339">203.52000000000001</cx:pt>
          <cx:pt idx="3340">51.75</cx:pt>
          <cx:pt idx="3341">122.97</cx:pt>
          <cx:pt idx="3342">244.61500000000001</cx:pt>
          <cx:pt idx="3343">59.969999999999999</cx:pt>
          <cx:pt idx="3344">81.540000000000006</cx:pt>
          <cx:pt idx="3345">11.68</cx:pt>
          <cx:pt idx="3346">29</cx:pt>
          <cx:pt idx="3347">50.799999999999997</cx:pt>
          <cx:pt idx="3348">16.030000000000001</cx:pt>
          <cx:pt idx="3349">15.712</cx:pt>
          <cx:pt idx="3350">89.969999999999999</cx:pt>
          <cx:pt idx="3351">435.99900000000002</cx:pt>
          <cx:pt idx="3352">83.983999999999995</cx:pt>
          <cx:pt idx="3353">359.98000000000002</cx:pt>
          <cx:pt idx="3354">70.560000000000002</cx:pt>
          <cx:pt idx="3355">20.879999999999999</cx:pt>
          <cx:pt idx="3356">3.8100000000000001</cx:pt>
          <cx:pt idx="3357">73.007999999999996</cx:pt>
          <cx:pt idx="3358">3.2080000000000002</cx:pt>
          <cx:pt idx="3359">26.175999999999998</cx:pt>
          <cx:pt idx="3360">30.440000000000001</cx:pt>
          <cx:pt idx="3361">35.280000000000001</cx:pt>
          <cx:pt idx="3362">19.440000000000001</cx:pt>
          <cx:pt idx="3363">37.880000000000003</cx:pt>
          <cx:pt idx="3364">9.5519999999999996</cx:pt>
          <cx:pt idx="3365">290.666</cx:pt>
          <cx:pt idx="3366">10.368</cx:pt>
          <cx:pt idx="3367">14.352</cx:pt>
          <cx:pt idx="3368">141.96000000000001</cx:pt>
          <cx:pt idx="3369">66.048000000000002</cx:pt>
          <cx:pt idx="3370">1287.45</cx:pt>
          <cx:pt idx="3371">25.824000000000002</cx:pt>
          <cx:pt idx="3372">160.96000000000001</cx:pt>
          <cx:pt idx="3373">28.440000000000001</cx:pt>
          <cx:pt idx="3374">364.41000000000003</cx:pt>
          <cx:pt idx="3375">39.960000000000001</cx:pt>
          <cx:pt idx="3376">361.76400000000001</cx:pt>
          <cx:pt idx="3377">111.672</cx:pt>
          <cx:pt idx="3378">13.776</cx:pt>
          <cx:pt idx="3379">10.272</cx:pt>
          <cx:pt idx="3380">24.047999999999998</cx:pt>
          <cx:pt idx="3381">2.8959999999999999</cx:pt>
          <cx:pt idx="3382">17.940000000000001</cx:pt>
          <cx:pt idx="3383">384.17399999999998</cx:pt>
          <cx:pt idx="3384">1799.75</cx:pt>
          <cx:pt idx="3385">580.67200000000003</cx:pt>
          <cx:pt idx="3386">18.936</cx:pt>
          <cx:pt idx="3387">222.38399999999999</cx:pt>
          <cx:pt idx="3388">50.454000000000001</cx:pt>
          <cx:pt idx="3389">154.76400000000001</cx:pt>
          <cx:pt idx="3390">6.8479999999999999</cx:pt>
          <cx:pt idx="3391">1091.1679999999999</cx:pt>
          <cx:pt idx="3392">219.16800000000001</cx:pt>
          <cx:pt idx="3393">6.9279999999999999</cx:pt>
          <cx:pt idx="3394">40.031999999999996</cx:pt>
          <cx:pt idx="3395">443.92000000000002</cx:pt>
          <cx:pt idx="3396">169.99000000000001</cx:pt>
          <cx:pt idx="3397">25.920000000000002</cx:pt>
          <cx:pt idx="3398">36.990000000000002</cx:pt>
          <cx:pt idx="3399">629.10000000000002</cx:pt>
          <cx:pt idx="3400">193.94999999999999</cx:pt>
          <cx:pt idx="3401">5.46</cx:pt>
          <cx:pt idx="3402">22.288</cx:pt>
          <cx:pt idx="3403">65.424000000000007</cx:pt>
          <cx:pt idx="3404">77.879999999999995</cx:pt>
          <cx:pt idx="3405">281.37200000000001</cx:pt>
          <cx:pt idx="3406">281.37200000000001</cx:pt>
          <cx:pt idx="3407">7.4880000000000004</cx:pt>
          <cx:pt idx="3408">22.335999999999999</cx:pt>
          <cx:pt idx="3409">10.368</cx:pt>
          <cx:pt idx="3410">65.790000000000006</cx:pt>
          <cx:pt idx="3411">271.98399999999998</cx:pt>
          <cx:pt idx="3412">11.76</cx:pt>
          <cx:pt idx="3413">77.519999999999996</cx:pt>
          <cx:pt idx="3414">48.640000000000001</cx:pt>
          <cx:pt idx="3415">1.8100000000000001</cx:pt>
          <cx:pt idx="3416">8.2599999999999998</cx:pt>
          <cx:pt idx="3417">43.560000000000002</cx:pt>
          <cx:pt idx="3418">5.8399999999999999</cx:pt>
          <cx:pt idx="3419">271.76400000000001</cx:pt>
          <cx:pt idx="3420">262.24000000000001</cx:pt>
          <cx:pt idx="3421">182.72</cx:pt>
          <cx:pt idx="3422">131.59999999999999</cx:pt>
          <cx:pt idx="3423">22.719999999999999</cx:pt>
          <cx:pt idx="3424">558.39999999999998</cx:pt>
          <cx:pt idx="3425">15.24</cx:pt>
          <cx:pt idx="3426">1408.0999999999999</cx:pt>
          <cx:pt idx="3427">32.896000000000001</cx:pt>
          <cx:pt idx="3428">215.148</cx:pt>
          <cx:pt idx="3429">30.960000000000001</cx:pt>
          <cx:pt idx="3430">29.789999999999999</cx:pt>
          <cx:pt idx="3431">128.90000000000001</cx:pt>
          <cx:pt idx="3432">60.119999999999997</cx:pt>
          <cx:pt idx="3433">24.815999999999999</cx:pt>
          <cx:pt idx="3434">14.976000000000001</cx:pt>
          <cx:pt idx="3435">15.08</cx:pt>
          <cx:pt idx="3436">24.288</cx:pt>
          <cx:pt idx="3437">16.192</cx:pt>
          <cx:pt idx="3438">251.006</cx:pt>
          <cx:pt idx="3439">54.192</cx:pt>
          <cx:pt idx="3440">4.3040000000000003</cx:pt>
          <cx:pt idx="3441">108.92</cx:pt>
          <cx:pt idx="3442">16.739999999999998</cx:pt>
          <cx:pt idx="3443">2504.7399999999998</cx:pt>
          <cx:pt idx="3444">84.784000000000006</cx:pt>
          <cx:pt idx="3445">29.899999999999999</cx:pt>
          <cx:pt idx="3446">70.879999999999995</cx:pt>
          <cx:pt idx="3447">3.7599999999999998</cx:pt>
          <cx:pt idx="3448">27.263999999999999</cx:pt>
          <cx:pt idx="3449">56.649999999999999</cx:pt>
          <cx:pt idx="3450">14.970000000000001</cx:pt>
          <cx:pt idx="3451">4.0199999999999996</cx:pt>
          <cx:pt idx="3452">471.92000000000002</cx:pt>
          <cx:pt idx="3453">58.719999999999999</cx:pt>
          <cx:pt idx="3454">5.1600000000000001</cx:pt>
          <cx:pt idx="3455">16.495999999999999</cx:pt>
          <cx:pt idx="3456">71.975999999999999</cx:pt>
          <cx:pt idx="3457">22.512</cx:pt>
          <cx:pt idx="3458">3.444</cx:pt>
          <cx:pt idx="3459">538.19399999999996</cx:pt>
          <cx:pt idx="3460">47.984000000000002</cx:pt>
          <cx:pt idx="3461">492.76799999999997</cx:pt>
          <cx:pt idx="3462">286.79000000000002</cx:pt>
          <cx:pt idx="3463">5.0800000000000001</cx:pt>
          <cx:pt idx="3464">47.991999999999997</cx:pt>
          <cx:pt idx="3465">61.960000000000001</cx:pt>
          <cx:pt idx="3466">361.95999999999998</cx:pt>
          <cx:pt idx="3467">278.81999999999999</cx:pt>
          <cx:pt idx="3468">133.38</cx:pt>
          <cx:pt idx="3469">47.951999999999998</cx:pt>
          <cx:pt idx="3470">16.739999999999998</cx:pt>
          <cx:pt idx="3471">10.848000000000001</cx:pt>
          <cx:pt idx="3472">18.544</cx:pt>
          <cx:pt idx="3473">180.97999999999999</cx:pt>
          <cx:pt idx="3474">99.980000000000004</cx:pt>
          <cx:pt idx="3475">34.950000000000003</cx:pt>
          <cx:pt idx="3476">152</cx:pt>
          <cx:pt idx="3477">92.519999999999996</cx:pt>
          <cx:pt idx="3478">8.5600000000000005</cx:pt>
          <cx:pt idx="3479">45.359999999999999</cx:pt>
          <cx:pt idx="3480">1421.664</cx:pt>
          <cx:pt idx="3481">8.9600000000000009</cx:pt>
          <cx:pt idx="3482">579.95000000000005</cx:pt>
          <cx:pt idx="3483">29.120000000000001</cx:pt>
          <cx:pt idx="3484">1202.9400000000001</cx:pt>
          <cx:pt idx="3485">7.9199999999999999</cx:pt>
          <cx:pt idx="3486">36.192</cx:pt>
          <cx:pt idx="3487">147.184</cx:pt>
          <cx:pt idx="3488">408.42200000000003</cx:pt>
          <cx:pt idx="3489">382.11599999999999</cx:pt>
          <cx:pt idx="3490">68.599999999999994</cx:pt>
          <cx:pt idx="3491">435.50400000000002</cx:pt>
          <cx:pt idx="3492">11.167999999999999</cx:pt>
          <cx:pt idx="3493">72</cx:pt>
          <cx:pt idx="3494">655.89999999999998</cx:pt>
          <cx:pt idx="3495">603.91999999999996</cx:pt>
          <cx:pt idx="3496">513.024</cx:pt>
          <cx:pt idx="3497">487.92000000000002</cx:pt>
          <cx:pt idx="3498">15.24</cx:pt>
          <cx:pt idx="3499">209.97</cx:pt>
          <cx:pt idx="3500">62.939999999999998</cx:pt>
          <cx:pt idx="3501">25.920000000000002</cx:pt>
          <cx:pt idx="3502">10.368</cx:pt>
          <cx:pt idx="3503">95.736000000000004</cx:pt>
          <cx:pt idx="3504">900.08000000000004</cx:pt>
          <cx:pt idx="3505">201.584</cx:pt>
          <cx:pt idx="3506">3.3919999999999999</cx:pt>
          <cx:pt idx="3507">193.06559999999999</cx:pt>
          <cx:pt idx="3508">15.552</cx:pt>
          <cx:pt idx="3509">11.648</cx:pt>
          <cx:pt idx="3510">418.80000000000001</cx:pt>
          <cx:pt idx="3511">509.488</cx:pt>
          <cx:pt idx="3512">825.17399999999998</cx:pt>
          <cx:pt idx="3513">17.760000000000002</cx:pt>
          <cx:pt idx="3514">6.9119999999999999</cx:pt>
          <cx:pt idx="3515">66.299999999999997</cx:pt>
          <cx:pt idx="3516">30.815999999999999</cx:pt>
          <cx:pt idx="3517">44.783999999999999</cx:pt>
          <cx:pt idx="3518">569.53599999999994</cx:pt>
          <cx:pt idx="3519">796.42499999999995</cx:pt>
          <cx:pt idx="3520">12.832000000000001</cx:pt>
          <cx:pt idx="3521">40.460000000000001</cx:pt>
          <cx:pt idx="3522">404.94</cx:pt>
          <cx:pt idx="3523">116</cx:pt>
          <cx:pt idx="3524">657.55200000000002</cx:pt>
          <cx:pt idx="3525">599.97000000000003</cx:pt>
          <cx:pt idx="3526">38.969999999999999</cx:pt>
          <cx:pt idx="3527">45.840000000000003</cx:pt>
          <cx:pt idx="3528">38.240000000000002</cx:pt>
          <cx:pt idx="3529">87.168000000000006</cx:pt>
          <cx:pt idx="3530">21.399999999999999</cx:pt>
          <cx:pt idx="3531">54.899999999999999</cx:pt>
          <cx:pt idx="3532">287.96800000000002</cx:pt>
          <cx:pt idx="3533">13.119999999999999</cx:pt>
          <cx:pt idx="3534">10.75</cx:pt>
          <cx:pt idx="3535">11.619999999999999</cx:pt>
          <cx:pt idx="3536">40.740000000000002</cx:pt>
          <cx:pt idx="3537">83.25</cx:pt>
          <cx:pt idx="3538">9.4499999999999993</cx:pt>
          <cx:pt idx="3539">20.649999999999999</cx:pt>
          <cx:pt idx="3540">45.359999999999999</cx:pt>
          <cx:pt idx="3541">5.3520000000000003</cx:pt>
          <cx:pt idx="3542">99.372</cx:pt>
          <cx:pt idx="3543">2.6720000000000002</cx:pt>
          <cx:pt idx="3544">28.672000000000001</cx:pt>
          <cx:pt idx="3545">29.312000000000001</cx:pt>
          <cx:pt idx="3546">105.98</cx:pt>
          <cx:pt idx="3547">35.060000000000002</cx:pt>
          <cx:pt idx="3548">33.939999999999998</cx:pt>
          <cx:pt idx="3549">30</cx:pt>
          <cx:pt idx="3550">45.527999999999999</cx:pt>
          <cx:pt idx="3551">844.11599999999999</cx:pt>
          <cx:pt idx="3552">812.73599999999999</cx:pt>
          <cx:pt idx="3553">7.476</cx:pt>
          <cx:pt idx="3554">330.39999999999998</cx:pt>
          <cx:pt idx="3555">604.75199999999995</cx:pt>
          <cx:pt idx="3556">45.359999999999999</cx:pt>
          <cx:pt idx="3557">10.128</cx:pt>
          <cx:pt idx="3558">21.792000000000002</cx:pt>
          <cx:pt idx="3559">439.80000000000001</cx:pt>
          <cx:pt idx="3560">8.2560000000000002</cx:pt>
          <cx:pt idx="3561">25.559999999999999</cx:pt>
          <cx:pt idx="3562">4.3680000000000003</cx:pt>
          <cx:pt idx="3563">11.52</cx:pt>
          <cx:pt idx="3564">12.960000000000001</cx:pt>
          <cx:pt idx="3565">3.96</cx:pt>
          <cx:pt idx="3566">1577.9400000000001</cx:pt>
          <cx:pt idx="3567">15.007999999999999</cx:pt>
          <cx:pt idx="3568">59.979999999999997</cx:pt>
          <cx:pt idx="3569">2395.1999999999998</cx:pt>
          <cx:pt idx="3570">1687.8</cx:pt>
          <cx:pt idx="3571">7.992</cx:pt>
          <cx:pt idx="3572">5.1840000000000002</cx:pt>
          <cx:pt idx="3573">11.68</cx:pt>
          <cx:pt idx="3574">104.8</cx:pt>
          <cx:pt idx="3575">14.496</cx:pt>
          <cx:pt idx="3576">4.7839999999999998</cx:pt>
          <cx:pt idx="3577">4.7300000000000004</cx:pt>
          <cx:pt idx="3578">7.8899999999999997</cx:pt>
          <cx:pt idx="3579">65.5</cx:pt>
          <cx:pt idx="3580">2430.0799999999999</cx:pt>
          <cx:pt idx="3581">104.84999999999999</cx:pt>
          <cx:pt idx="3582">3.8999999999999999</cx:pt>
          <cx:pt idx="3583">801.96000000000004</cx:pt>
          <cx:pt idx="3584">191.96000000000001</cx:pt>
          <cx:pt idx="3585">2.6099999999999999</cx:pt>
          <cx:pt idx="3586">5.96</cx:pt>
          <cx:pt idx="3587">1169.694</cx:pt>
          <cx:pt idx="3588">1665.6199999999999</cx:pt>
          <cx:pt idx="3589">2.8799999999999999</cx:pt>
          <cx:pt idx="3590">1443.96</cx:pt>
          <cx:pt idx="3591">2.9199999999999999</cx:pt>
          <cx:pt idx="3592">465.18000000000001</cx:pt>
          <cx:pt idx="3593">22.428000000000001</cx:pt>
          <cx:pt idx="3594">37.520000000000003</cx:pt>
          <cx:pt idx="3595">2.6240000000000001</cx:pt>
          <cx:pt idx="3596">15.552</cx:pt>
          <cx:pt idx="3597">64.703999999999994</cx:pt>
          <cx:pt idx="3598">17.472000000000001</cx:pt>
          <cx:pt idx="3599">135.51599999999999</cx:pt>
          <cx:pt idx="3600">431.928</cx:pt>
          <cx:pt idx="3601">12.448</cx:pt>
          <cx:pt idx="3602">657.92999999999995</cx:pt>
          <cx:pt idx="3603">277.39999999999998</cx:pt>
          <cx:pt idx="3604">25.16</cx:pt>
          <cx:pt idx="3605">91.920000000000002</cx:pt>
          <cx:pt idx="3606">29.34</cx:pt>
          <cx:pt idx="3607">139.44</cx:pt>
          <cx:pt idx="3608">6.9119999999999999</cx:pt>
          <cx:pt idx="3609">27.096</cx:pt>
          <cx:pt idx="3610">177.56800000000001</cx:pt>
          <cx:pt idx="3611">58.415999999999997</cx:pt>
          <cx:pt idx="3612">16.448</cx:pt>
          <cx:pt idx="3613">36.783999999999999</cx:pt>
          <cx:pt idx="3614">718.11599999999999</cx:pt>
          <cx:pt idx="3615">31.776</cx:pt>
          <cx:pt idx="3616">9.5549999999999997</cx:pt>
          <cx:pt idx="3617">487.98399999999998</cx:pt>
          <cx:pt idx="3618">5.5599999999999996</cx:pt>
          <cx:pt idx="3619">217.84999999999999</cx:pt>
          <cx:pt idx="3620">40.776000000000003</cx:pt>
          <cx:pt idx="3621">63.936</cx:pt>
          <cx:pt idx="3622">142.40000000000001</cx:pt>
          <cx:pt idx="3623">7.1600000000000001</cx:pt>
          <cx:pt idx="3624">681.40800000000002</cx:pt>
          <cx:pt idx="3625">3.52</cx:pt>
          <cx:pt idx="3626">5.5800000000000001</cx:pt>
          <cx:pt idx="3627">36.32</cx:pt>
          <cx:pt idx="3628">2060.7440000000001</cx:pt>
          <cx:pt idx="3629">52.271999999999998</cx:pt>
          <cx:pt idx="3630">213.136</cx:pt>
          <cx:pt idx="3631">69.519999999999996</cx:pt>
          <cx:pt idx="3632">763.44000000000005</cx:pt>
          <cx:pt idx="3633">9.2159999999999993</cx:pt>
          <cx:pt idx="3634">41.957999999999998</cx:pt>
          <cx:pt idx="3635">89.567999999999998</cx:pt>
          <cx:pt idx="3636">22.248000000000001</cx:pt>
          <cx:pt idx="3637">334.88</cx:pt>
          <cx:pt idx="3638">148.28800000000001</cx:pt>
          <cx:pt idx="3639">4.6239999999999997</cx:pt>
          <cx:pt idx="3640">178.91999999999999</cx:pt>
          <cx:pt idx="3641">69.888000000000005</cx:pt>
          <cx:pt idx="3642">487.98399999999998</cx:pt>
          <cx:pt idx="3643">47.299999999999997</cx:pt>
          <cx:pt idx="3644">4.1299999999999999</cx:pt>
          <cx:pt idx="3645">155.12</cx:pt>
          <cx:pt idx="3646">6.4800000000000004</cx:pt>
          <cx:pt idx="3647">15.52</cx:pt>
          <cx:pt idx="3648">2.9460000000000002</cx:pt>
          <cx:pt idx="3649">55.103999999999999</cx:pt>
          <cx:pt idx="3650">104.88</cx:pt>
          <cx:pt idx="3651">34.700000000000003</cx:pt>
          <cx:pt idx="3652">33.719999999999999</cx:pt>
          <cx:pt idx="3653">14.94</cx:pt>
          <cx:pt idx="3654">638.73000000000002</cx:pt>
          <cx:pt idx="3655">113.568</cx:pt>
          <cx:pt idx="3656">9.0960000000000001</cx:pt>
          <cx:pt idx="3657">8.6880000000000006</cx:pt>
          <cx:pt idx="3658">30.879999999999999</cx:pt>
          <cx:pt idx="3659">6.4080000000000004</cx:pt>
          <cx:pt idx="3660">33.799999999999997</cx:pt>
          <cx:pt idx="3661">377.97000000000003</cx:pt>
          <cx:pt idx="3662">258.89999999999998</cx:pt>
          <cx:pt idx="3663">24.559999999999999</cx:pt>
          <cx:pt idx="3664">27.888000000000002</cx:pt>
          <cx:pt idx="3665">6.4560000000000004</cx:pt>
          <cx:pt idx="3666">52.68</cx:pt>
          <cx:pt idx="3667">13.880000000000001</cx:pt>
          <cx:pt idx="3668">103.92</cx:pt>
          <cx:pt idx="3669">11.52</cx:pt>
          <cx:pt idx="3670">10.368</cx:pt>
          <cx:pt idx="3671">39.072000000000003</cx:pt>
          <cx:pt idx="3672">8.8719999999999999</cx:pt>
          <cx:pt idx="3673">121.104</cx:pt>
          <cx:pt idx="3674">127.372</cx:pt>
          <cx:pt idx="3675">47.951999999999998</cx:pt>
          <cx:pt idx="3676">44.460000000000001</cx:pt>
          <cx:pt idx="3677">15.800000000000001</cx:pt>
          <cx:pt idx="3678">464.97000000000003</cx:pt>
          <cx:pt idx="3679">181.96000000000001</cx:pt>
          <cx:pt idx="3680">12.390000000000001</cx:pt>
          <cx:pt idx="3681">84.090000000000003</cx:pt>
          <cx:pt idx="3682">79.359999999999999</cx:pt>
          <cx:pt idx="3683">153.36000000000001</cx:pt>
          <cx:pt idx="3684">43.68</cx:pt>
          <cx:pt idx="3685">98.209999999999994</cx:pt>
          <cx:pt idx="3686">9.8399999999999999</cx:pt>
          <cx:pt idx="3687">2.694</cx:pt>
          <cx:pt idx="3688">25.344000000000001</cx:pt>
          <cx:pt idx="3689">43.920000000000002</cx:pt>
          <cx:pt idx="3690">59.994</cx:pt>
          <cx:pt idx="3691">439.99200000000002</cx:pt>
          <cx:pt idx="3692">87.959999999999994</cx:pt>
          <cx:pt idx="3693">15.488</cx:pt>
          <cx:pt idx="3694">232.96000000000001</cx:pt>
          <cx:pt idx="3695">66.540000000000006</cx:pt>
          <cx:pt idx="3696">43.259999999999998</cx:pt>
          <cx:pt idx="3697">141.96000000000001</cx:pt>
          <cx:pt idx="3698">79.400000000000006</cx:pt>
          <cx:pt idx="3699">163.96000000000001</cx:pt>
          <cx:pt idx="3700">37.93</cx:pt>
          <cx:pt idx="3701">15.167999999999999</cx:pt>
          <cx:pt idx="3702">24.780000000000001</cx:pt>
          <cx:pt idx="3703">19.140000000000001</cx:pt>
          <cx:pt idx="3704">899.97000000000003</cx:pt>
          <cx:pt idx="3705">32.399999999999999</cx:pt>
          <cx:pt idx="3706">23.832000000000001</cx:pt>
          <cx:pt idx="3707">6.3680000000000003</cx:pt>
          <cx:pt idx="3708">34.176000000000002</cx:pt>
          <cx:pt idx="3709">5.5439999999999996</cx:pt>
          <cx:pt idx="3710">510.24000000000001</cx:pt>
          <cx:pt idx="3711">204.94999999999999</cx:pt>
          <cx:pt idx="3712">11.539999999999999</cx:pt>
          <cx:pt idx="3713">162.59999999999999</cx:pt>
          <cx:pt idx="3714">45.68</cx:pt>
          <cx:pt idx="3715">603.91999999999996</cx:pt>
          <cx:pt idx="3716">23.550000000000001</cx:pt>
          <cx:pt idx="3717">5.04</cx:pt>
          <cx:pt idx="3718">249.94999999999999</cx:pt>
          <cx:pt idx="3719">33.399999999999999</cx:pt>
          <cx:pt idx="3720">18.920000000000002</cx:pt>
          <cx:pt idx="3721">15.42</cx:pt>
          <cx:pt idx="3722">35.712000000000003</cx:pt>
          <cx:pt idx="3723">551.98500000000001</cx:pt>
          <cx:pt idx="3724">7.056</cx:pt>
          <cx:pt idx="3725">18.719999999999999</cx:pt>
          <cx:pt idx="3726">360.38</cx:pt>
          <cx:pt idx="3727">11.16</cx:pt>
          <cx:pt idx="3728">14.94</cx:pt>
          <cx:pt idx="3729">41.960000000000001</cx:pt>
          <cx:pt idx="3730">636.86000000000001</cx:pt>
          <cx:pt idx="3731">499.99000000000001</cx:pt>
          <cx:pt idx="3732">1259.9300000000001</cx:pt>
          <cx:pt idx="3733">65.079999999999998</cx:pt>
          <cx:pt idx="3734">26.379999999999999</cx:pt>
          <cx:pt idx="3735">71.969999999999999</cx:pt>
          <cx:pt idx="3736">129.97999999999999</cx:pt>
          <cx:pt idx="3737">32.539999999999999</cx:pt>
          <cx:pt idx="3738">10.9</cx:pt>
          <cx:pt idx="3739">59.979999999999997</cx:pt>
          <cx:pt idx="3740">61.929000000000002</cx:pt>
          <cx:pt idx="3741">16.52</cx:pt>
          <cx:pt idx="3742">60.119999999999997</cx:pt>
          <cx:pt idx="3743">49.536000000000001</cx:pt>
          <cx:pt idx="3744">11.85</cx:pt>
          <cx:pt idx="3745">118.25</cx:pt>
          <cx:pt idx="3746">368.97000000000003</cx:pt>
          <cx:pt idx="3747">198.46000000000001</cx:pt>
          <cx:pt idx="3748">321.92000000000002</cx:pt>
          <cx:pt idx="3749">879.98400000000004</cx:pt>
          <cx:pt idx="3750">28.399999999999999</cx:pt>
          <cx:pt idx="3751">230.28</cx:pt>
          <cx:pt idx="3752">116.28</cx:pt>
          <cx:pt idx="3753">841.56799999999998</cx:pt>
          <cx:pt idx="3754">354.89999999999998</cx:pt>
          <cx:pt idx="3755">42.783999999999999</cx:pt>
          <cx:pt idx="3756">563.42999999999995</cx:pt>
          <cx:pt idx="3757">111.104</cx:pt>
          <cx:pt idx="3758">11.68</cx:pt>
          <cx:pt idx="3759">16.899999999999999</cx:pt>
          <cx:pt idx="3760">24.399999999999999</cx:pt>
          <cx:pt idx="3761">87.599999999999994</cx:pt>
          <cx:pt idx="3762">241.96000000000001</cx:pt>
          <cx:pt idx="3763">8.5199999999999996</cx:pt>
          <cx:pt idx="3764">1.788</cx:pt>
          <cx:pt idx="3765">99.372</cx:pt>
          <cx:pt idx="3766">1.3440000000000001</cx:pt>
          <cx:pt idx="3767">119.95999999999999</cx:pt>
          <cx:pt idx="3768">1013.832</cx:pt>
          <cx:pt idx="3769">1.984</cx:pt>
          <cx:pt idx="3770">2003.52</cx:pt>
          <cx:pt idx="3771">82.367999999999995</cx:pt>
          <cx:pt idx="3772">62.909999999999997</cx:pt>
          <cx:pt idx="3773">6.9119999999999999</cx:pt>
          <cx:pt idx="3774">383.976</cx:pt>
          <cx:pt idx="3775">10.368</cx:pt>
          <cx:pt idx="3776">335.94400000000002</cx:pt>
          <cx:pt idx="3777">665.88</cx:pt>
          <cx:pt idx="3778">71.975999999999999</cx:pt>
          <cx:pt idx="3779">37.939999999999998</cx:pt>
          <cx:pt idx="3780">273.95999999999998</cx:pt>
          <cx:pt idx="3781">269.98200000000003</cx:pt>
          <cx:pt idx="3782">8.9039999999999999</cx:pt>
          <cx:pt idx="3783">720.06399999999996</cx:pt>
          <cx:pt idx="3784">41.423999999999999</cx:pt>
          <cx:pt idx="3785">3.1320000000000001</cx:pt>
          <cx:pt idx="3786">1085.4200000000001</cx:pt>
          <cx:pt idx="3787">3.9119999999999999</cx:pt>
          <cx:pt idx="3788">62.375999999999998</cx:pt>
          <cx:pt idx="3789">29.050000000000001</cx:pt>
          <cx:pt idx="3790">180.96000000000001</cx:pt>
          <cx:pt idx="3791">4.4189999999999996</cx:pt>
          <cx:pt idx="3792">16.032</cx:pt>
          <cx:pt idx="3793">29.789999999999999</cx:pt>
          <cx:pt idx="3794">57.229999999999997</cx:pt>
          <cx:pt idx="3795">333</cx:pt>
          <cx:pt idx="3796">36.439999999999998</cx:pt>
          <cx:pt idx="3797">251.63999999999999</cx:pt>
          <cx:pt idx="3798">523.76400000000001</cx:pt>
          <cx:pt idx="3799">1359.96</cx:pt>
          <cx:pt idx="3800">102.592</cx:pt>
          <cx:pt idx="3801">22.704000000000001</cx:pt>
          <cx:pt idx="3802">93.024000000000001</cx:pt>
          <cx:pt idx="3803">12.768000000000001</cx:pt>
          <cx:pt idx="3804">35.008000000000003</cx:pt>
          <cx:pt idx="3805">39.152000000000001</cx:pt>
          <cx:pt idx="3806">11.76</cx:pt>
          <cx:pt idx="3807">5.2380000000000004</cx:pt>
          <cx:pt idx="3808">4.6619999999999999</cx:pt>
          <cx:pt idx="3809">523.91999999999996</cx:pt>
          <cx:pt idx="3810">100.792</cx:pt>
          <cx:pt idx="3811">146.136</cx:pt>
          <cx:pt idx="3812">25.059999999999999</cx:pt>
          <cx:pt idx="3813">19.824000000000002</cx:pt>
          <cx:pt idx="3814">823.96000000000004</cx:pt>
          <cx:pt idx="3815">15.984</cx:pt>
          <cx:pt idx="3816">801.96000000000004</cx:pt>
          <cx:pt idx="3817">59.969999999999999</cx:pt>
          <cx:pt idx="3818">1056.8599999999999</cx:pt>
          <cx:pt idx="3819">12.816000000000001</cx:pt>
          <cx:pt idx="3820">314.35199999999998</cx:pt>
          <cx:pt idx="3821">18.98</cx:pt>
          <cx:pt idx="3822">18.239999999999998</cx:pt>
          <cx:pt idx="3823">991.20000000000005</cx:pt>
          <cx:pt idx="3824">879.98400000000004</cx:pt>
          <cx:pt idx="3825">12.960000000000001</cx:pt>
          <cx:pt idx="3826">107.44</cx:pt>
          <cx:pt idx="3827">1458.6500000000001</cx:pt>
          <cx:pt idx="3828">26.640000000000001</cx:pt>
          <cx:pt idx="3829">476.80000000000001</cx:pt>
          <cx:pt idx="3830">87.444000000000003</cx:pt>
          <cx:pt idx="3831">76.140000000000001</cx:pt>
          <cx:pt idx="3832">19.960000000000001</cx:pt>
          <cx:pt idx="3833">1049.97</cx:pt>
          <cx:pt idx="3834">611.05799999999999</cx:pt>
          <cx:pt idx="3835">2.3679999999999999</cx:pt>
          <cx:pt idx="3836">19.007999999999999</cx:pt>
          <cx:pt idx="3837">911.98400000000004</cx:pt>
          <cx:pt idx="3838">674.35199999999998</cx:pt>
          <cx:pt idx="3839">134.00999999999999</cx:pt>
          <cx:pt idx="3840">170.97</cx:pt>
          <cx:pt idx="3841">170.352</cx:pt>
          <cx:pt idx="3842">7.1840000000000002</cx:pt>
          <cx:pt idx="3843">6.2800000000000002</cx:pt>
          <cx:pt idx="3844">480.74000000000001</cx:pt>
          <cx:pt idx="3845">616.99800000000005</cx:pt>
          <cx:pt idx="3846">141.40000000000001</cx:pt>
          <cx:pt idx="3847">501.81</cx:pt>
          <cx:pt idx="3848">691.96000000000004</cx:pt>
          <cx:pt idx="3849">34.950000000000003</cx:pt>
          <cx:pt idx="3850">85.959999999999994</cx:pt>
          <cx:pt idx="3851">85.299999999999997</cx:pt>
          <cx:pt idx="3852">33.567999999999998</cx:pt>
          <cx:pt idx="3853">4.9500000000000002</cx:pt>
          <cx:pt idx="3854">26.399999999999999</cx:pt>
          <cx:pt idx="3855">3.5640000000000001</cx:pt>
          <cx:pt idx="3856">823.96000000000004</cx:pt>
          <cx:pt idx="3857">10.272</cx:pt>
          <cx:pt idx="3858">447.94400000000002</cx:pt>
          <cx:pt idx="3859">480.95999999999998</cx:pt>
          <cx:pt idx="3860">124.792</cx:pt>
          <cx:pt idx="3861">40.176000000000002</cx:pt>
          <cx:pt idx="3862">10.896000000000001</cx:pt>
          <cx:pt idx="3863">10.640000000000001</cx:pt>
          <cx:pt idx="3864">151.96000000000001</cx:pt>
          <cx:pt idx="3865">238</cx:pt>
          <cx:pt idx="3866">155.34</cx:pt>
          <cx:pt idx="3867">148.31999999999999</cx:pt>
          <cx:pt idx="3868">240.78399999999999</cx:pt>
          <cx:pt idx="3869">191.96799999999999</cx:pt>
          <cx:pt idx="3870">11.56</cx:pt>
          <cx:pt idx="3871">11.800000000000001</cx:pt>
          <cx:pt idx="3872">842.35199999999998</cx:pt>
          <cx:pt idx="3873">23.472000000000001</cx:pt>
          <cx:pt idx="3874">86.058000000000007</cx:pt>
          <cx:pt idx="3875">108.78400000000001</cx:pt>
          <cx:pt idx="3876">10.272</cx:pt>
          <cx:pt idx="3877">38.189999999999998</cx:pt>
          <cx:pt idx="3878">49.631999999999998</cx:pt>
          <cx:pt idx="3879">52.095999999999997</cx:pt>
          <cx:pt idx="3880">9.5679999999999996</cx:pt>
          <cx:pt idx="3881">82.367999999999995</cx:pt>
          <cx:pt idx="3882">364.70400000000001</cx:pt>
          <cx:pt idx="3883">40.256</cx:pt>
          <cx:pt idx="3884">4.3680000000000003</cx:pt>
          <cx:pt idx="3885">12.128</cx:pt>
          <cx:pt idx="3886">134.84999999999999</cx:pt>
          <cx:pt idx="3887">8.5600000000000005</cx:pt>
          <cx:pt idx="3888">239.97</cx:pt>
          <cx:pt idx="3889">356.94</cx:pt>
          <cx:pt idx="3890">659.89999999999998</cx:pt>
          <cx:pt idx="3891">1684.752</cx:pt>
          <cx:pt idx="3892">559.91999999999996</cx:pt>
          <cx:pt idx="3893">279.94400000000002</cx:pt>
          <cx:pt idx="3894">9.9800000000000004</cx:pt>
          <cx:pt idx="3895">48.899999999999999</cx:pt>
          <cx:pt idx="3896">3.552</cx:pt>
          <cx:pt idx="3897">15.552</cx:pt>
          <cx:pt idx="3898">2.3679999999999999</cx:pt>
          <cx:pt idx="3899">127.98399999999999</cx:pt>
          <cx:pt idx="3900">10.368</cx:pt>
          <cx:pt idx="3901">47.984000000000002</cx:pt>
          <cx:pt idx="3902">270.33999999999997</cx:pt>
          <cx:pt idx="3903">98.111999999999995</cx:pt>
          <cx:pt idx="3904">563.80799999999999</cx:pt>
          <cx:pt idx="3905">10.428000000000001</cx:pt>
          <cx:pt idx="3906">547.13599999999997</cx:pt>
          <cx:pt idx="3907">14.85</cx:pt>
          <cx:pt idx="3908">41.988</cx:pt>
          <cx:pt idx="3909">7.5839999999999996</cx:pt>
          <cx:pt idx="3910">352.44999999999999</cx:pt>
          <cx:pt idx="3911">470.37599999999998</cx:pt>
          <cx:pt idx="3912">19.440000000000001</cx:pt>
          <cx:pt idx="3913">9.8200000000000003</cx:pt>
          <cx:pt idx="3914">801.60000000000002</cx:pt>
          <cx:pt idx="3915">161.56800000000001</cx:pt>
          <cx:pt idx="3916">16.096</cx:pt>
          <cx:pt idx="3917">7.6559999999999997</cx:pt>
          <cx:pt idx="3918">311.976</cx:pt>
          <cx:pt idx="3919">61.68</cx:pt>
          <cx:pt idx="3920">63.960000000000001</cx:pt>
          <cx:pt idx="3921">359.976</cx:pt>
          <cx:pt idx="3922">25.344000000000001</cx:pt>
          <cx:pt idx="3923">26.719999999999999</cx:pt>
          <cx:pt idx="3924">30.280000000000001</cx:pt>
          <cx:pt idx="3925">57.93</cx:pt>
          <cx:pt idx="3926">35.340000000000003</cx:pt>
          <cx:pt idx="3927">137.24000000000001</cx:pt>
          <cx:pt idx="3928">241.33199999999999</cx:pt>
          <cx:pt idx="3929">5.1840000000000002</cx:pt>
          <cx:pt idx="3930">145.54400000000001</cx:pt>
          <cx:pt idx="3931">5.4720000000000004</cx:pt>
          <cx:pt idx="3932">47.984000000000002</cx:pt>
          <cx:pt idx="3933">9.4000000000000004</cx:pt>
          <cx:pt idx="3934">74</cx:pt>
          <cx:pt idx="3935">201.584</cx:pt>
          <cx:pt idx="3936">28.751999999999999</cx:pt>
          <cx:pt idx="3937">27.216000000000001</cx:pt>
          <cx:pt idx="3938">197.37200000000001</cx:pt>
          <cx:pt idx="3939">1424.9000000000001</cx:pt>
          <cx:pt idx="3940">14.56</cx:pt>
          <cx:pt idx="3941">3.048</cx:pt>
          <cx:pt idx="3942">25.920000000000002</cx:pt>
          <cx:pt idx="3943">835.16999999999996</cx:pt>
          <cx:pt idx="3944">17.34</cx:pt>
          <cx:pt idx="3945">44.384</cx:pt>
          <cx:pt idx="3946">2.944</cx:pt>
          <cx:pt idx="3947">6.3680000000000003</cx:pt>
          <cx:pt idx="3948">48.847999999999999</cx:pt>
          <cx:pt idx="3949">19.648</cx:pt>
          <cx:pt idx="3950">255.108</cx:pt>
          <cx:pt idx="3951">17.248000000000001</cx:pt>
          <cx:pt idx="3952">159.98400000000001</cx:pt>
          <cx:pt idx="3953">12.699999999999999</cx:pt>
          <cx:pt idx="3954">5.4699999999999998</cx:pt>
          <cx:pt idx="3955">79.359999999999999</cx:pt>
          <cx:pt idx="3956">22.140000000000001</cx:pt>
          <cx:pt idx="3957">11.276999999999999</cx:pt>
          <cx:pt idx="3958">4.4480000000000004</cx:pt>
          <cx:pt idx="3959">44.759999999999998</cx:pt>
          <cx:pt idx="3960">38.280000000000001</cx:pt>
          <cx:pt idx="3961">149.94999999999999</cx:pt>
          <cx:pt idx="3962">12.84</cx:pt>
          <cx:pt idx="3963">44.670000000000002</cx:pt>
          <cx:pt idx="3964">7.8719999999999999</cx:pt>
          <cx:pt idx="3965">7.8719999999999999</cx:pt>
          <cx:pt idx="3966">88.040000000000006</cx:pt>
          <cx:pt idx="3967">40.634999999999998</cx:pt>
          <cx:pt idx="3968">5.7279999999999998</cx:pt>
          <cx:pt idx="3969">42.240000000000002</cx:pt>
          <cx:pt idx="3970">53.82</cx:pt>
          <cx:pt idx="3971">79.359999999999999</cx:pt>
          <cx:pt idx="3972">13.48</cx:pt>
          <cx:pt idx="3973">29.800000000000001</cx:pt>
          <cx:pt idx="3974">414</cx:pt>
          <cx:pt idx="3975">41.328000000000003</cx:pt>
          <cx:pt idx="3976">39.920000000000002</cx:pt>
          <cx:pt idx="3977">8.9399999999999995</cx:pt>
          <cx:pt idx="3978">84.784000000000006</cx:pt>
          <cx:pt idx="3979">53.316000000000003</cx:pt>
          <cx:pt idx="3980">56.520000000000003</cx:pt>
          <cx:pt idx="3981">22.77</cx:pt>
          <cx:pt idx="3982">287.96800000000002</cx:pt>
          <cx:pt idx="3983">2799.96</cx:pt>
          <cx:pt idx="3984">48.939999999999998</cx:pt>
          <cx:pt idx="3985">257.49900000000002</cx:pt>
          <cx:pt idx="3986">2591.5599999999999</cx:pt>
          <cx:pt idx="3987">41.950000000000003</cx:pt>
          <cx:pt idx="3988">79.120000000000005</cx:pt>
          <cx:pt idx="3989">52.960000000000001</cx:pt>
          <cx:pt idx="3990">286.34399999999999</cx:pt>
          <cx:pt idx="3991">63.552</cx:pt>
          <cx:pt idx="3992">41.375999999999998</cx:pt>
          <cx:pt idx="3993">172.70400000000001</cx:pt>
          <cx:pt idx="3994">512.94000000000005</cx:pt>
          <cx:pt idx="3995">860.92999999999995</cx:pt>
          <cx:pt idx="3996">769.95000000000005</cx:pt>
          <cx:pt idx="3997">14.98</cx:pt>
          <cx:pt idx="3998">373.07999999999998</cx:pt>
          <cx:pt idx="3999">231.91999999999999</cx:pt>
          <cx:pt idx="4000">63.469999999999999</cx:pt>
          <cx:pt idx="4001">345</cx:pt>
          <cx:pt idx="4002">637.89599999999996</cx:pt>
          <cx:pt idx="4003">287.91000000000003</cx:pt>
          <cx:pt idx="4004">36.600000000000001</cx:pt>
          <cx:pt idx="4005">1.78</cx:pt>
          <cx:pt idx="4006">25.920000000000002</cx:pt>
          <cx:pt idx="4007">101.94</cx:pt>
          <cx:pt idx="4008">6.8479999999999999</cx:pt>
          <cx:pt idx="4009">474.43000000000001</cx:pt>
          <cx:pt idx="4010">8.4480000000000004</cx:pt>
          <cx:pt idx="4011">39.295999999999999</cx:pt>
          <cx:pt idx="4012">17.120000000000001</cx:pt>
          <cx:pt idx="4013">542.94000000000005</cx:pt>
          <cx:pt idx="4014">8.6400000000000006</cx:pt>
          <cx:pt idx="4015">193.80000000000001</cx:pt>
          <cx:pt idx="4016">21.399999999999999</cx:pt>
          <cx:pt idx="4017">97.879999999999995</cx:pt>
          <cx:pt idx="4018">251.91</cx:pt>
          <cx:pt idx="4019">25.859999999999999</cx:pt>
          <cx:pt idx="4020">170.05799999999999</cx:pt>
          <cx:pt idx="4021">82.781999999999996</cx:pt>
          <cx:pt idx="4022">853.92999999999995</cx:pt>
          <cx:pt idx="4023">556.66499999999996</cx:pt>
          <cx:pt idx="4024">95.840000000000003</cx:pt>
          <cx:pt idx="4025">29.664000000000001</cx:pt>
          <cx:pt idx="4026">9.1839999999999993</cx:pt>
          <cx:pt idx="4027">153.584</cx:pt>
          <cx:pt idx="4028">12.864000000000001</cx:pt>
          <cx:pt idx="4029">479.97000000000003</cx:pt>
          <cx:pt idx="4030">232.88</cx:pt>
          <cx:pt idx="4031">236.88</cx:pt>
          <cx:pt idx="4032">29.899999999999999</cx:pt>
          <cx:pt idx="4033">100</cx:pt>
          <cx:pt idx="4034">18.693000000000001</cx:pt>
          <cx:pt idx="4035">383.952</cx:pt>
          <cx:pt idx="4036">24.815999999999999</cx:pt>
          <cx:pt idx="4037">24.899999999999999</cx:pt>
          <cx:pt idx="4038">21.120000000000001</cx:pt>
          <cx:pt idx="4039">767.952</cx:pt>
          <cx:pt idx="4040">14.352</cx:pt>
          <cx:pt idx="4041">191.976</cx:pt>
          <cx:pt idx="4042">274.76999999999998</cx:pt>
          <cx:pt idx="4043">70.560000000000002</cx:pt>
          <cx:pt idx="4044">204.84999999999999</cx:pt>
          <cx:pt idx="4045">9.1560000000000006</cx:pt>
          <cx:pt idx="4046">23.992000000000001</cx:pt>
          <cx:pt idx="4047">80.879999999999995</cx:pt>
          <cx:pt idx="4048">599.89999999999998</cx:pt>
          <cx:pt idx="4049">276.69</cx:pt>
          <cx:pt idx="4050">172.76400000000001</cx:pt>
          <cx:pt idx="4051">4.2240000000000002</cx:pt>
          <cx:pt idx="4052">409.27199999999999</cx:pt>
          <cx:pt idx="4053">55.439999999999998</cx:pt>
          <cx:pt idx="4054">20.928000000000001</cx:pt>
          <cx:pt idx="4055">1801.6320000000001</cx:pt>
          <cx:pt idx="4056">67.176000000000002</cx:pt>
          <cx:pt idx="4057">646.20000000000005</cx:pt>
          <cx:pt idx="4058">72.744</cx:pt>
          <cx:pt idx="4059">572.15999999999997</cx:pt>
          <cx:pt idx="4060">68.111999999999995</cx:pt>
          <cx:pt idx="4061">25.032</cx:pt>
          <cx:pt idx="4062">39.991999999999997</cx:pt>
          <cx:pt idx="4063">20.015999999999998</cx:pt>
          <cx:pt idx="4064">3.1040000000000001</cx:pt>
          <cx:pt idx="4065">7.5199999999999996</cx:pt>
          <cx:pt idx="4066">10.272</cx:pt>
          <cx:pt idx="4067">47.808</cx:pt>
          <cx:pt idx="4068">978.84000000000003</cx:pt>
          <cx:pt idx="4069">13.140000000000001</cx:pt>
          <cx:pt idx="4070">10.023999999999999</cx:pt>
          <cx:pt idx="4071">156.37280000000001</cx:pt>
          <cx:pt idx="4072">999.98000000000002</cx:pt>
          <cx:pt idx="4073">821.94000000000005</cx:pt>
          <cx:pt idx="4074">220.06399999999999</cx:pt>
          <cx:pt idx="4075">339.13600000000002</cx:pt>
          <cx:pt idx="4076">7.04</cx:pt>
          <cx:pt idx="4077">5.04</cx:pt>
          <cx:pt idx="4078">116.28</cx:pt>
          <cx:pt idx="4079">47.975999999999999</cx:pt>
          <cx:pt idx="4080">60.048000000000002</cx:pt>
          <cx:pt idx="4081">5.0220000000000002</cx:pt>
          <cx:pt idx="4082">182.994</cx:pt>
          <cx:pt idx="4083">10.272</cx:pt>
          <cx:pt idx="4084">7.8570000000000002</cx:pt>
          <cx:pt idx="4085">302.38400000000001</cx:pt>
          <cx:pt idx="4086">20.952000000000002</cx:pt>
          <cx:pt idx="4087">11.784000000000001</cx:pt>
          <cx:pt idx="4088">638.82000000000005</cx:pt>
          <cx:pt idx="4089">20.699999999999999</cx:pt>
          <cx:pt idx="4090">10.949999999999999</cx:pt>
          <cx:pt idx="4091">14.352</cx:pt>
          <cx:pt idx="4092">221.024</cx:pt>
          <cx:pt idx="4093">3080</cx:pt>
          <cx:pt idx="4094">79.959999999999994</cx:pt>
          <cx:pt idx="4095">587.97000000000003</cx:pt>
          <cx:pt idx="4096">32.399999999999999</cx:pt>
          <cx:pt idx="4097">404.89999999999998</cx:pt>
          <cx:pt idx="4098">9449.9500000000007</cx:pt>
          <cx:pt idx="4099">12.94</cx:pt>
          <cx:pt idx="4100">2.2639999999999998</cx:pt>
          <cx:pt idx="4101">0.44400000000000001</cx:pt>
          <cx:pt idx="4102">146.17599999999999</cx:pt>
          <cx:pt idx="4103">15.92</cx:pt>
          <cx:pt idx="4104">159.96000000000001</cx:pt>
          <cx:pt idx="4105">13.76</cx:pt>
          <cx:pt idx="4106">4.3120000000000003</cx:pt>
          <cx:pt idx="4107">13.960000000000001</cx:pt>
          <cx:pt idx="4108">27.414000000000001</cx:pt>
          <cx:pt idx="4109">73.980000000000004</cx:pt>
          <cx:pt idx="4110">160.97999999999999</cx:pt>
          <cx:pt idx="4111">17.34</cx:pt>
          <cx:pt idx="4112">3.2799999999999998</cx:pt>
          <cx:pt idx="4113">8.8559999999999999</cx:pt>
          <cx:pt idx="4114">158.376</cx:pt>
          <cx:pt idx="4115">1219.96</cx:pt>
          <cx:pt idx="4116">3.1680000000000001</cx:pt>
          <cx:pt idx="4117">19.440000000000001</cx:pt>
          <cx:pt idx="4118">454.86000000000001</cx:pt>
          <cx:pt idx="4119">91.391999999999996</cx:pt>
          <cx:pt idx="4120">19.039999999999999</cx:pt>
          <cx:pt idx="4121">37.439999999999998</cx:pt>
          <cx:pt idx="4122">37.590000000000003</cx:pt>
          <cx:pt idx="4123">26.032</cx:pt>
          <cx:pt idx="4124">35.909999999999997</cx:pt>
          <cx:pt idx="4125">91.031999999999996</cx:pt>
          <cx:pt idx="4126">54.659999999999997</cx:pt>
          <cx:pt idx="4127">67.343999999999994</cx:pt>
          <cx:pt idx="4128">2624.9850000000001</cx:pt>
          <cx:pt idx="4129">73.280000000000001</cx:pt>
          <cx:pt idx="4130">14.48</cx:pt>
          <cx:pt idx="4131">11.952</cx:pt>
          <cx:pt idx="4132">15.552</cx:pt>
          <cx:pt idx="4133">45</cx:pt>
          <cx:pt idx="4134">209.97</cx:pt>
          <cx:pt idx="4135">112.12</cx:pt>
          <cx:pt idx="4136">1575.1400000000001</cx:pt>
          <cx:pt idx="4137">25.059999999999999</cx:pt>
          <cx:pt idx="4138">6.9240000000000004</cx:pt>
          <cx:pt idx="4139">37.392000000000003</cx:pt>
          <cx:pt idx="4140">79.120000000000005</cx:pt>
          <cx:pt idx="4141">18.899999999999999</cx:pt>
          <cx:pt idx="4142">57.420000000000002</cx:pt>
          <cx:pt idx="4143">12.74</cx:pt>
          <cx:pt idx="4144">8.8200000000000003</cx:pt>
          <cx:pt idx="4145">120.78400000000001</cx:pt>
          <cx:pt idx="4146">322.58999999999997</cx:pt>
          <cx:pt idx="4147">9.7620000000000005</cx:pt>
          <cx:pt idx="4148">13.720000000000001</cx:pt>
          <cx:pt idx="4149">55.200000000000003</cx:pt>
          <cx:pt idx="4150">259.13600000000002</cx:pt>
          <cx:pt idx="4151">29.239999999999998</cx:pt>
          <cx:pt idx="4152">15.552</cx:pt>
          <cx:pt idx="4153">4.8959999999999999</cx:pt>
          <cx:pt idx="4154">38.088000000000001</cx:pt>
          <cx:pt idx="4155">2.8079999999999998</cx:pt>
          <cx:pt idx="4156">47.984000000000002</cx:pt>
          <cx:pt idx="4157">26.064</cx:pt>
          <cx:pt idx="4158">15.696</cx:pt>
          <cx:pt idx="4159">12.84</cx:pt>
          <cx:pt idx="4160">539.97000000000003</cx:pt>
          <cx:pt idx="4161">22.579999999999998</cx:pt>
          <cx:pt idx="4162">16.52</cx:pt>
          <cx:pt idx="4163">671.94000000000005</cx:pt>
          <cx:pt idx="4164">169.06399999999999</cx:pt>
          <cx:pt idx="4165">168.624</cx:pt>
          <cx:pt idx="4166">19.440000000000001</cx:pt>
          <cx:pt idx="4167">31.920000000000002</cx:pt>
          <cx:pt idx="4168">433.56799999999998</cx:pt>
          <cx:pt idx="4169">31.103999999999999</cx:pt>
          <cx:pt idx="4170">54.816000000000003</cx:pt>
          <cx:pt idx="4171">48.859999999999999</cx:pt>
          <cx:pt idx="4172">14.199999999999999</cx:pt>
          <cx:pt idx="4173">12.960000000000001</cx:pt>
          <cx:pt idx="4174">58.340000000000003</cx:pt>
          <cx:pt idx="4175">56.299999999999997</cx:pt>
          <cx:pt idx="4176">629.95000000000005</cx:pt>
          <cx:pt idx="4177">122.97</cx:pt>
          <cx:pt idx="4178">46.350000000000001</cx:pt>
          <cx:pt idx="4179">14.976000000000001</cx:pt>
          <cx:pt idx="4180">4.2400000000000002</cx:pt>
          <cx:pt idx="4181">319.95999999999998</cx:pt>
          <cx:pt idx="4182">17.039999999999999</cx:pt>
          <cx:pt idx="4183">344.91000000000003</cx:pt>
          <cx:pt idx="4184">81.939999999999998</cx:pt>
          <cx:pt idx="4185">98.159999999999997</cx:pt>
          <cx:pt idx="4186">6.8739999999999997</cx:pt>
          <cx:pt idx="4187">1.996</cx:pt>
          <cx:pt idx="4188">8.9280000000000008</cx:pt>
          <cx:pt idx="4189">9.9900000000000002</cx:pt>
          <cx:pt idx="4190">10499.969999999999</cx:pt>
          <cx:pt idx="4191">21.120000000000001</cx:pt>
          <cx:pt idx="4192">696.41999999999996</cx:pt>
          <cx:pt idx="4193">304.77600000000001</cx:pt>
          <cx:pt idx="4194">51.979999999999997</cx:pt>
          <cx:pt idx="4195">24.699999999999999</cx:pt>
          <cx:pt idx="4196">21.93</cx:pt>
          <cx:pt idx="4197">394.81599999999997</cx:pt>
          <cx:pt idx="4198">18.192</cx:pt>
          <cx:pt idx="4199">7.3099999999999996</cx:pt>
          <cx:pt idx="4200">799.98400000000004</cx:pt>
          <cx:pt idx="4201">41.280000000000001</cx:pt>
          <cx:pt idx="4202">184.66</cx:pt>
          <cx:pt idx="4203">49.25</cx:pt>
          <cx:pt idx="4204">10.16</cx:pt>
          <cx:pt idx="4205">14.76</cx:pt>
          <cx:pt idx="4206">34.079999999999998</cx:pt>
          <cx:pt idx="4207">17.670000000000002</cx:pt>
          <cx:pt idx="4208">1604.9000000000001</cx:pt>
          <cx:pt idx="4209">385.68599999999998</cx:pt>
          <cx:pt idx="4210">15.984</cx:pt>
          <cx:pt idx="4211">9.4199999999999999</cx:pt>
          <cx:pt idx="4212">6.5599999999999996</cx:pt>
          <cx:pt idx="4213">24.559999999999999</cx:pt>
          <cx:pt idx="4214">128.40000000000001</cx:pt>
          <cx:pt idx="4215">62.280000000000001</cx:pt>
          <cx:pt idx="4216">9.2400000000000002</cx:pt>
          <cx:pt idx="4217">482.66399999999999</cx:pt>
          <cx:pt idx="4218">4799.9840000000004</cx:pt>
          <cx:pt idx="4219">37.939999999999998</cx:pt>
          <cx:pt idx="4220">18.288</cx:pt>
          <cx:pt idx="4221">385.80000000000001</cx:pt>
          <cx:pt idx="4222">102.95999999999999</cx:pt>
          <cx:pt idx="4223">174.41999999999999</cx:pt>
          <cx:pt idx="4224">1.964</cx:pt>
          <cx:pt idx="4225">94.427999999999997</cx:pt>
          <cx:pt idx="4226">45.920000000000002</cx:pt>
          <cx:pt idx="4227">61.584000000000003</cx:pt>
          <cx:pt idx="4228">22.48</cx:pt>
          <cx:pt idx="4229">332.02800000000002</cx:pt>
          <cx:pt idx="4230">11.394</cx:pt>
          <cx:pt idx="4231">15.552</cx:pt>
          <cx:pt idx="4232">31.103999999999999</cx:pt>
          <cx:pt idx="4233">6.3159999999999998</cx:pt>
          <cx:pt idx="4234">11.352</cx:pt>
          <cx:pt idx="4235">20.808</cx:pt>
          <cx:pt idx="4236">11.416</cx:pt>
          <cx:pt idx="4237">9.4079999999999995</cx:pt>
          <cx:pt idx="4238">19.829999999999998</cx:pt>
          <cx:pt idx="4239">209.69999999999999</cx:pt>
          <cx:pt idx="4240">43.920000000000002</cx:pt>
          <cx:pt idx="4241">20.231999999999999</cx:pt>
          <cx:pt idx="4242">149.97</cx:pt>
          <cx:pt idx="4243">27.809999999999999</cx:pt>
          <cx:pt idx="4244">66.299999999999997</cx:pt>
          <cx:pt idx="4245">1.6399999999999999</cx:pt>
          <cx:pt idx="4246">1049.2</cx:pt>
          <cx:pt idx="4247">20.899999999999999</cx:pt>
          <cx:pt idx="4248">88.079999999999998</cx:pt>
          <cx:pt idx="4249">751.91999999999996</cx:pt>
          <cx:pt idx="4250">887.10299999999995</cx:pt>
          <cx:pt idx="4251">55.944000000000003</cx:pt>
          <cx:pt idx="4252">10.688000000000001</cx:pt>
          <cx:pt idx="4253">11.824</cx:pt>
          <cx:pt idx="4254">63.311999999999998</cx:pt>
          <cx:pt idx="4255">96.784000000000006</cx:pt>
          <cx:pt idx="4256">10.476000000000001</cx:pt>
          <cx:pt idx="4257">9.7620000000000005</cx:pt>
          <cx:pt idx="4258">196.78399999999999</cx:pt>
          <cx:pt idx="4259">47.979999999999997</cx:pt>
          <cx:pt idx="4260">13.050000000000001</cx:pt>
          <cx:pt idx="4261">63.960000000000001</cx:pt>
          <cx:pt idx="4262">80.480000000000004</cx:pt>
          <cx:pt idx="4263">11.673</cx:pt>
          <cx:pt idx="4264">863.12800000000004</cx:pt>
          <cx:pt idx="4265">3.5640000000000001</cx:pt>
          <cx:pt idx="4266">956.66480000000001</cx:pt>
          <cx:pt idx="4267">12.587999999999999</cx:pt>
          <cx:pt idx="4268">171.96000000000001</cx:pt>
          <cx:pt idx="4269">871.39999999999998</cx:pt>
          <cx:pt idx="4270">692.47199999999998</cx:pt>
          <cx:pt idx="4271">207.75999999999999</cx:pt>
          <cx:pt idx="4272">71.927999999999997</cx:pt>
          <cx:pt idx="4273">25.989999999999998</cx:pt>
          <cx:pt idx="4274">3.5920000000000001</cx:pt>
          <cx:pt idx="4275">48.631999999999998</cx:pt>
          <cx:pt idx="4276">323.10000000000002</cx:pt>
          <cx:pt idx="4277">9099.9300000000003</cx:pt>
          <cx:pt idx="4278">9.9600000000000009</cx:pt>
          <cx:pt idx="4279">25.300000000000001</cx:pt>
          <cx:pt idx="4280">11.359999999999999</cx:pt>
          <cx:pt idx="4281">69.263999999999996</cx:pt>
          <cx:pt idx="4282">3.6899999999999999</cx:pt>
          <cx:pt idx="4283">1103.97</cx:pt>
          <cx:pt idx="4284">246.1328</cx:pt>
          <cx:pt idx="4285">11.696</cx:pt>
          <cx:pt idx="4286">439.99200000000002</cx:pt>
          <cx:pt idx="4287">64.784000000000006</cx:pt>
          <cx:pt idx="4288">33.280000000000001</cx:pt>
          <cx:pt idx="4289">14.087999999999999</cx:pt>
          <cx:pt idx="4290">11.16</cx:pt>
          <cx:pt idx="4291">896.32799999999997</cx:pt>
          <cx:pt idx="4292">189</cx:pt>
          <cx:pt idx="4293">53.981999999999999</cx:pt>
          <cx:pt idx="4294">177.22499999999999</cx:pt>
          <cx:pt idx="4295">129.38999999999999</cx:pt>
          <cx:pt idx="4296">54.32</cx:pt>
          <cx:pt idx="4297">4367.8959999999997</cx:pt>
          <cx:pt idx="4298">49.567999999999998</cx:pt>
          <cx:pt idx="4299">161.376</cx:pt>
          <cx:pt idx="4300">2.7839999999999998</cx:pt>
          <cx:pt idx="4301">8.7200000000000006</cx:pt>
          <cx:pt idx="4302">3.9119999999999999</cx:pt>
          <cx:pt idx="4303">59.752000000000002</cx:pt>
          <cx:pt idx="4304">63.920000000000002</cx:pt>
          <cx:pt idx="4305">383.95999999999998</cx:pt>
          <cx:pt idx="4306">7.7519999999999998</cx:pt>
          <cx:pt idx="4307">33.567999999999998</cx:pt>
          <cx:pt idx="4308">666.34400000000005</cx:pt>
          <cx:pt idx="4309">573.72799999999995</cx:pt>
          <cx:pt idx="4310">21.936</cx:pt>
          <cx:pt idx="4311">19.440000000000001</cx:pt>
          <cx:pt idx="4312">447.96800000000002</cx:pt>
          <cx:pt idx="4313">16.780000000000001</cx:pt>
          <cx:pt idx="4314">20.960000000000001</cx:pt>
          <cx:pt idx="4315">88.751999999999995</cx:pt>
          <cx:pt idx="4316">304.23000000000002</cx:pt>
          <cx:pt idx="4317">167.86000000000001</cx:pt>
          <cx:pt idx="4318">82.379999999999995</cx:pt>
          <cx:pt idx="4319">23.975999999999999</cx:pt>
          <cx:pt idx="4320">33.289999999999999</cx:pt>
          <cx:pt idx="4321">14.952</cx:pt>
          <cx:pt idx="4322">323.98200000000003</cx:pt>
          <cx:pt idx="4323">2.286</cx:pt>
          <cx:pt idx="4324">14.352</cx:pt>
          <cx:pt idx="4325">71.975999999999999</cx:pt>
          <cx:pt idx="4326">9.2100000000000009</cx:pt>
          <cx:pt idx="4327">18</cx:pt>
          <cx:pt idx="4328">42.93</cx:pt>
          <cx:pt idx="4329">15.552</cx:pt>
          <cx:pt idx="4330">17.920000000000002</cx:pt>
          <cx:pt idx="4331">19.989999999999998</cx:pt>
          <cx:pt idx="4332">22.920000000000002</cx:pt>
          <cx:pt idx="4333">50.880000000000003</cx:pt>
          <cx:pt idx="4334">27.312000000000001</cx:pt>
          <cx:pt idx="4335">7.9199999999999999</cx:pt>
          <cx:pt idx="4336">14.368</cx:pt>
          <cx:pt idx="4337">107.97</cx:pt>
          <cx:pt idx="4338">113.81999999999999</cx:pt>
          <cx:pt idx="4339">5.1840000000000002</cx:pt>
          <cx:pt idx="4340">16.280000000000001</cx:pt>
          <cx:pt idx="4341">544.38</cx:pt>
          <cx:pt idx="4342">19.824000000000002</cx:pt>
          <cx:pt idx="4343">657.50400000000002</cx:pt>
          <cx:pt idx="4344">99.540000000000006</cx:pt>
          <cx:pt idx="4345">199.96000000000001</cx:pt>
          <cx:pt idx="4346">631.78200000000004</cx:pt>
          <cx:pt idx="4347">60.719999999999999</cx:pt>
          <cx:pt idx="4348">20.724</cx:pt>
          <cx:pt idx="4349">415.87200000000001</cx:pt>
          <cx:pt idx="4350">16.768000000000001</cx:pt>
          <cx:pt idx="4351">27.120000000000001</cx:pt>
          <cx:pt idx="4352">95.840000000000003</cx:pt>
          <cx:pt idx="4353">12.960000000000001</cx:pt>
          <cx:pt idx="4354">19.007999999999999</cx:pt>
          <cx:pt idx="4355">1598.058</cx:pt>
          <cx:pt idx="4356">36.960000000000001</cx:pt>
          <cx:pt idx="4357">10.368</cx:pt>
          <cx:pt idx="4358">77.719999999999999</cx:pt>
          <cx:pt idx="4359">520.46400000000006</cx:pt>
          <cx:pt idx="4360">111.95999999999999</cx:pt>
          <cx:pt idx="4361">29.16</cx:pt>
          <cx:pt idx="4362">131.94</cx:pt>
          <cx:pt idx="4363">25.920000000000002</cx:pt>
          <cx:pt idx="4364">704.75999999999999</cx:pt>
          <cx:pt idx="4365">7.4100000000000001</cx:pt>
          <cx:pt idx="4366">21.5</cx:pt>
          <cx:pt idx="4367">10.528</cx:pt>
          <cx:pt idx="4368">20.544</cx:pt>
          <cx:pt idx="4369">104.90000000000001</cx:pt>
          <cx:pt idx="4370">39.68</cx:pt>
          <cx:pt idx="4371">51.75</cx:pt>
          <cx:pt idx="4372">11.68</cx:pt>
          <cx:pt idx="4373">159.75</cx:pt>
          <cx:pt idx="4374">103.968</cx:pt>
          <cx:pt idx="4375">303.25</cx:pt>
          <cx:pt idx="4376">270.72000000000003</cx:pt>
          <cx:pt idx="4377">1487.04</cx:pt>
          <cx:pt idx="4378">17.48</cx:pt>
          <cx:pt idx="4379">71.879999999999995</cx:pt>
          <cx:pt idx="4380">60.450000000000003</cx:pt>
          <cx:pt idx="4381">253.17599999999999</cx:pt>
          <cx:pt idx="4382">2.8799999999999999</cx:pt>
          <cx:pt idx="4383">384.94400000000002</cx:pt>
          <cx:pt idx="4384">153.584</cx:pt>
          <cx:pt idx="4385">913.42999999999995</cx:pt>
          <cx:pt idx="4386">43.920000000000002</cx:pt>
          <cx:pt idx="4387">25.032</cx:pt>
          <cx:pt idx="4388">46.759999999999998</cx:pt>
          <cx:pt idx="4389">183.96799999999999</cx:pt>
          <cx:pt idx="4390">1259.97</cx:pt>
          <cx:pt idx="4391">68.969999999999999</cx:pt>
          <cx:pt idx="4392">70.367999999999995</cx:pt>
          <cx:pt idx="4393">59.960000000000001</cx:pt>
          <cx:pt idx="4394">25.984000000000002</cx:pt>
          <cx:pt idx="4395">27.359999999999999</cx:pt>
          <cx:pt idx="4396">361.37599999999998</cx:pt>
          <cx:pt idx="4397">172.18600000000001</cx:pt>
          <cx:pt idx="4398">69.007999999999996</cx:pt>
          <cx:pt idx="4399">199.90000000000001</cx:pt>
          <cx:pt idx="4400">901.95000000000005</cx:pt>
          <cx:pt idx="4401">971.5</cx:pt>
          <cx:pt idx="4402">11.327999999999999</cx:pt>
          <cx:pt idx="4403">21.239999999999998</cx:pt>
          <cx:pt idx="4404">34.799999999999997</cx:pt>
          <cx:pt idx="4405">38.975999999999999</cx:pt>
          <cx:pt idx="4406">9.0800000000000001</cx:pt>
          <cx:pt idx="4407">314.55000000000001</cx:pt>
          <cx:pt idx="4408">4.9100000000000001</cx:pt>
          <cx:pt idx="4409">5.7800000000000002</cx:pt>
          <cx:pt idx="4410">107.94</cx:pt>
          <cx:pt idx="4411">19.649999999999999</cx:pt>
          <cx:pt idx="4412">617.97000000000003</cx:pt>
          <cx:pt idx="4413">59.700000000000003</cx:pt>
          <cx:pt idx="4414">387.99000000000001</cx:pt>
          <cx:pt idx="4415">575.91999999999996</cx:pt>
          <cx:pt idx="4416">30.399999999999999</cx:pt>
          <cx:pt idx="4417">478.24000000000001</cx:pt>
          <cx:pt idx="4418">190.84800000000001</cx:pt>
          <cx:pt idx="4419">5.484</cx:pt>
          <cx:pt idx="4420">40.920000000000002</cx:pt>
          <cx:pt idx="4421">15.552</cx:pt>
          <cx:pt idx="4422">17.239999999999998</cx:pt>
          <cx:pt idx="4423">302.94</cx:pt>
          <cx:pt idx="4424">34.75</cx:pt>
          <cx:pt idx="4425">113.94</cx:pt>
          <cx:pt idx="4426">55.979999999999997</cx:pt>
          <cx:pt idx="4427">27.18</cx:pt>
          <cx:pt idx="4428">1805.8800000000001</cx:pt>
          <cx:pt idx="4429">70.950000000000003</cx:pt>
          <cx:pt idx="4430">20</cx:pt>
          <cx:pt idx="4431">7.9800000000000004</cx:pt>
          <cx:pt idx="4432">24.100000000000001</cx:pt>
          <cx:pt idx="4433">8.75</cx:pt>
          <cx:pt idx="4434">842.94000000000005</cx:pt>
          <cx:pt idx="4435">2.1819999999999999</cx:pt>
          <cx:pt idx="4436">27.384</cx:pt>
          <cx:pt idx="4437">26.405999999999999</cx:pt>
          <cx:pt idx="4438">10.368</cx:pt>
          <cx:pt idx="4439">23.68</cx:pt>
          <cx:pt idx="4440">109.95</cx:pt>
          <cx:pt idx="4441">965.85000000000002</cx:pt>
          <cx:pt idx="4442">29.199999999999999</cx:pt>
          <cx:pt idx="4443">32.399999999999999</cx:pt>
          <cx:pt idx="4444">78.349999999999994</cx:pt>
          <cx:pt idx="4445">31.68</cx:pt>
          <cx:pt idx="4446">29.120000000000001</cx:pt>
          <cx:pt idx="4447">169.44999999999999</cx:pt>
          <cx:pt idx="4448">12.56</cx:pt>
          <cx:pt idx="4449">6.4800000000000004</cx:pt>
          <cx:pt idx="4450">186.69</cx:pt>
          <cx:pt idx="4451">25.399999999999999</cx:pt>
          <cx:pt idx="4452">43.960000000000001</cx:pt>
          <cx:pt idx="4453">1279.165</cx:pt>
          <cx:pt idx="4454">27.920000000000002</cx:pt>
          <cx:pt idx="4455">129.56800000000001</cx:pt>
          <cx:pt idx="4456">6.3680000000000003</cx:pt>
          <cx:pt idx="4457">244.55000000000001</cx:pt>
          <cx:pt idx="4458">1332.4960000000001</cx:pt>
          <cx:pt idx="4459">32.776000000000003</cx:pt>
          <cx:pt idx="4460">147.184</cx:pt>
          <cx:pt idx="4461">54.384</cx:pt>
          <cx:pt idx="4462">76.775999999999996</cx:pt>
          <cx:pt idx="4463">14.352</cx:pt>
          <cx:pt idx="4464">209.792</cx:pt>
          <cx:pt idx="4465">3.3039999999999998</cx:pt>
          <cx:pt idx="4466">16.379999999999999</cx:pt>
          <cx:pt idx="4467">167.96000000000001</cx:pt>
          <cx:pt idx="4468">321.56799999999998</cx:pt>
          <cx:pt idx="4469">12.960000000000001</cx:pt>
          <cx:pt idx="4470">128.05799999999999</cx:pt>
          <cx:pt idx="4471">63.686</cx:pt>
          <cx:pt idx="4472">239.976</cx:pt>
          <cx:pt idx="4473">344.22000000000003</cx:pt>
          <cx:pt idx="4474">15.552</cx:pt>
          <cx:pt idx="4475">21.248000000000001</cx:pt>
          <cx:pt idx="4476">8.4480000000000004</cx:pt>
          <cx:pt idx="4477">333.08999999999997</cx:pt>
          <cx:pt idx="4478">248.97999999999999</cx:pt>
          <cx:pt idx="4479">24.899999999999999</cx:pt>
          <cx:pt idx="4480">15.26</cx:pt>
          <cx:pt idx="4481">43.32</cx:pt>
          <cx:pt idx="4482">43.584000000000003</cx:pt>
          <cx:pt idx="4483">116.28</cx:pt>
          <cx:pt idx="4484">9.2959999999999994</cx:pt>
          <cx:pt idx="4485">19.440000000000001</cx:pt>
          <cx:pt idx="4486">314.55000000000001</cx:pt>
          <cx:pt idx="4487">16.27</cx:pt>
          <cx:pt idx="4488">69.120000000000005</cx:pt>
          <cx:pt idx="4489">4.4699999999999998</cx:pt>
          <cx:pt idx="4490">418.29599999999999</cx:pt>
          <cx:pt idx="4491">659.98800000000006</cx:pt>
          <cx:pt idx="4492">8.1280000000000001</cx:pt>
          <cx:pt idx="4493">36.287999999999997</cx:pt>
          <cx:pt idx="4494">909.72000000000003</cx:pt>
          <cx:pt idx="4495">917.92349999999999</cx:pt>
          <cx:pt idx="4496">38.880000000000003</cx:pt>
          <cx:pt idx="4497">631.17600000000004</cx:pt>
          <cx:pt idx="4498">12.960000000000001</cx:pt>
          <cx:pt idx="4499">12.960000000000001</cx:pt>
          <cx:pt idx="4500">23.199999999999999</cx:pt>
          <cx:pt idx="4501">25.920000000000002</cx:pt>
          <cx:pt idx="4502">21.312000000000001</cx:pt>
          <cx:pt idx="4503">173.65600000000001</cx:pt>
          <cx:pt idx="4504">361.95999999999998</cx:pt>
          <cx:pt idx="4505">62.850000000000001</cx:pt>
          <cx:pt idx="4506">818.37599999999998</cx:pt>
          <cx:pt idx="4507">20.34</cx:pt>
          <cx:pt idx="4508">23.989999999999998</cx:pt>
          <cx:pt idx="4509">171.28800000000001</cx:pt>
          <cx:pt idx="4510">37.299999999999997</cx:pt>
          <cx:pt idx="4511">81.959999999999994</cx:pt>
          <cx:pt idx="4512">54.792000000000002</cx:pt>
          <cx:pt idx="4513">10.784000000000001</cx:pt>
          <cx:pt idx="4514">290.98000000000002</cx:pt>
          <cx:pt idx="4515">36.439999999999998</cx:pt>
          <cx:pt idx="4516">21.399999999999999</cx:pt>
          <cx:pt idx="4517">48.664000000000001</cx:pt>
          <cx:pt idx="4518">16.559999999999999</cx:pt>
          <cx:pt idx="4519">1347.52</cx:pt>
          <cx:pt idx="4520">62.310000000000002</cx:pt>
          <cx:pt idx="4521">20.32</cx:pt>
          <cx:pt idx="4522">9.4320000000000004</cx:pt>
          <cx:pt idx="4523">34.859999999999999</cx:pt>
          <cx:pt idx="4524">89.340000000000003</cx:pt>
          <cx:pt idx="4525">269.98000000000002</cx:pt>
          <cx:pt idx="4526">99.900000000000006</cx:pt>
          <cx:pt idx="4527">39.079999999999998</cx:pt>
          <cx:pt idx="4528">116.83199999999999</cx:pt>
          <cx:pt idx="4529">2.2959999999999998</cx:pt>
          <cx:pt idx="4530">408.00599999999997</cx:pt>
          <cx:pt idx="4531">40.439999999999998</cx:pt>
          <cx:pt idx="4532">122.352</cx:pt>
          <cx:pt idx="4533">15.279999999999999</cx:pt>
          <cx:pt idx="4534">11.960000000000001</cx:pt>
          <cx:pt idx="4535">15.84</cx:pt>
          <cx:pt idx="4536">86.376000000000005</cx:pt>
          <cx:pt idx="4537">18.239999999999998</cx:pt>
          <cx:pt idx="4538">13.119999999999999</cx:pt>
          <cx:pt idx="4539">105.98</cx:pt>
          <cx:pt idx="4540">493.92000000000002</cx:pt>
          <cx:pt idx="4541">5.9359999999999999</cx:pt>
          <cx:pt idx="4542">325.86000000000001</cx:pt>
          <cx:pt idx="4543">383.60700000000003</cx:pt>
          <cx:pt idx="4544">148.47999999999999</cx:pt>
          <cx:pt idx="4545">537.54399999999998</cx:pt>
          <cx:pt idx="4546">1.9279999999999999</cx:pt>
          <cx:pt idx="4547">6.9119999999999999</cx:pt>
          <cx:pt idx="4548">7.7599999999999998</cx:pt>
          <cx:pt idx="4549">659.16800000000001</cx:pt>
          <cx:pt idx="4550">5.7599999999999998</cx:pt>
          <cx:pt idx="4551">351.21600000000001</cx:pt>
          <cx:pt idx="4552">230.28</cx:pt>
          <cx:pt idx="4553">12.84</cx:pt>
          <cx:pt idx="4554">56.82</cx:pt>
          <cx:pt idx="4555">31.559999999999999</cx:pt>
          <cx:pt idx="4556">27.920000000000002</cx:pt>
          <cx:pt idx="4557">8.5589999999999993</cx:pt>
          <cx:pt idx="4558">49.567999999999998</cx:pt>
          <cx:pt idx="4559">127.869</cx:pt>
          <cx:pt idx="4560">271.44</cx:pt>
          <cx:pt idx="4561">110.352</cx:pt>
          <cx:pt idx="4562">36.399999999999999</cx:pt>
          <cx:pt idx="4563">419.13600000000002</cx:pt>
          <cx:pt idx="4564">100.70399999999999</cx:pt>
          <cx:pt idx="4565">45.216000000000001</cx:pt>
          <cx:pt idx="4566">28.782</cx:pt>
          <cx:pt idx="4567">24.448</cx:pt>
          <cx:pt idx="4568">10.476000000000001</cx:pt>
          <cx:pt idx="4569">76.140000000000001</cx:pt>
          <cx:pt idx="4570">21.239999999999998</cx:pt>
          <cx:pt idx="4571">127.95999999999999</cx:pt>
          <cx:pt idx="4572">479.98399999999998</cx:pt>
          <cx:pt idx="4573">657.92999999999995</cx:pt>
          <cx:pt idx="4574">33.479999999999997</cx:pt>
          <cx:pt idx="4575">13.9</cx:pt>
          <cx:pt idx="4576">26.859999999999999</cx:pt>
          <cx:pt idx="4577">9.5839999999999996</cx:pt>
          <cx:pt idx="4578">113.09999999999999</cx:pt>
          <cx:pt idx="4579">65.780000000000001</cx:pt>
          <cx:pt idx="4580">239.69999999999999</cx:pt>
          <cx:pt idx="4581">25.632000000000001</cx:pt>
          <cx:pt idx="4582">23.616</cx:pt>
          <cx:pt idx="4583">8.2599999999999998</cx:pt>
          <cx:pt idx="4584">76.579999999999998</cx:pt>
          <cx:pt idx="4585">8.8000000000000007</cx:pt>
          <cx:pt idx="4586">590.35199999999998</cx:pt>
          <cx:pt idx="4587">5.5800000000000001</cx:pt>
          <cx:pt idx="4588">25.02</cx:pt>
          <cx:pt idx="4589">452.55000000000001</cx:pt>
          <cx:pt idx="4590">17.760000000000002</cx:pt>
          <cx:pt idx="4591">302.38400000000001</cx:pt>
          <cx:pt idx="4592">146.352</cx:pt>
          <cx:pt idx="4593">7.9000000000000004</cx:pt>
          <cx:pt idx="4594">902.71199999999999</cx:pt>
          <cx:pt idx="4595">53.969999999999999</cx:pt>
          <cx:pt idx="4596">33.920000000000002</cx:pt>
          <cx:pt idx="4597">21.809999999999999</cx:pt>
          <cx:pt idx="4598">91.599999999999994</cx:pt>
          <cx:pt idx="4599">150.97999999999999</cx:pt>
          <cx:pt idx="4600">137.25</cx:pt>
          <cx:pt idx="4601">11.52</cx:pt>
          <cx:pt idx="4602">18.271999999999998</cx:pt>
          <cx:pt idx="4603">153.72800000000001</cx:pt>
          <cx:pt idx="4604">12.224</cx:pt>
          <cx:pt idx="4605">167.94399999999999</cx:pt>
          <cx:pt idx="4606">45.990000000000002</cx:pt>
          <cx:pt idx="4607">535.40999999999997</cx:pt>
          <cx:pt idx="4608">6.0960000000000001</cx:pt>
          <cx:pt idx="4609">45.359999999999999</cx:pt>
          <cx:pt idx="4610">47.119999999999997</cx:pt>
          <cx:pt idx="4611">31.359999999999999</cx:pt>
          <cx:pt idx="4612">47.616</cx:pt>
          <cx:pt idx="4613">23.48</cx:pt>
          <cx:pt idx="4614">62.789999999999999</cx:pt>
          <cx:pt idx="4615">28.440000000000001</cx:pt>
          <cx:pt idx="4616">134.376</cx:pt>
          <cx:pt idx="4617">589.89999999999998</cx:pt>
          <cx:pt idx="4618">542.94000000000005</cx:pt>
          <cx:pt idx="4619">2879.9520000000002</cx:pt>
          <cx:pt idx="4620">90.480000000000004</cx:pt>
          <cx:pt idx="4621">77.549999999999997</cx:pt>
          <cx:pt idx="4622">8.8320000000000007</cx:pt>
          <cx:pt idx="4623">177.536</cx:pt>
          <cx:pt idx="4624">258.48000000000002</cx:pt>
          <cx:pt idx="4625">14.135999999999999</cx:pt>
          <cx:pt idx="4626">77.549999999999997</cx:pt>
          <cx:pt idx="4627">24.879999999999999</cx:pt>
          <cx:pt idx="4628">140.75</cx:pt>
          <cx:pt idx="4629">36.630000000000003</cx:pt>
          <cx:pt idx="4630">17.140000000000001</cx:pt>
          <cx:pt idx="4631">51.75</cx:pt>
          <cx:pt idx="4632">123.95999999999999</cx:pt>
          <cx:pt idx="4633">586.39800000000002</cx:pt>
          <cx:pt idx="4634">80.980000000000004</cx:pt>
          <cx:pt idx="4635">242.94</cx:pt>
          <cx:pt idx="4636">123.92</cx:pt>
          <cx:pt idx="4637">12.390000000000001</cx:pt>
          <cx:pt idx="4638">47.299999999999997</cx:pt>
          <cx:pt idx="4639">1599.9200000000001</cx:pt>
          <cx:pt idx="4640">11.09</cx:pt>
          <cx:pt idx="4641">3.1680000000000001</cx:pt>
          <cx:pt idx="4642">579.13599999999997</cx:pt>
          <cx:pt idx="4643">6.3680000000000003</cx:pt>
          <cx:pt idx="4644">558.39999999999998</cx:pt>
          <cx:pt idx="4645">145.76400000000001</cx:pt>
          <cx:pt idx="4646">13.619999999999999</cx:pt>
          <cx:pt idx="4647">434.64600000000002</cx:pt>
          <cx:pt idx="4648">440.19</cx:pt>
          <cx:pt idx="4649">64.400000000000006</cx:pt>
          <cx:pt idx="4650">244.55000000000001</cx:pt>
          <cx:pt idx="4651">195.75999999999999</cx:pt>
          <cx:pt idx="4652">11.76</cx:pt>
          <cx:pt idx="4653">166.44999999999999</cx:pt>
          <cx:pt idx="4654">2.8799999999999999</cx:pt>
          <cx:pt idx="4655">45.247999999999998</cx:pt>
          <cx:pt idx="4656">59.904000000000003</cx:pt>
          <cx:pt idx="4657">23.696000000000002</cx:pt>
          <cx:pt idx="4658">7.968</cx:pt>
          <cx:pt idx="4659">18.199999999999999</cx:pt>
          <cx:pt idx="4660">27.552</cx:pt>
          <cx:pt idx="4661">844.11599999999999</cx:pt>
          <cx:pt idx="4662">76.751999999999995</cx:pt>
          <cx:pt idx="4663">3</cx:pt>
          <cx:pt idx="4664">7.5060000000000002</cx:pt>
          <cx:pt idx="4665">16.559999999999999</cx:pt>
          <cx:pt idx="4666">79.920000000000002</cx:pt>
          <cx:pt idx="4667">69.980000000000004</cx:pt>
          <cx:pt idx="4668">11.06</cx:pt>
          <cx:pt idx="4669">623.46479999999997</cx:pt>
          <cx:pt idx="4670">772.67999999999995</cx:pt>
          <cx:pt idx="4671">283.13999999999999</cx:pt>
          <cx:pt idx="4672">635.96000000000004</cx:pt>
          <cx:pt idx="4673">118.98999999999999</cx:pt>
          <cx:pt idx="4674">272.94</cx:pt>
          <cx:pt idx="4675">15.007999999999999</cx:pt>
          <cx:pt idx="4676">33.088000000000001</cx:pt>
          <cx:pt idx="4677">80.980000000000004</cx:pt>
          <cx:pt idx="4678">82.799999999999997</cx:pt>
          <cx:pt idx="4679">21.359999999999999</cx:pt>
          <cx:pt idx="4680">62.048000000000002</cx:pt>
          <cx:pt idx="4681">29.609999999999999</cx:pt>
          <cx:pt idx="4682">863.928</cx:pt>
          <cx:pt idx="4683">241.91999999999999</cx:pt>
          <cx:pt idx="4684">163.88</cx:pt>
          <cx:pt idx="4685">3.4860000000000002</cx:pt>
          <cx:pt idx="4686">10.584</cx:pt>
          <cx:pt idx="4687">440.91000000000003</cx:pt>
          <cx:pt idx="4688">5.7149999999999999</cx:pt>
          <cx:pt idx="4689">51.968000000000004</cx:pt>
          <cx:pt idx="4690">71.975999999999999</cx:pt>
          <cx:pt idx="4691">242.352</cx:pt>
          <cx:pt idx="4692">221.91999999999999</cx:pt>
          <cx:pt idx="4693">8.4480000000000004</cx:pt>
          <cx:pt idx="4694">29.52</cx:pt>
          <cx:pt idx="4695">302.94</cx:pt>
          <cx:pt idx="4696">142.36000000000001</cx:pt>
          <cx:pt idx="4697">546.65999999999997</cx:pt>
          <cx:pt idx="4698">212.13</cx:pt>
          <cx:pt idx="4699">5.2480000000000002</cx:pt>
          <cx:pt idx="4700">74.415999999999997</cx:pt>
          <cx:pt idx="4701">6.8479999999999999</cx:pt>
          <cx:pt idx="4702">7.9960000000000004</cx:pt>
          <cx:pt idx="4703">8.7119999999999997</cx:pt>
          <cx:pt idx="4704">65.170000000000002</cx:pt>
          <cx:pt idx="4705">14.619999999999999</cx:pt>
          <cx:pt idx="4706">173.24000000000001</cx:pt>
          <cx:pt idx="4707">895.91999999999996</cx:pt>
          <cx:pt idx="4708">130.71000000000001</cx:pt>
          <cx:pt idx="4709">11.68</cx:pt>
          <cx:pt idx="4710">62.310000000000002</cx:pt>
          <cx:pt idx="4711">0.85199999999999998</cx:pt>
          <cx:pt idx="4712">36.287999999999997</cx:pt>
          <cx:pt idx="4713">56.567999999999998</cx:pt>
          <cx:pt idx="4714">344.70400000000001</cx:pt>
          <cx:pt idx="4715">201.584</cx:pt>
          <cx:pt idx="4716">521.96000000000004</cx:pt>
          <cx:pt idx="4717">8.2200000000000006</cx:pt>
          <cx:pt idx="4718">45.359999999999999</cx:pt>
          <cx:pt idx="4719">947.16999999999996</cx:pt>
          <cx:pt idx="4720">61.960000000000001</cx:pt>
          <cx:pt idx="4721">268.935</cx:pt>
          <cx:pt idx="4722">7.5800000000000001</cx:pt>
          <cx:pt idx="4723">14.73</cx:pt>
          <cx:pt idx="4724">9.8879999999999999</cx:pt>
          <cx:pt idx="4725">671.54399999999998</cx:pt>
          <cx:pt idx="4726">1117.9200000000001</cx:pt>
          <cx:pt idx="4727">275.952</cx:pt>
          <cx:pt idx="4728">123.14400000000001</cx:pt>
          <cx:pt idx="4729">15.576000000000001</cx:pt>
          <cx:pt idx="4730">212.63999999999999</cx:pt>
          <cx:pt idx="4731">9.8699999999999992</cx:pt>
          <cx:pt idx="4732">53.25</cx:pt>
          <cx:pt idx="4733">19.920000000000002</cx:pt>
          <cx:pt idx="4734">658.74599999999998</cx:pt>
          <cx:pt idx="4735">8.2599999999999998</cx:pt>
          <cx:pt idx="4736">29.84</cx:pt>
          <cx:pt idx="4737">67.980000000000004</cx:pt>
          <cx:pt idx="4738">61.060000000000002</cx:pt>
          <cx:pt idx="4739">35.543999999999997</cx:pt>
          <cx:pt idx="4740">9.9600000000000009</cx:pt>
          <cx:pt idx="4741">9.2100000000000009</cx:pt>
          <cx:pt idx="4742">27.93</cx:pt>
          <cx:pt idx="4743">7.9000000000000004</cx:pt>
          <cx:pt idx="4744">221.16</cx:pt>
          <cx:pt idx="4745">127.95999999999999</cx:pt>
          <cx:pt idx="4746">18.690000000000001</cx:pt>
          <cx:pt idx="4747">25.350000000000001</cx:pt>
          <cx:pt idx="4748">35.280000000000001</cx:pt>
          <cx:pt idx="4749">33.399999999999999</cx:pt>
          <cx:pt idx="4750">837.60000000000002</cx:pt>
          <cx:pt idx="4751">40.68</cx:pt>
          <cx:pt idx="4752">209.56800000000001</cx:pt>
          <cx:pt idx="4753">22.367999999999999</cx:pt>
          <cx:pt idx="4754">3.8820000000000001</cx:pt>
          <cx:pt idx="4755">115.29600000000001</cx:pt>
          <cx:pt idx="4756">1.9079999999999999</cx:pt>
          <cx:pt idx="4757">43.372</cx:pt>
          <cx:pt idx="4758">783.96000000000004</cx:pt>
          <cx:pt idx="4759">48.896000000000001</cx:pt>
          <cx:pt idx="4760">7.8559999999999999</cx:pt>
          <cx:pt idx="4761">5.9039999999999999</cx:pt>
          <cx:pt idx="4762">13.712</cx:pt>
          <cx:pt idx="4763">182.94</cx:pt>
          <cx:pt idx="4764">27.760000000000002</cx:pt>
          <cx:pt idx="4765">25.989999999999998</cx:pt>
          <cx:pt idx="4766">113.52</cx:pt>
          <cx:pt idx="4767">359.88</cx:pt>
          <cx:pt idx="4768">25.344000000000001</cx:pt>
          <cx:pt idx="4769">11.952</cx:pt>
          <cx:pt idx="4770">6.2400000000000002</cx:pt>
          <cx:pt idx="4771">742.33600000000001</cx:pt>
          <cx:pt idx="4772">6.4640000000000004</cx:pt>
          <cx:pt idx="4773">11.52</cx:pt>
          <cx:pt idx="4774">222.38399999999999</cx:pt>
          <cx:pt idx="4775">23.359999999999999</cx:pt>
          <cx:pt idx="4776">8.6699999999999999</cx:pt>
          <cx:pt idx="4777">25.710000000000001</cx:pt>
          <cx:pt idx="4778">100.94</cx:pt>
          <cx:pt idx="4779">63.881999999999998</cx:pt>
          <cx:pt idx="4780">683.14400000000001</cx:pt>
          <cx:pt idx="4781">1.476</cx:pt>
          <cx:pt idx="4782">40.712000000000003</cx:pt>
          <cx:pt idx="4783">279.89999999999998</cx:pt>
          <cx:pt idx="4784">13.119999999999999</cx:pt>
          <cx:pt idx="4785">69.575999999999993</cx:pt>
          <cx:pt idx="4786">4.2240000000000002</cx:pt>
          <cx:pt idx="4787">58.079999999999998</cx:pt>
          <cx:pt idx="4788">52.415999999999997</cx:pt>
          <cx:pt idx="4789">54.920000000000002</cx:pt>
          <cx:pt idx="4790">364.94999999999999</cx:pt>
          <cx:pt idx="4791">85.055999999999997</cx:pt>
          <cx:pt idx="4792">27.696000000000002</cx:pt>
          <cx:pt idx="4793">24.960000000000001</cx:pt>
          <cx:pt idx="4794">43.130000000000003</cx:pt>
          <cx:pt idx="4795">5.6399999999999997</cx:pt>
          <cx:pt idx="4796">57.582000000000001</cx:pt>
          <cx:pt idx="4797">31.103999999999999</cx:pt>
          <cx:pt idx="4798">30.192</cx:pt>
          <cx:pt idx="4799">43.600000000000001</cx:pt>
          <cx:pt idx="4800">4.7679999999999998</cx:pt>
          <cx:pt idx="4801">10.380000000000001</cx:pt>
          <cx:pt idx="4802">13.391999999999999</cx:pt>
          <cx:pt idx="4803">39.594000000000001</cx:pt>
          <cx:pt idx="4804">91.007999999999996</cx:pt>
          <cx:pt idx="4805">37.939999999999998</cx:pt>
          <cx:pt idx="4806">42.799999999999997</cx:pt>
          <cx:pt idx="4807">33.630000000000003</cx:pt>
          <cx:pt idx="4808">62.808</cx:pt>
          <cx:pt idx="4809">195.63999999999999</cx:pt>
          <cx:pt idx="4810">239.90000000000001</cx:pt>
          <cx:pt idx="4811">380.05799999999999</cx:pt>
          <cx:pt idx="4812">1199.9760000000001</cx:pt>
          <cx:pt idx="4813">48.576000000000001</cx:pt>
          <cx:pt idx="4814">17.940000000000001</cx:pt>
          <cx:pt idx="4815">18.263999999999999</cx:pt>
          <cx:pt idx="4816">34.655999999999999</cx:pt>
          <cx:pt idx="4817">81.552000000000007</cx:pt>
          <cx:pt idx="4818">227.136</cx:pt>
          <cx:pt idx="4819">10.359999999999999</cx:pt>
          <cx:pt idx="4820">463.24799999999999</cx:pt>
          <cx:pt idx="4821">383.952</cx:pt>
          <cx:pt idx="4822">44.856000000000002</cx:pt>
          <cx:pt idx="4823">30.344999999999999</cx:pt>
          <cx:pt idx="4824">127.554</cx:pt>
          <cx:pt idx="4825">77.951999999999998</cx:pt>
          <cx:pt idx="4826">14.016</cx:pt>
          <cx:pt idx="4827">69.519999999999996</cx:pt>
          <cx:pt idx="4828">5.6399999999999997</cx:pt>
          <cx:pt idx="4829">13.776</cx:pt>
          <cx:pt idx="4830">245.88</cx:pt>
          <cx:pt idx="4831">36.630000000000003</cx:pt>
          <cx:pt idx="4832">22.579999999999998</cx:pt>
          <cx:pt idx="4833">12.390000000000001</cx:pt>
          <cx:pt idx="4834">39.920000000000002</cx:pt>
          <cx:pt idx="4835">61.960000000000001</cx:pt>
          <cx:pt idx="4836">19.936</cx:pt>
          <cx:pt idx="4837">3.798</cx:pt>
          <cx:pt idx="4838">27.744</cx:pt>
          <cx:pt idx="4839">158.376</cx:pt>
          <cx:pt idx="4840">27.579999999999998</cx:pt>
          <cx:pt idx="4841">5.5529999999999999</cx:pt>
          <cx:pt idx="4842">243.91999999999999</cx:pt>
          <cx:pt idx="4843">14.960000000000001</cx:pt>
          <cx:pt idx="4844">7.1840000000000002</cx:pt>
          <cx:pt idx="4845">10.512</cx:pt>
          <cx:pt idx="4846">263.95999999999998</cx:pt>
          <cx:pt idx="4847">71.632000000000005</cx:pt>
          <cx:pt idx="4848">9.3279999999999994</cx:pt>
          <cx:pt idx="4849">5.8799999999999999</cx:pt>
          <cx:pt idx="4850">975.91999999999996</cx:pt>
          <cx:pt idx="4851">303.83999999999997</cx:pt>
          <cx:pt idx="4852">485.88</cx:pt>
          <cx:pt idx="4853">12.539999999999999</cx:pt>
          <cx:pt idx="4854">8.9399999999999995</cx:pt>
          <cx:pt idx="4855">9.2400000000000002</cx:pt>
          <cx:pt idx="4856">70.007999999999996</cx:pt>
          <cx:pt idx="4857">77.599999999999994</cx:pt>
          <cx:pt idx="4858">464.85000000000002</cx:pt>
          <cx:pt idx="4859">10.192</cx:pt>
          <cx:pt idx="4860">1793.98</cx:pt>
          <cx:pt idx="4861">758.35199999999998</cx:pt>
          <cx:pt idx="4862">20.367999999999999</cx:pt>
          <cx:pt idx="4863">49.847999999999999</cx:pt>
          <cx:pt idx="4864">239.97</cx:pt>
          <cx:pt idx="4865">2404.7040000000002</cx:pt>
          <cx:pt idx="4866">563.024</cx:pt>
          <cx:pt idx="4867">344.91000000000003</cx:pt>
          <cx:pt idx="4868">8.6400000000000006</cx:pt>
          <cx:pt idx="4869">89.988</cx:pt>
          <cx:pt idx="4870">229.54400000000001</cx:pt>
          <cx:pt idx="4871">1.8240000000000001</cx:pt>
          <cx:pt idx="4872">18.32</cx:pt>
          <cx:pt idx="4873">48.816000000000003</cx:pt>
          <cx:pt idx="4874">1.1879999999999999</cx:pt>
          <cx:pt idx="4875">119.8</cx:pt>
          <cx:pt idx="4876">61.567999999999998</cx:pt>
          <cx:pt idx="4877">6.1920000000000002</cx:pt>
          <cx:pt idx="4878">2.214</cx:pt>
          <cx:pt idx="4879">5.3200000000000003</cx:pt>
          <cx:pt idx="4880">975.91999999999996</cx:pt>
          <cx:pt idx="4881">2249.9099999999999</cx:pt>
          <cx:pt idx="4882">59.920000000000002</cx:pt>
          <cx:pt idx="4883">171.19999999999999</cx:pt>
          <cx:pt idx="4884">3.3599999999999999</cx:pt>
          <cx:pt idx="4885">114.2</cx:pt>
          <cx:pt idx="4886">182.66999999999999</cx:pt>
          <cx:pt idx="4887">101.7</cx:pt>
          <cx:pt idx="4888">1126.02</cx:pt>
          <cx:pt idx="4889">1263.3</cx:pt>
          <cx:pt idx="4890">8.8200000000000003</cx:pt>
          <cx:pt idx="4891">37.939999999999998</cx:pt>
          <cx:pt idx="4892">4.2000000000000002</cx:pt>
          <cx:pt idx="4893">227.28</cx:pt>
          <cx:pt idx="4894">47.899999999999999</cx:pt>
          <cx:pt idx="4895">61.960000000000001</cx:pt>
          <cx:pt idx="4896">1117.9200000000001</cx:pt>
          <cx:pt idx="4897">183.37200000000001</cx:pt>
          <cx:pt idx="4898">7.968</cx:pt>
          <cx:pt idx="4899">26.352</cx:pt>
          <cx:pt idx="4900">481.31999999999999</cx:pt>
          <cx:pt idx="4901">13.98</cx:pt>
          <cx:pt idx="4902">25.920000000000002</cx:pt>
          <cx:pt idx="4903">91.590000000000003</cx:pt>
          <cx:pt idx="4904">674.05799999999999</cx:pt>
          <cx:pt idx="4905">22.920000000000002</cx:pt>
          <cx:pt idx="4906">269.89999999999998</cx:pt>
          <cx:pt idx="4907">11.808</cx:pt>
          <cx:pt idx="4908">9.5879999999999992</cx:pt>
          <cx:pt idx="4909">18.335999999999999</cx:pt>
          <cx:pt idx="4910">36.287999999999997</cx:pt>
          <cx:pt idx="4911">111.98399999999999</cx:pt>
          <cx:pt idx="4912">5.9699999999999998</cx:pt>
          <cx:pt idx="4913">2.508</cx:pt>
          <cx:pt idx="4914">35.960000000000001</cx:pt>
          <cx:pt idx="4915">14.952</cx:pt>
          <cx:pt idx="4916">67.144000000000005</cx:pt>
          <cx:pt idx="4917">254.05799999999999</cx:pt>
          <cx:pt idx="4918">173.94</cx:pt>
          <cx:pt idx="4919">231.97999999999999</cx:pt>
          <cx:pt idx="4920">2.2959999999999998</cx:pt>
          <cx:pt idx="4921">96.079999999999998</cx:pt>
          <cx:pt idx="4922">3.6200000000000001</cx:pt>
          <cx:pt idx="4923">629.10000000000002</cx:pt>
          <cx:pt idx="4924">90.480000000000004</cx:pt>
          <cx:pt idx="4925">14.880000000000001</cx:pt>
          <cx:pt idx="4926">91.275000000000006</cx:pt>
          <cx:pt idx="4927">19.440000000000001</cx:pt>
          <cx:pt idx="4928">897.14999999999998</cx:pt>
          <cx:pt idx="4929">57.75</cx:pt>
          <cx:pt idx="4930">14.94</cx:pt>
          <cx:pt idx="4931">23.100000000000001</cx:pt>
          <cx:pt idx="4932">12.536</cx:pt>
          <cx:pt idx="4933">1.0800000000000001</cx:pt>
          <cx:pt idx="4934">4.5119999999999996</cx:pt>
          <cx:pt idx="4935">16.776</cx:pt>
          <cx:pt idx="4936">33.740000000000002</cx:pt>
          <cx:pt idx="4937">1325.8499999999999</cx:pt>
          <cx:pt idx="4938">333.99900000000002</cx:pt>
          <cx:pt idx="4939">19.899999999999999</cx:pt>
          <cx:pt idx="4940">1268.8199999999999</cx:pt>
          <cx:pt idx="4941">283.92000000000002</cx:pt>
          <cx:pt idx="4942">5.6799999999999997</cx:pt>
          <cx:pt idx="4943">375.33999999999997</cx:pt>
          <cx:pt idx="4944">96.079999999999998</cx:pt>
          <cx:pt idx="4945">11.68</cx:pt>
          <cx:pt idx="4946">4.3600000000000003</cx:pt>
          <cx:pt idx="4947">29.239999999999998</cx:pt>
          <cx:pt idx="4948">117.488</cx:pt>
          <cx:pt idx="4949">18.84</cx:pt>
          <cx:pt idx="4950">12.42</cx:pt>
          <cx:pt idx="4951">12.960000000000001</cx:pt>
          <cx:pt idx="4952">69.480000000000004</cx:pt>
          <cx:pt idx="4953">85.900000000000006</cx:pt>
          <cx:pt idx="4954">18.059999999999999</cx:pt>
          <cx:pt idx="4955">79.140000000000001</cx:pt>
          <cx:pt idx="4956">37.399999999999999</cx:pt>
          <cx:pt idx="4957">2.512</cx:pt>
          <cx:pt idx="4958">18.864000000000001</cx:pt>
          <cx:pt idx="4959">61.192</cx:pt>
          <cx:pt idx="4960">67.840000000000003</cx:pt>
          <cx:pt idx="4961">48.712000000000003</cx:pt>
          <cx:pt idx="4962">17.940000000000001</cx:pt>
          <cx:pt idx="4963">242.94</cx:pt>
          <cx:pt idx="4964">7.7640000000000002</cx:pt>
          <cx:pt idx="4965">467.04000000000002</cx:pt>
          <cx:pt idx="4966">128.84999999999999</cx:pt>
          <cx:pt idx="4967">8.4000000000000004</cx:pt>
          <cx:pt idx="4968">199.97999999999999</cx:pt>
          <cx:pt idx="4969">110.98</cx:pt>
          <cx:pt idx="4970">207.98400000000001</cx:pt>
          <cx:pt idx="4971">36.112000000000002</cx:pt>
          <cx:pt idx="4972">35.567999999999998</cx:pt>
          <cx:pt idx="4973">88.768000000000001</cx:pt>
          <cx:pt idx="4974">12.9</cx:pt>
          <cx:pt idx="4975">717.12</cx:pt>
          <cx:pt idx="4976">21.359999999999999</cx:pt>
          <cx:pt idx="4977">6.6879999999999997</cx:pt>
          <cx:pt idx="4978">773.94000000000005</cx:pt>
          <cx:pt idx="4979">20.568000000000001</cx:pt>
          <cx:pt idx="4980">4.3559999999999999</cx:pt>
          <cx:pt idx="4981">19.039999999999999</cx:pt>
          <cx:pt idx="4982">5.2199999999999998</cx:pt>
          <cx:pt idx="4983">84.840000000000003</cx:pt>
          <cx:pt idx="4984">7.2400000000000002</cx:pt>
          <cx:pt idx="4985">14.4</cx:pt>
          <cx:pt idx="4986">15.552</cx:pt>
          <cx:pt idx="4987">1325.76</cx:pt>
          <cx:pt idx="4988">3.1080000000000001</cx:pt>
          <cx:pt idx="4989">6.6719999999999997</cx:pt>
          <cx:pt idx="4990">689.40800000000002</cx:pt>
          <cx:pt idx="4991">1889.99</cx:pt>
          <cx:pt idx="4992">55.936</cx:pt>
          <cx:pt idx="4993">18.431999999999999</cx:pt>
          <cx:pt idx="4994">20.32</cx:pt>
          <cx:pt idx="4995">52.064</cx:pt>
          <cx:pt idx="4996">48.783999999999999</cx:pt>
          <cx:pt idx="4997">13.092000000000001</cx:pt>
          <cx:pt idx="4998">109.592</cx:pt>
          <cx:pt idx="4999">56.700000000000003</cx:pt>
          <cx:pt idx="5000">79.989999999999995</cx:pt>
          <cx:pt idx="5001">69.5</cx:pt>
          <cx:pt idx="5002">191.59999999999999</cx:pt>
          <cx:pt idx="5003">10.56</cx:pt>
          <cx:pt idx="5004">47.789999999999999</cx:pt>
          <cx:pt idx="5005">714.29999999999995</cx:pt>
          <cx:pt idx="5006">2321.9000000000001</cx:pt>
          <cx:pt idx="5007">17.940000000000001</cx:pt>
          <cx:pt idx="5008">9.5220000000000002</cx:pt>
          <cx:pt idx="5009">791.96400000000006</cx:pt>
          <cx:pt idx="5010">4.923</cx:pt>
          <cx:pt idx="5011">209.97900000000001</cx:pt>
          <cx:pt idx="5012">33.93</cx:pt>
          <cx:pt idx="5013">222.31999999999999</cx:pt>
          <cx:pt idx="5014">210.56399999999999</cx:pt>
          <cx:pt idx="5015">35.167999999999999</cx:pt>
          <cx:pt idx="5016">1502.376</cx:pt>
          <cx:pt idx="5017">10.109999999999999</cx:pt>
          <cx:pt idx="5018">772.47000000000003</cx:pt>
          <cx:pt idx="5019">20.460000000000001</cx:pt>
          <cx:pt idx="5020">347.57999999999998</cx:pt>
          <cx:pt idx="5021">72.640000000000001</cx:pt>
          <cx:pt idx="5022">772.47000000000003</cx:pt>
          <cx:pt idx="5023">39.920000000000002</cx:pt>
          <cx:pt idx="5024">33.479999999999997</cx:pt>
          <cx:pt idx="5025">461.97000000000003</cx:pt>
          <cx:pt idx="5026">137.62</cx:pt>
          <cx:pt idx="5027">302.67000000000002</cx:pt>
          <cx:pt idx="5028">239.976</cx:pt>
          <cx:pt idx="5029">8.3399999999999999</cx:pt>
          <cx:pt idx="5030">8.5700000000000003</cx:pt>
          <cx:pt idx="5031">119.616</cx:pt>
          <cx:pt idx="5032">212.94</cx:pt>
          <cx:pt idx="5033">26.489999999999998</cx:pt>
          <cx:pt idx="5034">687.39999999999998</cx:pt>
          <cx:pt idx="5035">653.54999999999995</cx:pt>
          <cx:pt idx="5036">33.899999999999999</cx:pt>
          <cx:pt idx="5037">239.96000000000001</cx:pt>
          <cx:pt idx="5038">199.83600000000001</cx:pt>
          <cx:pt idx="5039">716</cx:pt>
          <cx:pt idx="5040">221.06</cx:pt>
          <cx:pt idx="5041">67.709999999999994</cx:pt>
          <cx:pt idx="5042">129.91999999999999</cx:pt>
          <cx:pt idx="5043">467.45999999999998</cx:pt>
          <cx:pt idx="5044">61.399999999999999</cx:pt>
          <cx:pt idx="5045">720.75999999999999</cx:pt>
          <cx:pt idx="5046">5.1840000000000002</cx:pt>
          <cx:pt idx="5047">14.699999999999999</cx:pt>
          <cx:pt idx="5048">8.1340000000000003</cx:pt>
          <cx:pt idx="5049">79.983999999999995</cx:pt>
          <cx:pt idx="5050">18.539999999999999</cx:pt>
          <cx:pt idx="5051">24.399999999999999</cx:pt>
          <cx:pt idx="5052">195.63999999999999</cx:pt>
          <cx:pt idx="5053">398.39999999999998</cx:pt>
          <cx:pt idx="5054">7.056</cx:pt>
          <cx:pt idx="5055">1352.3976</cx:pt>
          <cx:pt idx="5056">26.399999999999999</cx:pt>
          <cx:pt idx="5057">41.880000000000003</cx:pt>
          <cx:pt idx="5058">99.846000000000004</cx:pt>
          <cx:pt idx="5059">699.98000000000002</cx:pt>
          <cx:pt idx="5060">584.82000000000005</cx:pt>
          <cx:pt idx="5061">43.979999999999997</cx:pt>
          <cx:pt idx="5062">377.97000000000003</cx:pt>
          <cx:pt idx="5063">123.95999999999999</cx:pt>
          <cx:pt idx="5064">391.98000000000002</cx:pt>
          <cx:pt idx="5065">383.976</cx:pt>
          <cx:pt idx="5066">1781.682</cx:pt>
          <cx:pt idx="5067">21.399999999999999</cx:pt>
          <cx:pt idx="5068">549.99000000000001</cx:pt>
          <cx:pt idx="5069">167.535</cx:pt>
          <cx:pt idx="5070">38.340000000000003</cx:pt>
          <cx:pt idx="5071">53.880000000000003</cx:pt>
          <cx:pt idx="5072">299.98000000000002</cx:pt>
          <cx:pt idx="5073">62.799999999999997</cx:pt>
          <cx:pt idx="5074">13.904</cx:pt>
          <cx:pt idx="5075">744.10000000000002</cx:pt>
          <cx:pt idx="5076">44.840000000000003</cx:pt>
          <cx:pt idx="5077">401.58999999999997</cx:pt>
          <cx:pt idx="5078">18.239999999999998</cx:pt>
          <cx:pt idx="5079">359.49900000000002</cx:pt>
          <cx:pt idx="5080">10.48</cx:pt>
          <cx:pt idx="5081">20.736000000000001</cx:pt>
          <cx:pt idx="5082">35.167999999999999</cx:pt>
          <cx:pt idx="5083">64.703999999999994</cx:pt>
          <cx:pt idx="5084">105.52</cx:pt>
          <cx:pt idx="5085">5.7919999999999998</cx:pt>
          <cx:pt idx="5086">466.15800000000002</cx:pt>
          <cx:pt idx="5087">10.311999999999999</cx:pt>
          <cx:pt idx="5088">2.556</cx:pt>
          <cx:pt idx="5089">7.968</cx:pt>
          <cx:pt idx="5090">8.7840000000000007</cx:pt>
          <cx:pt idx="5091">3.024</cx:pt>
          <cx:pt idx="5092">51.450000000000003</cx:pt>
          <cx:pt idx="5093">14.016</cx:pt>
          <cx:pt idx="5094">214.94999999999999</cx:pt>
          <cx:pt idx="5095">35.039999999999999</cx:pt>
          <cx:pt idx="5096">10.776</cx:pt>
          <cx:pt idx="5097">4.5999999999999996</cx:pt>
          <cx:pt idx="5098">35.167999999999999</cx:pt>
          <cx:pt idx="5099">19.152000000000001</cx:pt>
          <cx:pt idx="5100">4.4480000000000004</cx:pt>
          <cx:pt idx="5101">5.1840000000000002</cx:pt>
          <cx:pt idx="5102">15.552</cx:pt>
          <cx:pt idx="5103">40.031999999999996</cx:pt>
          <cx:pt idx="5104">16.776</cx:pt>
          <cx:pt idx="5105">186.304</cx:pt>
          <cx:pt idx="5106">66.359999999999999</cx:pt>
          <cx:pt idx="5107">42.048000000000002</cx:pt>
          <cx:pt idx="5108">67.920000000000002</cx:pt>
          <cx:pt idx="5109">52.512</cx:pt>
          <cx:pt idx="5110">186.91200000000001</cx:pt>
          <cx:pt idx="5111">10.048</cx:pt>
          <cx:pt idx="5112">17.495999999999999</cx:pt>
          <cx:pt idx="5113">15.552</cx:pt>
          <cx:pt idx="5114">10.776</cx:pt>
          <cx:pt idx="5115">3.3039999999999998</cx:pt>
          <cx:pt idx="5116">35.479999999999997</cx:pt>
          <cx:pt idx="5117">34.439999999999998</cx:pt>
          <cx:pt idx="5118">629.92999999999995</cx:pt>
          <cx:pt idx="5119">79.055999999999997</cx:pt>
          <cx:pt idx="5120">232.55000000000001</cx:pt>
          <cx:pt idx="5121">99.980000000000004</cx:pt>
          <cx:pt idx="5122">19.440000000000001</cx:pt>
          <cx:pt idx="5123">12.960000000000001</cx:pt>
          <cx:pt idx="5124">464.29199999999997</cx:pt>
          <cx:pt idx="5125">68.459999999999994</cx:pt>
          <cx:pt idx="5126">2799.96</cx:pt>
          <cx:pt idx="5127">601.29999999999995</cx:pt>
          <cx:pt idx="5128">16.989999999999998</cx:pt>
          <cx:pt idx="5129">287.97000000000003</cx:pt>
          <cx:pt idx="5130">44.82</cx:pt>
          <cx:pt idx="5131">101.12</cx:pt>
          <cx:pt idx="5132">107.976</cx:pt>
          <cx:pt idx="5133">58.729999999999997</cx:pt>
          <cx:pt idx="5134">93.343999999999994</cx:pt>
          <cx:pt idx="5135">17.050000000000001</cx:pt>
          <cx:pt idx="5136">8.0960000000000001</cx:pt>
          <cx:pt idx="5137">30.359999999999999</cx:pt>
          <cx:pt idx="5138">23.34</cx:pt>
          <cx:pt idx="5139">51.549999999999997</cx:pt>
          <cx:pt idx="5140">119.90000000000001</cx:pt>
          <cx:pt idx="5141">1317.492</cx:pt>
          <cx:pt idx="5142">63.840000000000003</cx:pt>
          <cx:pt idx="5143">3.5920000000000001</cx:pt>
          <cx:pt idx="5144">86.260000000000005</cx:pt>
          <cx:pt idx="5145">139.03999999999999</cx:pt>
          <cx:pt idx="5146">46.799999999999997</cx:pt>
          <cx:pt idx="5147">8.5440000000000005</cx:pt>
          <cx:pt idx="5148">842.37599999999998</cx:pt>
          <cx:pt idx="5149">1214.8499999999999</cx:pt>
          <cx:pt idx="5150">67.780000000000001</cx:pt>
          <cx:pt idx="5151">39.899999999999999</cx:pt>
          <cx:pt idx="5152">2.6880000000000002</cx:pt>
          <cx:pt idx="5153">6.5999999999999996</cx:pt>
          <cx:pt idx="5154">28.399999999999999</cx:pt>
          <cx:pt idx="5155">212.94</cx:pt>
          <cx:pt idx="5156">1001.5839999999999</cx:pt>
          <cx:pt idx="5157">569.05799999999999</cx:pt>
          <cx:pt idx="5158">14.224</cx:pt>
          <cx:pt idx="5159">105.584</cx:pt>
          <cx:pt idx="5160">68.719999999999999</cx:pt>
          <cx:pt idx="5161">1367.8399999999999</cx:pt>
          <cx:pt idx="5162">301.95999999999998</cx:pt>
          <cx:pt idx="5163">170.352</cx:pt>
          <cx:pt idx="5164">3.8999999999999999</cx:pt>
          <cx:pt idx="5165">12.84</cx:pt>
          <cx:pt idx="5166">15.84</cx:pt>
          <cx:pt idx="5167">563.94000000000005</cx:pt>
          <cx:pt idx="5168">62.939999999999998</cx:pt>
          <cx:pt idx="5169">535.40999999999997</cx:pt>
          <cx:pt idx="5170">3504.9000000000001</cx:pt>
          <cx:pt idx="5171">144.12</cx:pt>
          <cx:pt idx="5172">314.55000000000001</cx:pt>
          <cx:pt idx="5173">3.4079999999999999</cx:pt>
          <cx:pt idx="5174">2.0720000000000001</cx:pt>
          <cx:pt idx="5175">328.39920000000001</cx:pt>
          <cx:pt idx="5176">53.247999999999998</cx:pt>
          <cx:pt idx="5177">4.992</cx:pt>
          <cx:pt idx="5178">37.68</cx:pt>
          <cx:pt idx="5179">258.57600000000002</cx:pt>
          <cx:pt idx="5180">75.840000000000003</cx:pt>
          <cx:pt idx="5181">45.359999999999999</cx:pt>
          <cx:pt idx="5182">45.780000000000001</cx:pt>
          <cx:pt idx="5183">40.289999999999999</cx:pt>
          <cx:pt idx="5184">38.710000000000001</cx:pt>
          <cx:pt idx="5185">1801.6320000000001</cx:pt>
          <cx:pt idx="5186">748.75199999999995</cx:pt>
          <cx:pt idx="5187">199.96000000000001</cx:pt>
          <cx:pt idx="5188">1516.2</cx:pt>
          <cx:pt idx="5189">167.952</cx:pt>
          <cx:pt idx="5190">45.039999999999999</cx:pt>
          <cx:pt idx="5191">23.16</cx:pt>
          <cx:pt idx="5192">397.60000000000002</cx:pt>
          <cx:pt idx="5193">85.959999999999994</cx:pt>
          <cx:pt idx="5194">13.119999999999999</cx:pt>
          <cx:pt idx="5195">45.659999999999997</cx:pt>
          <cx:pt idx="5196">158.13</cx:pt>
          <cx:pt idx="5197">43.600000000000001</cx:pt>
          <cx:pt idx="5198">3930.0720000000001</cx:pt>
          <cx:pt idx="5199">2.3039999999999998</cx:pt>
          <cx:pt idx="5200">431.976</cx:pt>
          <cx:pt idx="5201">41.719999999999999</cx:pt>
          <cx:pt idx="5202">104.23</cx:pt>
          <cx:pt idx="5203">70.260000000000005</cx:pt>
          <cx:pt idx="5204">9.2599999999999998</cx:pt>
          <cx:pt idx="5205">105.98</cx:pt>
          <cx:pt idx="5206">1.24</cx:pt>
          <cx:pt idx="5207">20.699999999999999</cx:pt>
          <cx:pt idx="5208">28.899999999999999</cx:pt>
          <cx:pt idx="5209">27.18</cx:pt>
          <cx:pt idx="5210">465.18000000000001</cx:pt>
          <cx:pt idx="5211">36.630000000000003</cx:pt>
          <cx:pt idx="5212">51.450000000000003</cx:pt>
          <cx:pt idx="5213">7.8300000000000001</cx:pt>
          <cx:pt idx="5214">35.399999999999999</cx:pt>
          <cx:pt idx="5215">29.899999999999999</cx:pt>
          <cx:pt idx="5216">17.48</cx:pt>
          <cx:pt idx="5217">79.140000000000001</cx:pt>
          <cx:pt idx="5218">8.4000000000000004</cx:pt>
          <cx:pt idx="5219">498.25999999999999</cx:pt>
          <cx:pt idx="5220">212.94</cx:pt>
          <cx:pt idx="5221">706.86000000000001</cx:pt>
          <cx:pt idx="5222">114.95</cx:pt>
          <cx:pt idx="5223">43.189999999999998</cx:pt>
          <cx:pt idx="5224">166.44</cx:pt>
          <cx:pt idx="5225">36.560000000000002</cx:pt>
          <cx:pt idx="5226">186.14400000000001</cx:pt>
          <cx:pt idx="5227">353.56799999999998</cx:pt>
          <cx:pt idx="5228">81.980000000000004</cx:pt>
          <cx:pt idx="5229">14.624000000000001</cx:pt>
          <cx:pt idx="5230">697.15999999999997</cx:pt>
          <cx:pt idx="5231">30.93</cx:pt>
          <cx:pt idx="5232">27.495999999999999</cx:pt>
          <cx:pt idx="5233">605.34000000000003</cx:pt>
          <cx:pt idx="5234">210.00800000000001</cx:pt>
          <cx:pt idx="5235">54.960000000000001</cx:pt>
          <cx:pt idx="5236">164.22</cx:pt>
          <cx:pt idx="5237">362.94</cx:pt>
          <cx:pt idx="5238">59.979999999999997</cx:pt>
          <cx:pt idx="5239">332.94</cx:pt>
          <cx:pt idx="5240">39.872</cx:pt>
          <cx:pt idx="5241">13.68</cx:pt>
          <cx:pt idx="5242">3.3180000000000001</cx:pt>
          <cx:pt idx="5243">10.44</cx:pt>
          <cx:pt idx="5244">136.464</cx:pt>
          <cx:pt idx="5245">333.57600000000002</cx:pt>
          <cx:pt idx="5246">12.544</cx:pt>
          <cx:pt idx="5247">20.768000000000001</cx:pt>
          <cx:pt idx="5248">43.5</cx:pt>
          <cx:pt idx="5249">12.576000000000001</cx:pt>
          <cx:pt idx="5250">249.94999999999999</cx:pt>
          <cx:pt idx="5251">49.119999999999997</cx:pt>
          <cx:pt idx="5252">182.91</cx:pt>
          <cx:pt idx="5253">107.648</cx:pt>
          <cx:pt idx="5254">99.372</cx:pt>
          <cx:pt idx="5255">33.567999999999998</cx:pt>
          <cx:pt idx="5256">10.56</cx:pt>
          <cx:pt idx="5257">38.880000000000003</cx:pt>
          <cx:pt idx="5258">35.200000000000003</cx:pt>
          <cx:pt idx="5259">45.527999999999999</cx:pt>
          <cx:pt idx="5260">196.77600000000001</cx:pt>
          <cx:pt idx="5261">2.9199999999999999</cx:pt>
          <cx:pt idx="5262">200.79499999999999</cx:pt>
          <cx:pt idx="5263">46.688000000000002</cx:pt>
          <cx:pt idx="5264">21.864000000000001</cx:pt>
          <cx:pt idx="5265">11.76</cx:pt>
          <cx:pt idx="5266">167.94</cx:pt>
          <cx:pt idx="5267">3.8900000000000001</cx:pt>
          <cx:pt idx="5268">52.439999999999998</cx:pt>
          <cx:pt idx="5269">32.359999999999999</cx:pt>
          <cx:pt idx="5270">406.60000000000002</cx:pt>
          <cx:pt idx="5271">27.920000000000002</cx:pt>
          <cx:pt idx="5272">399.67200000000003</cx:pt>
          <cx:pt idx="5273">3.7440000000000002</cx:pt>
          <cx:pt idx="5274">715.20000000000005</cx:pt>
          <cx:pt idx="5275">159.80000000000001</cx:pt>
          <cx:pt idx="5276">44.75</cx:pt>
          <cx:pt idx="5277">340.11599999999999</cx:pt>
          <cx:pt idx="5278">105.52</cx:pt>
          <cx:pt idx="5279">13.48</cx:pt>
          <cx:pt idx="5280">85.519999999999996</cx:pt>
          <cx:pt idx="5281">6.1600000000000001</cx:pt>
          <cx:pt idx="5282">36.840000000000003</cx:pt>
          <cx:pt idx="5283">15.84</cx:pt>
          <cx:pt idx="5284">44.399999999999999</cx:pt>
          <cx:pt idx="5285">21.239999999999998</cx:pt>
          <cx:pt idx="5286">9.5519999999999996</cx:pt>
          <cx:pt idx="5287">89.991</cx:pt>
          <cx:pt idx="5288">163.96000000000001</cx:pt>
          <cx:pt idx="5289">17.904</cx:pt>
          <cx:pt idx="5290">966.70000000000005</cx:pt>
          <cx:pt idx="5291">182.11199999999999</cx:pt>
          <cx:pt idx="5292">4.4640000000000004</cx:pt>
          <cx:pt idx="5293">51.588000000000001</cx:pt>
          <cx:pt idx="5294">50.399999999999999</cx:pt>
          <cx:pt idx="5295">89.567999999999998</cx:pt>
          <cx:pt idx="5296">14.890000000000001</cx:pt>
          <cx:pt idx="5297">543.91999999999996</cx:pt>
          <cx:pt idx="5298">4.0800000000000001</cx:pt>
          <cx:pt idx="5299">18.899999999999999</cx:pt>
          <cx:pt idx="5300">2275.5</cx:pt>
          <cx:pt idx="5301">1979.7</cx:pt>
          <cx:pt idx="5302">62.100000000000001</cx:pt>
          <cx:pt idx="5303">37.295999999999999</cx:pt>
          <cx:pt idx="5304">8.5440000000000005</cx:pt>
          <cx:pt idx="5305">68.950000000000003</cx:pt>
          <cx:pt idx="5306">296.37</cx:pt>
          <cx:pt idx="5307">39.979999999999997</cx:pt>
          <cx:pt idx="5308">191.05799999999999</cx:pt>
          <cx:pt idx="5309">13.039999999999999</cx:pt>
          <cx:pt idx="5310">1525.1880000000001</cx:pt>
          <cx:pt idx="5311">9.2159999999999993</cx:pt>
          <cx:pt idx="5312">28.047999999999998</cx:pt>
          <cx:pt idx="5313">64.959999999999994</cx:pt>
          <cx:pt idx="5314">30.559999999999999</cx:pt>
          <cx:pt idx="5315">187.05600000000001</cx:pt>
          <cx:pt idx="5316">11.808</cx:pt>
          <cx:pt idx="5317">9.6560000000000006</cx:pt>
          <cx:pt idx="5318">20.736000000000001</cx:pt>
          <cx:pt idx="5319">27.359999999999999</cx:pt>
          <cx:pt idx="5320">2314.116</cx:pt>
          <cx:pt idx="5321">34.235999999999997</cx:pt>
          <cx:pt idx="5322">19.760000000000002</cx:pt>
          <cx:pt idx="5323">15.960000000000001</cx:pt>
          <cx:pt idx="5324">16.899999999999999</cx:pt>
          <cx:pt idx="5325">25.079999999999998</cx:pt>
          <cx:pt idx="5326">6.6799999999999997</cx:pt>
          <cx:pt idx="5327">19.440000000000001</cx:pt>
          <cx:pt idx="5328">31.920000000000002</cx:pt>
          <cx:pt idx="5329">33.567999999999998</cx:pt>
          <cx:pt idx="5330">63.939999999999998</cx:pt>
          <cx:pt idx="5331">60.600000000000001</cx:pt>
          <cx:pt idx="5332">22.719999999999999</cx:pt>
          <cx:pt idx="5333">10.68</cx:pt>
          <cx:pt idx="5334">17.34</cx:pt>
          <cx:pt idx="5335">3.3799999999999999</cx:pt>
          <cx:pt idx="5336">26.975999999999999</cx:pt>
          <cx:pt idx="5337">307.77600000000001</cx:pt>
          <cx:pt idx="5338">244.55000000000001</cx:pt>
          <cx:pt idx="5339">12.24</cx:pt>
          <cx:pt idx="5340">13.98</cx:pt>
          <cx:pt idx="5341">899.95000000000005</cx:pt>
          <cx:pt idx="5342">1.6319999999999999</cx:pt>
          <cx:pt idx="5343">267.95999999999998</cx:pt>
          <cx:pt idx="5344">31.949999999999999</cx:pt>
          <cx:pt idx="5345">725.84000000000003</cx:pt>
          <cx:pt idx="5346">10.896000000000001</cx:pt>
          <cx:pt idx="5347">8.5440000000000005</cx:pt>
          <cx:pt idx="5348">32.340000000000003</cx:pt>
          <cx:pt idx="5349">39.899999999999999</cx:pt>
          <cx:pt idx="5350">143.85599999999999</cx:pt>
          <cx:pt idx="5351">41.920000000000002</cx:pt>
          <cx:pt idx="5352">329.584</cx:pt>
          <cx:pt idx="5353">87.280000000000001</cx:pt>
          <cx:pt idx="5354">279.45600000000002</cx:pt>
          <cx:pt idx="5355">8</cx:pt>
          <cx:pt idx="5356">27.239999999999998</cx:pt>
          <cx:pt idx="5357">16.359999999999999</cx:pt>
          <cx:pt idx="5358">15.779999999999999</cx:pt>
          <cx:pt idx="5359">45.979999999999997</cx:pt>
          <cx:pt idx="5360">198.27199999999999</cx:pt>
          <cx:pt idx="5361">720.75999999999999</cx:pt>
          <cx:pt idx="5362">70.560000000000002</cx:pt>
          <cx:pt idx="5363">81.959999999999994</cx:pt>
          <cx:pt idx="5364">64.864000000000004</cx:pt>
          <cx:pt idx="5365">151.19200000000001</cx:pt>
          <cx:pt idx="5366">88.775999999999996</cx:pt>
          <cx:pt idx="5367">11.56</cx:pt>
          <cx:pt idx="5368">15.58</cx:pt>
          <cx:pt idx="5369">85.055999999999997</cx:pt>
          <cx:pt idx="5370">273.95999999999998</cx:pt>
          <cx:pt idx="5371">306.89999999999998</cx:pt>
          <cx:pt idx="5372">15.552</cx:pt>
          <cx:pt idx="5373">347.36099999999999</cx:pt>
          <cx:pt idx="5374">10.368</cx:pt>
          <cx:pt idx="5375">98.159999999999997</cx:pt>
          <cx:pt idx="5376">31.440000000000001</cx:pt>
          <cx:pt idx="5377">348.488</cx:pt>
          <cx:pt idx="5378">172.73599999999999</cx:pt>
          <cx:pt idx="5379">15.539999999999999</cx:pt>
          <cx:pt idx="5380">105.55200000000001</cx:pt>
          <cx:pt idx="5381">25.920000000000002</cx:pt>
          <cx:pt idx="5382">15.808</cx:pt>
          <cx:pt idx="5383">10.368</cx:pt>
          <cx:pt idx="5384">358.19999999999999</cx:pt>
          <cx:pt idx="5385">545.91600000000005</cx:pt>
          <cx:pt idx="5386">40.409999999999997</cx:pt>
          <cx:pt idx="5387">167.976</cx:pt>
          <cx:pt idx="5388">109.53</cx:pt>
          <cx:pt idx="5389">9.8200000000000003</cx:pt>
          <cx:pt idx="5390">26.352</cx:pt>
          <cx:pt idx="5391">22.5</cx:pt>
          <cx:pt idx="5392">9.9600000000000009</cx:pt>
          <cx:pt idx="5393">213.08000000000001</cx:pt>
          <cx:pt idx="5394">1025.8800000000001</cx:pt>
          <cx:pt idx="5395">21.98</cx:pt>
          <cx:pt idx="5396">63.200000000000003</cx:pt>
          <cx:pt idx="5397">39</cx:pt>
          <cx:pt idx="5398">2.907</cx:pt>
          <cx:pt idx="5399">556.66499999999996</cx:pt>
          <cx:pt idx="5400">71.980000000000004</cx:pt>
          <cx:pt idx="5401">79.980000000000004</cx:pt>
          <cx:pt idx="5402">24.672000000000001</cx:pt>
          <cx:pt idx="5403">3.7440000000000002</cx:pt>
          <cx:pt idx="5404">445.95999999999998</cx:pt>
          <cx:pt idx="5405">36.240000000000002</cx:pt>
          <cx:pt idx="5406">10.65</cx:pt>
          <cx:pt idx="5407">87.920000000000002</cx:pt>
          <cx:pt idx="5408">22.423999999999999</cx:pt>
          <cx:pt idx="5409">90.480000000000004</cx:pt>
          <cx:pt idx="5410">42.759999999999998</cx:pt>
          <cx:pt idx="5411">10.08</cx:pt>
          <cx:pt idx="5412">101.34</cx:pt>
          <cx:pt idx="5413">224.75</cx:pt>
          <cx:pt idx="5414">73.176000000000002</cx:pt>
          <cx:pt idx="5415">20.736000000000001</cx:pt>
          <cx:pt idx="5416">39.984000000000002</cx:pt>
          <cx:pt idx="5417">15.359999999999999</cx:pt>
          <cx:pt idx="5418">36.287999999999997</cx:pt>
          <cx:pt idx="5419">150.38399999999999</cx:pt>
          <cx:pt idx="5420">280.78199999999998</cx:pt>
          <cx:pt idx="5421">31.984000000000002</cx:pt>
          <cx:pt idx="5422">11.231999999999999</cx:pt>
          <cx:pt idx="5423">26.399999999999999</cx:pt>
          <cx:pt idx="5424">3.52</cx:pt>
          <cx:pt idx="5425">1649.95</cx:pt>
          <cx:pt idx="5426">111.90000000000001</cx:pt>
          <cx:pt idx="5427">599.16499999999996</cx:pt>
          <cx:pt idx="5428">46.530000000000001</cx:pt>
          <cx:pt idx="5429">31.984000000000002</cx:pt>
          <cx:pt idx="5430">161.56800000000001</cx:pt>
          <cx:pt idx="5431">4.0640000000000001</cx:pt>
          <cx:pt idx="5432">6.2160000000000002</cx:pt>
          <cx:pt idx="5433">8.8960000000000008</cx:pt>
          <cx:pt idx="5434">1640.7</cx:pt>
          <cx:pt idx="5435">270</cx:pt>
          <cx:pt idx="5436">19.52</cx:pt>
          <cx:pt idx="5437">9.8100000000000005</cx:pt>
          <cx:pt idx="5438">213.21600000000001</cx:pt>
          <cx:pt idx="5439">588.78399999999999</cx:pt>
          <cx:pt idx="5440">2.0640000000000001</cx:pt>
          <cx:pt idx="5441">6.3680000000000003</cx:pt>
          <cx:pt idx="5442">99.599999999999994</cx:pt>
          <cx:pt idx="5443">62.295999999999999</cx:pt>
          <cx:pt idx="5444">10.710000000000001</cx:pt>
          <cx:pt idx="5445">20.936</cx:pt>
          <cx:pt idx="5446">33</cx:pt>
          <cx:pt idx="5447">249.94999999999999</cx:pt>
          <cx:pt idx="5448">357.93000000000001</cx:pt>
          <cx:pt idx="5449">57.399999999999999</cx:pt>
          <cx:pt idx="5450">331.95999999999998</cx:pt>
          <cx:pt idx="5451">40.560000000000002</cx:pt>
          <cx:pt idx="5452">86.200000000000003</cx:pt>
          <cx:pt idx="5453">38.015999999999998</cx:pt>
          <cx:pt idx="5454">8.3840000000000003</cx:pt>
          <cx:pt idx="5455">6.8479999999999999</cx:pt>
          <cx:pt idx="5456">19.600000000000001</cx:pt>
          <cx:pt idx="5457">68.459999999999994</cx:pt>
          <cx:pt idx="5458">13.343999999999999</cx:pt>
          <cx:pt idx="5459">1478.2719999999999</cx:pt>
          <cx:pt idx="5460">16.271999999999998</cx:pt>
          <cx:pt idx="5461">9.2400000000000002</cx:pt>
          <cx:pt idx="5462">32.340000000000003</cx:pt>
          <cx:pt idx="5463">56.064</cx:pt>
          <cx:pt idx="5464">108.72</cx:pt>
          <cx:pt idx="5465">181.47</cx:pt>
          <cx:pt idx="5466">16.175999999999998</cx:pt>
          <cx:pt idx="5467">122.352</cx:pt>
          <cx:pt idx="5468">585.55200000000002</cx:pt>
          <cx:pt idx="5469">19.440000000000001</cx:pt>
          <cx:pt idx="5470">123.92</cx:pt>
          <cx:pt idx="5471">13.359999999999999</cx:pt>
          <cx:pt idx="5472">78.256</cx:pt>
          <cx:pt idx="5473">102.018</cx:pt>
          <cx:pt idx="5474">750.67999999999995</cx:pt>
          <cx:pt idx="5475">44.399999999999999</cx:pt>
          <cx:pt idx="5476">84.549999999999997</cx:pt>
          <cx:pt idx="5477">17.940000000000001</cx:pt>
          <cx:pt idx="5478">128.40000000000001</cx:pt>
          <cx:pt idx="5479">1.869</cx:pt>
          <cx:pt idx="5480">103.19199999999999</cx:pt>
          <cx:pt idx="5481">36</cx:pt>
          <cx:pt idx="5482">239.96000000000001</cx:pt>
          <cx:pt idx="5483">40.68</cx:pt>
          <cx:pt idx="5484">419.13600000000002</cx:pt>
          <cx:pt idx="5485">23.472000000000001</cx:pt>
          <cx:pt idx="5486">3.5920000000000001</cx:pt>
          <cx:pt idx="5487">23.975999999999999</cx:pt>
          <cx:pt idx="5488">6.2640000000000002</cx:pt>
          <cx:pt idx="5489">20.808</cx:pt>
          <cx:pt idx="5490">218.352</cx:pt>
          <cx:pt idx="5491">18.16</cx:pt>
          <cx:pt idx="5492">7.3600000000000003</cx:pt>
          <cx:pt idx="5493">41.399999999999999</cx:pt>
          <cx:pt idx="5494">411.33199999999999</cx:pt>
          <cx:pt idx="5495">7.6559999999999997</cx:pt>
          <cx:pt idx="5496">63.920000000000002</cx:pt>
          <cx:pt idx="5497">6.5599999999999996</cx:pt>
          <cx:pt idx="5498">7.8300000000000001</cx:pt>
          <cx:pt idx="5499">41.899999999999999</cx:pt>
          <cx:pt idx="5500">664.14599999999996</cx:pt>
          <cx:pt idx="5501">8.9600000000000009</cx:pt>
          <cx:pt idx="5502">3.3119999999999998</cx:pt>
          <cx:pt idx="5503">20.135999999999999</cx:pt>
          <cx:pt idx="5504">8.8559999999999999</cx:pt>
          <cx:pt idx="5505">859.20000000000005</cx:pt>
          <cx:pt idx="5506">61.960000000000001</cx:pt>
          <cx:pt idx="5507">17.920000000000002</cx:pt>
          <cx:pt idx="5508">145.90000000000001</cx:pt>
          <cx:pt idx="5509">56.704000000000001</cx:pt>
          <cx:pt idx="5510">11.119999999999999</cx:pt>
          <cx:pt idx="5511">32.896000000000001</cx:pt>
          <cx:pt idx="5512">22.776</cx:pt>
          <cx:pt idx="5513">239.97</cx:pt>
          <cx:pt idx="5514">160.31999999999999</cx:pt>
          <cx:pt idx="5515">128.84999999999999</cx:pt>
          <cx:pt idx="5516">1319.96</cx:pt>
          <cx:pt idx="5517">239.96000000000001</cx:pt>
          <cx:pt idx="5518">54.768000000000001</cx:pt>
          <cx:pt idx="5519">13.391999999999999</cx:pt>
          <cx:pt idx="5520">23.920000000000002</cx:pt>
          <cx:pt idx="5521">255.96799999999999</cx:pt>
          <cx:pt idx="5522">21.552</cx:pt>
          <cx:pt idx="5523">58.240000000000002</cx:pt>
          <cx:pt idx="5524">80.280000000000001</cx:pt>
          <cx:pt idx="5525">9.7799999999999994</cx:pt>
          <cx:pt idx="5526">1.8100000000000001</cx:pt>
          <cx:pt idx="5527">37.939999999999998</cx:pt>
          <cx:pt idx="5528">79.959999999999994</cx:pt>
          <cx:pt idx="5529">115.29600000000001</cx:pt>
          <cx:pt idx="5530">2479.96</cx:pt>
          <cx:pt idx="5531">179.94</cx:pt>
          <cx:pt idx="5532">26.850000000000001</cx:pt>
          <cx:pt idx="5533">323.37</cx:pt>
          <cx:pt idx="5534">59.939999999999998</cx:pt>
          <cx:pt idx="5535">64.140000000000001</cx:pt>
          <cx:pt idx="5536">11.67</cx:pt>
          <cx:pt idx="5537">12.960000000000001</cx:pt>
          <cx:pt idx="5538">17.43</cx:pt>
          <cx:pt idx="5539">181.98599999999999</cx:pt>
          <cx:pt idx="5540">1.5920000000000001</cx:pt>
          <cx:pt idx="5541">22.344000000000001</cx:pt>
          <cx:pt idx="5542">455.97000000000003</cx:pt>
          <cx:pt idx="5543">10.44</cx:pt>
          <cx:pt idx="5544">5.2140000000000004</cx:pt>
          <cx:pt idx="5545">67.400000000000006</cx:pt>
          <cx:pt idx="5546">25.16</cx:pt>
          <cx:pt idx="5547">126.56</cx:pt>
          <cx:pt idx="5548">43.68</cx:pt>
          <cx:pt idx="5549">139.93000000000001</cx:pt>
          <cx:pt idx="5550">2.6720000000000002</cx:pt>
          <cx:pt idx="5551">16.655999999999999</cx:pt>
          <cx:pt idx="5552">79.512</cx:pt>
          <cx:pt idx="5553">36.287999999999997</cx:pt>
          <cx:pt idx="5554">67.993200000000002</cx:pt>
          <cx:pt idx="5555">10.16</cx:pt>
          <cx:pt idx="5556">6.1600000000000001</cx:pt>
          <cx:pt idx="5557">56.299999999999997</cx:pt>
          <cx:pt idx="5558">6.4800000000000004</cx:pt>
          <cx:pt idx="5559">1325.8499999999999</cx:pt>
          <cx:pt idx="5560">14.94</cx:pt>
          <cx:pt idx="5561">34.539999999999999</cx:pt>
          <cx:pt idx="5562">2999.9499999999998</cx:pt>
          <cx:pt idx="5563">64.120000000000005</cx:pt>
          <cx:pt idx="5564">19.456</cx:pt>
          <cx:pt idx="5565">209.98599999999999</cx:pt>
          <cx:pt idx="5566">29.760000000000002</cx:pt>
          <cx:pt idx="5567">89.768000000000001</cx:pt>
          <cx:pt idx="5568">959.98400000000004</cx:pt>
          <cx:pt idx="5569">15.552</cx:pt>
          <cx:pt idx="5570">34.359999999999999</cx:pt>
          <cx:pt idx="5571">98.376000000000005</cx:pt>
          <cx:pt idx="5572">29.940000000000001</cx:pt>
          <cx:pt idx="5573">17.472000000000001</cx:pt>
          <cx:pt idx="5574">36.738</cx:pt>
          <cx:pt idx="5575">179.94</cx:pt>
          <cx:pt idx="5576">383.63999999999999</cx:pt>
          <cx:pt idx="5577">56.520000000000003</cx:pt>
          <cx:pt idx="5578">6.5599999999999996</cx:pt>
          <cx:pt idx="5579">243.91999999999999</cx:pt>
          <cx:pt idx="5580">47.520000000000003</cx:pt>
          <cx:pt idx="5581">19.98</cx:pt>
          <cx:pt idx="5582">8</cx:pt>
          <cx:pt idx="5583">6.1600000000000001</cx:pt>
          <cx:pt idx="5584">83.560000000000002</cx:pt>
          <cx:pt idx="5585">546.05999999999995</cx:pt>
          <cx:pt idx="5586">269.49000000000001</cx:pt>
          <cx:pt idx="5587">10.9</cx:pt>
          <cx:pt idx="5588">6.0960000000000001</cx:pt>
          <cx:pt idx="5589">34.049999999999997</cx:pt>
          <cx:pt idx="5590">352.38</cx:pt>
          <cx:pt idx="5591">245.97999999999999</cx:pt>
          <cx:pt idx="5592">18.940000000000001</cx:pt>
          <cx:pt idx="5593">59.912999999999997</cx:pt>
          <cx:pt idx="5594">391.98000000000002</cx:pt>
          <cx:pt idx="5595">437.85000000000002</cx:pt>
          <cx:pt idx="5596">68.620000000000005</cx:pt>
          <cx:pt idx="5597">25.02</cx:pt>
          <cx:pt idx="5598">10.710000000000001</cx:pt>
          <cx:pt idx="5599">55.984000000000002</cx:pt>
          <cx:pt idx="5600">14.48</cx:pt>
          <cx:pt idx="5601">142.488</cx:pt>
          <cx:pt idx="5602">14.16</cx:pt>
          <cx:pt idx="5603">79.920000000000002</cx:pt>
          <cx:pt idx="5604">590.35199999999998</cx:pt>
          <cx:pt idx="5605">17.088000000000001</cx:pt>
          <cx:pt idx="5606">98.391999999999996</cx:pt>
          <cx:pt idx="5607">11.050000000000001</cx:pt>
          <cx:pt idx="5608">7.7800000000000002</cx:pt>
          <cx:pt idx="5609">659.89999999999998</cx:pt>
          <cx:pt idx="5610">53.039999999999999</cx:pt>
          <cx:pt idx="5611">843.89999999999998</cx:pt>
          <cx:pt idx="5612">1496.1600000000001</cx:pt>
          <cx:pt idx="5613">117.95999999999999</cx:pt>
          <cx:pt idx="5614">21.300000000000001</cx:pt>
          <cx:pt idx="5615">1040.8</cx:pt>
          <cx:pt idx="5616">29.34</cx:pt>
          <cx:pt idx="5617">19.52</cx:pt>
          <cx:pt idx="5618">443.92000000000002</cx:pt>
          <cx:pt idx="5619">499.94999999999999</cx:pt>
          <cx:pt idx="5620">3.04</cx:pt>
          <cx:pt idx="5621">201.96000000000001</cx:pt>
          <cx:pt idx="5622">68.640000000000001</cx:pt>
          <cx:pt idx="5623">100</cx:pt>
          <cx:pt idx="5624">359.98000000000002</cx:pt>
          <cx:pt idx="5625">6.1600000000000001</cx:pt>
          <cx:pt idx="5626">2348.8200000000002</cx:pt>
          <cx:pt idx="5627">13.872</cx:pt>
          <cx:pt idx="5628">273.55200000000002</cx:pt>
          <cx:pt idx="5629">815.29200000000003</cx:pt>
          <cx:pt idx="5630">234.44999999999999</cx:pt>
          <cx:pt idx="5631">1256.22</cx:pt>
          <cx:pt idx="5632">17.460000000000001</cx:pt>
          <cx:pt idx="5633">10.528</cx:pt>
          <cx:pt idx="5634">152.80000000000001</cx:pt>
          <cx:pt idx="5635">82.560000000000002</cx:pt>
          <cx:pt idx="5636">284.97000000000003</cx:pt>
          <cx:pt idx="5637">60.840000000000003</cx:pt>
          <cx:pt idx="5638">1325.76</cx:pt>
          <cx:pt idx="5639">572.15999999999997</cx:pt>
          <cx:pt idx="5640">28.800000000000001</cx:pt>
          <cx:pt idx="5641">11.119999999999999</cx:pt>
          <cx:pt idx="5642">7.04</cx:pt>
          <cx:pt idx="5643">17.940000000000001</cx:pt>
          <cx:pt idx="5644">34.759999999999998</cx:pt>
          <cx:pt idx="5645">74.450000000000003</cx:pt>
          <cx:pt idx="5646">192.22</cx:pt>
          <cx:pt idx="5647">19.440000000000001</cx:pt>
          <cx:pt idx="5648">32.399999999999999</cx:pt>
          <cx:pt idx="5649">57.899999999999999</cx:pt>
          <cx:pt idx="5650">10.56</cx:pt>
          <cx:pt idx="5651">1194.165</cx:pt>
          <cx:pt idx="5652">40.990000000000002</cx:pt>
          <cx:pt idx="5653">2.9399999999999999</cx:pt>
          <cx:pt idx="5654">45.240000000000002</cx:pt>
          <cx:pt idx="5655">18.687999999999999</cx:pt>
          <cx:pt idx="5656">11.648</cx:pt>
          <cx:pt idx="5657">112.776</cx:pt>
          <cx:pt idx="5658">377.44999999999999</cx:pt>
          <cx:pt idx="5659">15.936</cx:pt>
          <cx:pt idx="5660">28.68</cx:pt>
          <cx:pt idx="5661">21.440000000000001</cx:pt>
          <cx:pt idx="5662">511.05599999999998</cx:pt>
          <cx:pt idx="5663">18.655999999999999</cx:pt>
          <cx:pt idx="5664">11.087999999999999</cx:pt>
          <cx:pt idx="5665">66.688000000000002</cx:pt>
          <cx:pt idx="5666">99.488</cx:pt>
          <cx:pt idx="5667">14.619999999999999</cx:pt>
          <cx:pt idx="5668">53.984000000000002</cx:pt>
          <cx:pt idx="5669">389.97000000000003</cx:pt>
          <cx:pt idx="5670">355.36000000000001</cx:pt>
          <cx:pt idx="5671">140.376</cx:pt>
          <cx:pt idx="5672">15.84</cx:pt>
          <cx:pt idx="5673">8.4480000000000004</cx:pt>
          <cx:pt idx="5674">12.960000000000001</cx:pt>
          <cx:pt idx="5675">57.408000000000001</cx:pt>
          <cx:pt idx="5676">27.600000000000001</cx:pt>
          <cx:pt idx="5677">38.975999999999999</cx:pt>
          <cx:pt idx="5678">20.440000000000001</cx:pt>
          <cx:pt idx="5679">109.92</cx:pt>
          <cx:pt idx="5680">6.3799999999999999</cx:pt>
          <cx:pt idx="5681">6.4800000000000004</cx:pt>
          <cx:pt idx="5682">15.84</cx:pt>
          <cx:pt idx="5683">1049.9300000000001</cx:pt>
          <cx:pt idx="5684">154.90000000000001</cx:pt>
          <cx:pt idx="5685">98.352000000000004</cx:pt>
          <cx:pt idx="5686">14.32</cx:pt>
          <cx:pt idx="5687">129.88800000000001</cx:pt>
          <cx:pt idx="5688">48.944000000000003</cx:pt>
          <cx:pt idx="5689">275.05799999999999</cx:pt>
          <cx:pt idx="5690">27.359999999999999</cx:pt>
          <cx:pt idx="5691">44.75</cx:pt>
          <cx:pt idx="5692">134.99000000000001</cx:pt>
          <cx:pt idx="5693">26.399999999999999</cx:pt>
          <cx:pt idx="5694">542.94000000000005</cx:pt>
          <cx:pt idx="5695">71.087999999999994</cx:pt>
          <cx:pt idx="5696">27.396000000000001</cx:pt>
          <cx:pt idx="5697">13.456</cx:pt>
          <cx:pt idx="5698">11.84</cx:pt>
          <cx:pt idx="5699">35.880000000000003</cx:pt>
          <cx:pt idx="5700">40.752000000000002</cx:pt>
          <cx:pt idx="5701">139.96000000000001</cx:pt>
          <cx:pt idx="5702">2.6240000000000001</cx:pt>
          <cx:pt idx="5703">136.53</cx:pt>
          <cx:pt idx="5704">263.95999999999998</cx:pt>
          <cx:pt idx="5705">11.640000000000001</cx:pt>
          <cx:pt idx="5706">40.176000000000002</cx:pt>
          <cx:pt idx="5707">79.439999999999998</cx:pt>
          <cx:pt idx="5708">357.93000000000001</cx:pt>
          <cx:pt idx="5709">127.764</cx:pt>
          <cx:pt idx="5710">2799.944</cx:pt>
          <cx:pt idx="5711">19.440000000000001</cx:pt>
          <cx:pt idx="5712">36.792000000000002</cx:pt>
          <cx:pt idx="5713">5.9400000000000004</cx:pt>
          <cx:pt idx="5714">177.55000000000001</cx:pt>
          <cx:pt idx="5715">619.95000000000005</cx:pt>
          <cx:pt idx="5716">29.16</cx:pt>
          <cx:pt idx="5717">57.960000000000001</cx:pt>
          <cx:pt idx="5718">29.402999999999999</cx:pt>
          <cx:pt idx="5719">81.400000000000006</cx:pt>
          <cx:pt idx="5720">8.7200000000000006</cx:pt>
          <cx:pt idx="5721">91.176000000000002</cx:pt>
          <cx:pt idx="5722">159.96799999999999</cx:pt>
          <cx:pt idx="5723">12.960000000000001</cx:pt>
          <cx:pt idx="5724">331.536</cx:pt>
          <cx:pt idx="5725">899.90999999999997</cx:pt>
          <cx:pt idx="5726">946.34400000000005</cx:pt>
          <cx:pt idx="5727">178.11000000000001</cx:pt>
          <cx:pt idx="5728">1089.75</cx:pt>
          <cx:pt idx="5729">61.060000000000002</cx:pt>
          <cx:pt idx="5730">459.92000000000002</cx:pt>
          <cx:pt idx="5731">27.52</cx:pt>
          <cx:pt idx="5732">638.82000000000005</cx:pt>
          <cx:pt idx="5733">30.690000000000001</cx:pt>
          <cx:pt idx="5734">25.16</cx:pt>
          <cx:pt idx="5735">13.92</cx:pt>
          <cx:pt idx="5736">19.359999999999999</cx:pt>
          <cx:pt idx="5737">19.300000000000001</cx:pt>
          <cx:pt idx="5738">38.375999999999998</cx:pt>
          <cx:pt idx="5739">12.960000000000001</cx:pt>
          <cx:pt idx="5740">26.48</cx:pt>
          <cx:pt idx="5741">532.72000000000003</cx:pt>
          <cx:pt idx="5742">26.719999999999999</cx:pt>
          <cx:pt idx="5743">20.039999999999999</cx:pt>
          <cx:pt idx="5744">795.48000000000002</cx:pt>
          <cx:pt idx="5745">21.559999999999999</cx:pt>
          <cx:pt idx="5746">249.584</cx:pt>
          <cx:pt idx="5747">68.111999999999995</cx:pt>
          <cx:pt idx="5748">16.559999999999999</cx:pt>
          <cx:pt idx="5749">74.950000000000003</cx:pt>
          <cx:pt idx="5750">355.45499999999998</cx:pt>
          <cx:pt idx="5751">44.399999999999999</cx:pt>
          <cx:pt idx="5752">20.649999999999999</cx:pt>
          <cx:pt idx="5753">866.39999999999998</cx:pt>
          <cx:pt idx="5754">5.5599999999999996</cx:pt>
          <cx:pt idx="5755">3.1600000000000001</cx:pt>
          <cx:pt idx="5756">1999.96</cx:pt>
          <cx:pt idx="5757">46.152000000000001</cx:pt>
          <cx:pt idx="5758">32.984999999999999</cx:pt>
          <cx:pt idx="5759">481.31999999999999</cx:pt>
          <cx:pt idx="5760">6.3840000000000003</cx:pt>
          <cx:pt idx="5761">542.94000000000005</cx:pt>
          <cx:pt idx="5762">54.920000000000002</cx:pt>
          <cx:pt idx="5763">1448.8199999999999</cx:pt>
          <cx:pt idx="5764">353.88</cx:pt>
          <cx:pt idx="5765">333.57600000000002</cx:pt>
          <cx:pt idx="5766">60.143999999999998</cx:pt>
          <cx:pt idx="5767">85.200000000000003</cx:pt>
          <cx:pt idx="5768">3.1499999999999999</cx:pt>
          <cx:pt idx="5769">22.719999999999999</cx:pt>
          <cx:pt idx="5770">14.91</cx:pt>
          <cx:pt idx="5771">1158.1199999999999</cx:pt>
          <cx:pt idx="5772">599.99000000000001</cx:pt>
          <cx:pt idx="5773">23.968</cx:pt>
          <cx:pt idx="5774">638.28800000000001</cx:pt>
          <cx:pt idx="5775">13.208</cx:pt>
          <cx:pt idx="5776">15.528</cx:pt>
          <cx:pt idx="5777">104.84999999999999</cx:pt>
          <cx:pt idx="5778">30.48</cx:pt>
          <cx:pt idx="5779">112.648</cx:pt>
          <cx:pt idx="5780">71.975999999999999</cx:pt>
          <cx:pt idx="5781">2.21</cx:pt>
          <cx:pt idx="5782">15.52</cx:pt>
          <cx:pt idx="5783">36.439999999999998</cx:pt>
          <cx:pt idx="5784">217.76400000000001</cx:pt>
          <cx:pt idx="5785">39.072000000000003</cx:pt>
          <cx:pt idx="5786">22.638000000000002</cx:pt>
          <cx:pt idx="5787">95.144000000000005</cx:pt>
          <cx:pt idx="5788">12.32</cx:pt>
          <cx:pt idx="5789">4.4189999999999996</cx:pt>
          <cx:pt idx="5790">35</cx:pt>
          <cx:pt idx="5791">72.784000000000006</cx:pt>
          <cx:pt idx="5792">97.840000000000003</cx:pt>
          <cx:pt idx="5793">51.75</cx:pt>
          <cx:pt idx="5794">46.671999999999997</cx:pt>
          <cx:pt idx="5795">1395.54</cx:pt>
          <cx:pt idx="5796">117.36</cx:pt>
          <cx:pt idx="5797">18.899999999999999</cx:pt>
          <cx:pt idx="5798">77.519999999999996</cx:pt>
          <cx:pt idx="5799">421.37200000000001</cx:pt>
          <cx:pt idx="5800">575.96799999999996</cx:pt>
          <cx:pt idx="5801">10.368</cx:pt>
          <cx:pt idx="5802">15.984</cx:pt>
          <cx:pt idx="5803">10.272</cx:pt>
          <cx:pt idx="5804">61.792000000000002</cx:pt>
          <cx:pt idx="5805">205.9992</cx:pt>
          <cx:pt idx="5806">12.192</cx:pt>
          <cx:pt idx="5807">87.168000000000006</cx:pt>
          <cx:pt idx="5808">31.744</cx:pt>
          <cx:pt idx="5809">132.22399999999999</cx:pt>
          <cx:pt idx="5810">105.52</cx:pt>
          <cx:pt idx="5811">91.959999999999994</cx:pt>
          <cx:pt idx="5812">1487.9760000000001</cx:pt>
          <cx:pt idx="5813">19.440000000000001</cx:pt>
          <cx:pt idx="5814">11.672000000000001</cx:pt>
          <cx:pt idx="5815">279.95999999999998</cx:pt>
          <cx:pt idx="5816">12.912000000000001</cx:pt>
          <cx:pt idx="5817">17.088000000000001</cx:pt>
          <cx:pt idx="5818">93.150000000000006</cx:pt>
          <cx:pt idx="5819">11.52</cx:pt>
          <cx:pt idx="5820">238.62</cx:pt>
          <cx:pt idx="5821">7.7699999999999996</cx:pt>
          <cx:pt idx="5822">285.48000000000002</cx:pt>
          <cx:pt idx="5823">19.167999999999999</cx:pt>
          <cx:pt idx="5824">26.135999999999999</cx:pt>
          <cx:pt idx="5825">419.39999999999998</cx:pt>
          <cx:pt idx="5826">90.801000000000002</cx:pt>
          <cx:pt idx="5827">181.76400000000001</cx:pt>
          <cx:pt idx="5828">5.5599999999999996</cx:pt>
          <cx:pt idx="5829">581.96000000000004</cx:pt>
          <cx:pt idx="5830">29.98</cx:pt>
          <cx:pt idx="5831">519.96000000000004</cx:pt>
          <cx:pt idx="5832">6.2640000000000002</cx:pt>
          <cx:pt idx="5833">363.92000000000002</cx:pt>
          <cx:pt idx="5834">64.200000000000003</cx:pt>
          <cx:pt idx="5835">38.520000000000003</cx:pt>
          <cx:pt idx="5836">72.599999999999994</cx:pt>
          <cx:pt idx="5837">57.567999999999998</cx:pt>
          <cx:pt idx="5838">83.700000000000003</cx:pt>
          <cx:pt idx="5839">32.399999999999999</cx:pt>
          <cx:pt idx="5840">47.979999999999997</cx:pt>
          <cx:pt idx="5841">415.96800000000002</cx:pt>
          <cx:pt idx="5842">304.89999999999998</cx:pt>
          <cx:pt idx="5843">80.959999999999994</cx:pt>
          <cx:pt idx="5844">777.21000000000004</cx:pt>
          <cx:pt idx="5845">32.399999999999999</cx:pt>
          <cx:pt idx="5846">225.56800000000001</cx:pt>
          <cx:pt idx="5847">36.600000000000001</cx:pt>
          <cx:pt idx="5848">715.63999999999999</cx:pt>
          <cx:pt idx="5849">795.50999999999999</cx:pt>
          <cx:pt idx="5850">549.99000000000001</cx:pt>
          <cx:pt idx="5851">74.760000000000005</cx:pt>
          <cx:pt idx="5852">29.219999999999999</cx:pt>
          <cx:pt idx="5853">9.6400000000000006</cx:pt>
          <cx:pt idx="5854">33.488</cx:pt>
          <cx:pt idx="5855">23.039999999999999</cx:pt>
          <cx:pt idx="5856">1.3620000000000001</cx:pt>
          <cx:pt idx="5857">14.76</cx:pt>
          <cx:pt idx="5858">239.666</cx:pt>
          <cx:pt idx="5859">301.95999999999998</cx:pt>
          <cx:pt idx="5860">7.968</cx:pt>
          <cx:pt idx="5861">109.92</cx:pt>
          <cx:pt idx="5862">19.440000000000001</cx:pt>
          <cx:pt idx="5863">11.16</cx:pt>
          <cx:pt idx="5864">79.469999999999999</cx:pt>
          <cx:pt idx="5865">4.5599999999999996</cx:pt>
          <cx:pt idx="5866">1133.3499999999999</cx:pt>
          <cx:pt idx="5867">4.6719999999999997</cx:pt>
          <cx:pt idx="5868">104.58</cx:pt>
          <cx:pt idx="5869">1603.136</cx:pt>
          <cx:pt idx="5870">1293.4880000000001</cx:pt>
          <cx:pt idx="5871">127.95</cx:pt>
          <cx:pt idx="5872">59.759999999999998</cx:pt>
          <cx:pt idx="5873">108.08</cx:pt>
          <cx:pt idx="5874">9.5399999999999991</cx:pt>
          <cx:pt idx="5875">11.736000000000001</cx:pt>
          <cx:pt idx="5876">447.86000000000001</cx:pt>
          <cx:pt idx="5877">17.940000000000001</cx:pt>
          <cx:pt idx="5878">245.88</cx:pt>
          <cx:pt idx="5879">192.16</cx:pt>
          <cx:pt idx="5880">801.56799999999998</cx:pt>
          <cx:pt idx="5881">368.91000000000003</cx:pt>
          <cx:pt idx="5882">885.52800000000002</cx:pt>
          <cx:pt idx="5883">28.280000000000001</cx:pt>
          <cx:pt idx="5884">4912.5900000000001</cx:pt>
          <cx:pt idx="5885">14.352</cx:pt>
          <cx:pt idx="5886">179.97</cx:pt>
          <cx:pt idx="5887">42.759999999999998</cx:pt>
          <cx:pt idx="5888">45.68</cx:pt>
          <cx:pt idx="5889">25.059999999999999</cx:pt>
          <cx:pt idx="5890">38.432000000000002</cx:pt>
          <cx:pt idx="5891">21.568000000000001</cx:pt>
          <cx:pt idx="5892">81.575999999999993</cx:pt>
          <cx:pt idx="5893">2.7799999999999998</cx:pt>
          <cx:pt idx="5894">99.870000000000005</cx:pt>
          <cx:pt idx="5895">44.399999999999999</cx:pt>
          <cx:pt idx="5896">21.399999999999999</cx:pt>
          <cx:pt idx="5897">71.120000000000005</cx:pt>
          <cx:pt idx="5898">259.95999999999998</cx:pt>
          <cx:pt idx="5899">9.7799999999999994</cx:pt>
          <cx:pt idx="5900">24.192</cx:pt>
          <cx:pt idx="5901">31.559999999999999</cx:pt>
          <cx:pt idx="5902">59.939999999999998</cx:pt>
          <cx:pt idx="5903">45.359999999999999</cx:pt>
          <cx:pt idx="5904">26.399999999999999</cx:pt>
          <cx:pt idx="5905">41.399999999999999</cx:pt>
          <cx:pt idx="5906">16.949999999999999</cx:pt>
          <cx:pt idx="5907">24.704000000000001</cx:pt>
          <cx:pt idx="5908">59.700000000000003</cx:pt>
          <cx:pt idx="5909">14.52</cx:pt>
          <cx:pt idx="5910">104.184</cx:pt>
          <cx:pt idx="5911">46.530000000000001</cx:pt>
          <cx:pt idx="5912">25.5</cx:pt>
          <cx:pt idx="5913">14.9</cx:pt>
          <cx:pt idx="5914">87.709999999999994</cx:pt>
          <cx:pt idx="5915">199.76400000000001</cx:pt>
          <cx:pt idx="5916">94.599999999999994</cx:pt>
          <cx:pt idx="5917">4228.7039999999997</cx:pt>
          <cx:pt idx="5918">2003.9200000000001</cx:pt>
          <cx:pt idx="5919">209.97</cx:pt>
          <cx:pt idx="5920">659.89999999999998</cx:pt>
          <cx:pt idx="5921">110.95999999999999</cx:pt>
          <cx:pt idx="5922">67.799999999999997</cx:pt>
          <cx:pt idx="5923">313.17599999999999</cx:pt>
          <cx:pt idx="5924">22.960000000000001</cx:pt>
          <cx:pt idx="5925">1099.5</cx:pt>
          <cx:pt idx="5926">1215.9200000000001</cx:pt>
          <cx:pt idx="5927">7.3099999999999996</cx:pt>
          <cx:pt idx="5928">8.9199999999999999</cx:pt>
          <cx:pt idx="5929">87.209999999999994</cx:pt>
          <cx:pt idx="5930">15.552</cx:pt>
          <cx:pt idx="5931">683.98800000000006</cx:pt>
          <cx:pt idx="5932">13.391999999999999</cx:pt>
          <cx:pt idx="5933">16.776</cx:pt>
          <cx:pt idx="5934">527.91999999999996</cx:pt>
          <cx:pt idx="5935">25.399999999999999</cx:pt>
          <cx:pt idx="5936">177.47999999999999</cx:pt>
          <cx:pt idx="5937">71.975999999999999</cx:pt>
          <cx:pt idx="5938">95.992000000000004</cx:pt>
          <cx:pt idx="5939">13.215999999999999</cx:pt>
          <cx:pt idx="5940">435.83999999999997</cx:pt>
          <cx:pt idx="5941">5.8799999999999999</cx:pt>
          <cx:pt idx="5942">211.16800000000001</cx:pt>
          <cx:pt idx="5943">6.2800000000000002</cx:pt>
          <cx:pt idx="5944">95.099999999999994</cx:pt>
          <cx:pt idx="5945">25.920000000000002</cx:pt>
          <cx:pt idx="5946">48.840000000000003</cx:pt>
          <cx:pt idx="5947">25.899999999999999</cx:pt>
          <cx:pt idx="5948">42.68</cx:pt>
          <cx:pt idx="5949">299.97000000000003</cx:pt>
          <cx:pt idx="5950">262.24000000000001</cx:pt>
          <cx:pt idx="5951">234.36000000000001</cx:pt>
          <cx:pt idx="5952">20.736000000000001</cx:pt>
          <cx:pt idx="5953">10.5</cx:pt>
          <cx:pt idx="5954">23.968</cx:pt>
          <cx:pt idx="5955">521.96000000000004</cx:pt>
          <cx:pt idx="5956">676.54999999999995</cx:pt>
          <cx:pt idx="5957">154.90000000000001</cx:pt>
          <cx:pt idx="5958">30.559999999999999</cx:pt>
          <cx:pt idx="5959">770.35199999999998</cx:pt>
          <cx:pt idx="5960">21.120000000000001</cx:pt>
          <cx:pt idx="5961">575.928</cx:pt>
          <cx:pt idx="5962">7.7800000000000002</cx:pt>
          <cx:pt idx="5963">123.92</cx:pt>
          <cx:pt idx="5964">17.219999999999999</cx:pt>
          <cx:pt idx="5965">226.56</cx:pt>
          <cx:pt idx="5966">107.88</cx:pt>
          <cx:pt idx="5967">81.980000000000004</cx:pt>
          <cx:pt idx="5968">104.84999999999999</cx:pt>
          <cx:pt idx="5969">8.7040000000000006</cx:pt>
          <cx:pt idx="5970">19.920000000000002</cx:pt>
          <cx:pt idx="5971">43.020000000000003</cx:pt>
          <cx:pt idx="5972">240.78399999999999</cx:pt>
          <cx:pt idx="5973">414.95999999999998</cx:pt>
          <cx:pt idx="5974">387.72000000000003</cx:pt>
          <cx:pt idx="5975">360.38</cx:pt>
          <cx:pt idx="5976">13.56</cx:pt>
          <cx:pt idx="5977">552</cx:pt>
          <cx:pt idx="5978">429.89999999999998</cx:pt>
          <cx:pt idx="5979">32.060000000000002</cx:pt>
          <cx:pt idx="5980">161.96000000000001</cx:pt>
          <cx:pt idx="5981">19.859999999999999</cx:pt>
          <cx:pt idx="5982">12.960000000000001</cx:pt>
          <cx:pt idx="5983">20.544</cx:pt>
          <cx:pt idx="5984">185.58000000000001</cx:pt>
          <cx:pt idx="5985">77.560000000000002</cx:pt>
          <cx:pt idx="5986">87.920000000000002</cx:pt>
          <cx:pt idx="5987">245.94</cx:pt>
          <cx:pt idx="5988">8.5999999999999996</cx:pt>
          <cx:pt idx="5989">504.89999999999998</cx:pt>
          <cx:pt idx="5990">2357.4879999999998</cx:pt>
          <cx:pt idx="5991">369.54399999999998</cx:pt>
          <cx:pt idx="5992">184.75200000000001</cx:pt>
          <cx:pt idx="5993">64.959999999999994</cx:pt>
          <cx:pt idx="5994">13.52</cx:pt>
          <cx:pt idx="5995">458.43000000000001</cx:pt>
          <cx:pt idx="5996">387.13600000000002</cx:pt>
          <cx:pt idx="5997">328.58999999999997</cx:pt>
          <cx:pt idx="5998">338.35199999999998</cx:pt>
          <cx:pt idx="5999">25.920000000000002</cx:pt>
          <cx:pt idx="6000">91.359999999999999</cx:pt>
          <cx:pt idx="6001">87.959999999999994</cx:pt>
          <cx:pt idx="6002">5.2140000000000004</cx:pt>
          <cx:pt idx="6003">12.294</cx:pt>
          <cx:pt idx="6004">19.760000000000002</cx:pt>
          <cx:pt idx="6005">109.764</cx:pt>
          <cx:pt idx="6006">128.84999999999999</cx:pt>
          <cx:pt idx="6007">127.95</cx:pt>
          <cx:pt idx="6008">68.519999999999996</cx:pt>
          <cx:pt idx="6009">74.939999999999998</cx:pt>
          <cx:pt idx="6010">2548.5599999999999</cx:pt>
          <cx:pt idx="6011">271.44</cx:pt>
          <cx:pt idx="6012">287.88</cx:pt>
          <cx:pt idx="6013">14.9</cx:pt>
          <cx:pt idx="6014">4158.9120000000003</cx:pt>
          <cx:pt idx="6015">91.959999999999994</cx:pt>
          <cx:pt idx="6016">33.109999999999999</cx:pt>
          <cx:pt idx="6017">19.440000000000001</cx:pt>
          <cx:pt idx="6018">55.479999999999997</cx:pt>
          <cx:pt idx="6019">91.920000000000002</cx:pt>
          <cx:pt idx="6020">17.34</cx:pt>
          <cx:pt idx="6021">71.980000000000004</cx:pt>
          <cx:pt idx="6022">7.0800000000000001</cx:pt>
          <cx:pt idx="6023">69.980000000000004</cx:pt>
          <cx:pt idx="6024">646.27200000000005</cx:pt>
          <cx:pt idx="6025">10.368</cx:pt>
          <cx:pt idx="6026">8.4000000000000004</cx:pt>
          <cx:pt idx="6027">71.959999999999994</cx:pt>
          <cx:pt idx="6028">18.48</cx:pt>
          <cx:pt idx="6029">9.8399999999999999</cx:pt>
          <cx:pt idx="6030">239.24000000000001</cx:pt>
          <cx:pt idx="6031">21.120000000000001</cx:pt>
          <cx:pt idx="6032">54.899999999999999</cx:pt>
          <cx:pt idx="6033">15.24</cx:pt>
          <cx:pt idx="6034">19.568000000000001</cx:pt>
          <cx:pt idx="6035">310.392</cx:pt>
          <cx:pt idx="6036">42.600000000000001</cx:pt>
          <cx:pt idx="6037">113.94</cx:pt>
          <cx:pt idx="6038">129.91999999999999</cx:pt>
          <cx:pt idx="6039">5.2800000000000002</cx:pt>
          <cx:pt idx="6040">859.20000000000005</cx:pt>
          <cx:pt idx="6041">506.27999999999997</cx:pt>
          <cx:pt idx="6042">14.368</cx:pt>
          <cx:pt idx="6043">314.35199999999998</cx:pt>
          <cx:pt idx="6044">27.888000000000002</cx:pt>
          <cx:pt idx="6045">238.15199999999999</cx:pt>
          <cx:pt idx="6046">692.94000000000005</cx:pt>
          <cx:pt idx="6047">16.146000000000001</cx:pt>
          <cx:pt idx="6048">1345.4849999999999</cx:pt>
          <cx:pt idx="6049">173.488</cx:pt>
          <cx:pt idx="6050">57.75</cx:pt>
          <cx:pt idx="6051">272.39999999999998</cx:pt>
          <cx:pt idx="6052">11.952</cx:pt>
          <cx:pt idx="6053">28</cx:pt>
          <cx:pt idx="6054">12.201000000000001</cx:pt>
          <cx:pt idx="6055">2.0680000000000001</cx:pt>
          <cx:pt idx="6056">83.840000000000003</cx:pt>
          <cx:pt idx="6057">11.359999999999999</cx:pt>
          <cx:pt idx="6058">36.399999999999999</cx:pt>
          <cx:pt idx="6059">27.968</cx:pt>
          <cx:pt idx="6060">142.03999999999999</cx:pt>
          <cx:pt idx="6061">14.67</cx:pt>
          <cx:pt idx="6062">1199.96</cx:pt>
          <cx:pt idx="6063">12.6</cx:pt>
          <cx:pt idx="6064">17.940000000000001</cx:pt>
          <cx:pt idx="6065">23.904</cx:pt>
          <cx:pt idx="6066">88.959999999999994</cx:pt>
          <cx:pt idx="6067">518.27200000000005</cx:pt>
          <cx:pt idx="6068">6.9800000000000004</cx:pt>
          <cx:pt idx="6069">343.19999999999999</cx:pt>
          <cx:pt idx="6070">17.544</cx:pt>
          <cx:pt idx="6071">152.68799999999999</cx:pt>
          <cx:pt idx="6072">3.488</cx:pt>
          <cx:pt idx="6073">5.8879999999999999</cx:pt>
          <cx:pt idx="6074">153.55199999999999</cx:pt>
          <cx:pt idx="6075">270.62</cx:pt>
          <cx:pt idx="6076">468.89999999999998</cx:pt>
          <cx:pt idx="6077">72.480000000000004</cx:pt>
          <cx:pt idx="6078">10.949999999999999</cx:pt>
          <cx:pt idx="6079">191.81999999999999</cx:pt>
          <cx:pt idx="6080">151.05600000000001</cx:pt>
          <cx:pt idx="6081">25.16</cx:pt>
          <cx:pt idx="6082">6.2160000000000002</cx:pt>
          <cx:pt idx="6083">23.616</cx:pt>
          <cx:pt idx="6084">24.032</cx:pt>
          <cx:pt idx="6085">2.0880000000000001</cx:pt>
          <cx:pt idx="6086">4.4880000000000004</cx:pt>
          <cx:pt idx="6087">29.219999999999999</cx:pt>
          <cx:pt idx="6088">6.4800000000000004</cx:pt>
          <cx:pt idx="6089">1.1879999999999999</cx:pt>
          <cx:pt idx="6090">272.64600000000002</cx:pt>
          <cx:pt idx="6091">212.80000000000001</cx:pt>
          <cx:pt idx="6092">38.520000000000003</cx:pt>
          <cx:pt idx="6093">72.640000000000001</cx:pt>
          <cx:pt idx="6094">45.399999999999999</cx:pt>
          <cx:pt idx="6095">13.76</cx:pt>
          <cx:pt idx="6096">80.991</cx:pt>
          <cx:pt idx="6097">11.784000000000001</cx:pt>
          <cx:pt idx="6098">4.3600000000000003</cx:pt>
          <cx:pt idx="6099">2888.127</cx:pt>
          <cx:pt idx="6100">1299.6600000000001</cx:pt>
          <cx:pt idx="6101">2254.4099999999999</cx:pt>
          <cx:pt idx="6102">104.84999999999999</cx:pt>
          <cx:pt idx="6103">59.969999999999999</cx:pt>
          <cx:pt idx="6104">314.53199999999998</cx:pt>
          <cx:pt idx="6105">13.632</cx:pt>
          <cx:pt idx="6106">19.431999999999999</cx:pt>
          <cx:pt idx="6107">65.439999999999998</cx:pt>
          <cx:pt idx="6108">6</cx:pt>
          <cx:pt idx="6109">1.9079999999999999</cx:pt>
          <cx:pt idx="6110">1474.8019999999999</cx:pt>
          <cx:pt idx="6111">110.096</cx:pt>
          <cx:pt idx="6112">16.751999999999999</cx:pt>
          <cx:pt idx="6113">1537.0740000000001</cx:pt>
          <cx:pt idx="6114">449.37200000000001</cx:pt>
          <cx:pt idx="6115">41.904000000000003</cx:pt>
          <cx:pt idx="6116">2279.96</cx:pt>
          <cx:pt idx="6117">14.94</cx:pt>
          <cx:pt idx="6118">191.976</cx:pt>
          <cx:pt idx="6119">23.832000000000001</cx:pt>
          <cx:pt idx="6120">409.21600000000001</cx:pt>
          <cx:pt idx="6121">72.587999999999994</cx:pt>
          <cx:pt idx="6122">61.567999999999998</cx:pt>
          <cx:pt idx="6123">20.960000000000001</cx:pt>
          <cx:pt idx="6124">44.75</cx:pt>
          <cx:pt idx="6125">11.960000000000001</cx:pt>
          <cx:pt idx="6126">3.9119999999999999</cx:pt>
          <cx:pt idx="6127">327.99599999999998</cx:pt>
          <cx:pt idx="6128">49.408000000000001</cx:pt>
          <cx:pt idx="6129">53.25</cx:pt>
          <cx:pt idx="6130">3.7599999999999998</cx:pt>
          <cx:pt idx="6131">767.21400000000006</cx:pt>
          <cx:pt idx="6132">163.96000000000001</cx:pt>
          <cx:pt idx="6133">161.28</cx:pt>
          <cx:pt idx="6134">192.80000000000001</cx:pt>
          <cx:pt idx="6135">27.696000000000002</cx:pt>
          <cx:pt idx="6136">73.164000000000001</cx:pt>
          <cx:pt idx="6137">32.064</cx:pt>
          <cx:pt idx="6138">205.666</cx:pt>
          <cx:pt idx="6139">115.44</cx:pt>
          <cx:pt idx="6140">274.80000000000001</cx:pt>
          <cx:pt idx="6141">195.63999999999999</cx:pt>
          <cx:pt idx="6142">257.98000000000002</cx:pt>
          <cx:pt idx="6143">119.04000000000001</cx:pt>
          <cx:pt idx="6144">20.07</cx:pt>
          <cx:pt idx="6145">11.76</cx:pt>
          <cx:pt idx="6146">11.76</cx:pt>
          <cx:pt idx="6147">40.735999999999997</cx:pt>
          <cx:pt idx="6148">201.584</cx:pt>
          <cx:pt idx="6149">340.70400000000001</cx:pt>
          <cx:pt idx="6150">354.89999999999998</cx:pt>
          <cx:pt idx="6151">1198.3299999999999</cx:pt>
          <cx:pt idx="6152">87.920000000000002</cx:pt>
          <cx:pt idx="6153">51.968000000000004</cx:pt>
          <cx:pt idx="6154">51.335999999999999</cx:pt>
          <cx:pt idx="6155">332.70400000000001</cx:pt>
          <cx:pt idx="6156">42.408000000000001</cx:pt>
          <cx:pt idx="6157">81.540000000000006</cx:pt>
          <cx:pt idx="6158">167.28</cx:pt>
          <cx:pt idx="6159">772.67999999999995</cx:pt>
          <cx:pt idx="6160">323.976</cx:pt>
          <cx:pt idx="6161">11.808</cx:pt>
          <cx:pt idx="6162">26.16</cx:pt>
          <cx:pt idx="6163">33.57</cx:pt>
          <cx:pt idx="6164">4.992</cx:pt>
          <cx:pt idx="6165">20.015999999999998</cx:pt>
          <cx:pt idx="6166">170.24000000000001</cx:pt>
          <cx:pt idx="6167">117.456</cx:pt>
          <cx:pt idx="6168">22.960000000000001</cx:pt>
          <cx:pt idx="6169">13.359999999999999</cx:pt>
          <cx:pt idx="6170">34.247999999999998</cx:pt>
          <cx:pt idx="6171">3.52</cx:pt>
          <cx:pt idx="6172">26.699999999999999</cx:pt>
          <cx:pt idx="6173">21.199999999999999</cx:pt>
          <cx:pt idx="6174">838.38</cx:pt>
          <cx:pt idx="6175">1690.04</cx:pt>
          <cx:pt idx="6176">85.959999999999994</cx:pt>
          <cx:pt idx="6177">121.95999999999999</cx:pt>
          <cx:pt idx="6178">23.920000000000002</cx:pt>
          <cx:pt idx="6179">63.960000000000001</cx:pt>
          <cx:pt idx="6180">629.95000000000005</cx:pt>
          <cx:pt idx="6181">113.73</cx:pt>
          <cx:pt idx="6182">14.6</cx:pt>
          <cx:pt idx="6183">887.84000000000003</cx:pt>
          <cx:pt idx="6184">403.92000000000002</cx:pt>
          <cx:pt idx="6185">106.8</cx:pt>
          <cx:pt idx="6186">70.950000000000003</cx:pt>
          <cx:pt idx="6187">34.944000000000003</cx:pt>
          <cx:pt idx="6188">119.04000000000001</cx:pt>
          <cx:pt idx="6189">383.83999999999997</cx:pt>
          <cx:pt idx="6190">799.55999999999995</cx:pt>
          <cx:pt idx="6191">31.440000000000001</cx:pt>
          <cx:pt idx="6192">25.920000000000002</cx:pt>
          <cx:pt idx="6193">6.3300000000000001</cx:pt>
          <cx:pt idx="6194">75.879999999999995</cx:pt>
          <cx:pt idx="6195">329.988</cx:pt>
          <cx:pt idx="6196">71.376000000000005</cx:pt>
          <cx:pt idx="6197">63.770000000000003</cx:pt>
          <cx:pt idx="6198">50.969999999999999</cx:pt>
          <cx:pt idx="6199">96.079999999999998</cx:pt>
          <cx:pt idx="6200">1439.9680000000001</cx:pt>
          <cx:pt idx="6201">43.560000000000002</cx:pt>
          <cx:pt idx="6202">563.91999999999996</cx:pt>
          <cx:pt idx="6203">235.15199999999999</cx:pt>
          <cx:pt idx="6204">7.7119999999999997</cx:pt>
          <cx:pt idx="6205">51.015999999999998</cx:pt>
          <cx:pt idx="6206">25.248000000000001</cx:pt>
          <cx:pt idx="6207">56.686</cx:pt>
          <cx:pt idx="6208">51.167999999999999</cx:pt>
          <cx:pt idx="6209">2793.5279999999998</cx:pt>
          <cx:pt idx="6210">1000.02</cx:pt>
          <cx:pt idx="6211">65.939999999999998</cx:pt>
          <cx:pt idx="6212">18.239999999999998</cx:pt>
          <cx:pt idx="6213">76.120000000000005</cx:pt>
          <cx:pt idx="6214">7.6399999999999997</cx:pt>
          <cx:pt idx="6215">68.159999999999997</cx:pt>
          <cx:pt idx="6216">62.240000000000002</cx:pt>
          <cx:pt idx="6217">29.969999999999999</cx:pt>
          <cx:pt idx="6218">125.7</cx:pt>
          <cx:pt idx="6219">191.97999999999999</cx:pt>
          <cx:pt idx="6220">20.859999999999999</cx:pt>
          <cx:pt idx="6221">56.700000000000003</cx:pt>
          <cx:pt idx="6222">72.703999999999994</cx:pt>
          <cx:pt idx="6223">12.263999999999999</cx:pt>
          <cx:pt idx="6224">218.352</cx:pt>
          <cx:pt idx="6225">66.293999999999997</cx:pt>
          <cx:pt idx="6226">291.16800000000001</cx:pt>
          <cx:pt idx="6227">88.775999999999996</cx:pt>
          <cx:pt idx="6228">110.376</cx:pt>
          <cx:pt idx="6229">55.176000000000002</cx:pt>
          <cx:pt idx="6230">30.32</cx:pt>
          <cx:pt idx="6231">177.56800000000001</cx:pt>
          <cx:pt idx="6232">19.440000000000001</cx:pt>
          <cx:pt idx="6233">71.280000000000001</cx:pt>
          <cx:pt idx="6234">1471.96</cx:pt>
          <cx:pt idx="6235">79.959999999999994</cx:pt>
          <cx:pt idx="6236">57.576000000000001</cx:pt>
          <cx:pt idx="6237">26.335999999999999</cx:pt>
          <cx:pt idx="6238">166.5</cx:pt>
          <cx:pt idx="6239">360.38</cx:pt>
          <cx:pt idx="6240">11.744</cx:pt>
          <cx:pt idx="6241">247.44</cx:pt>
          <cx:pt idx="6242">18.239999999999998</cx:pt>
          <cx:pt idx="6243">25.350000000000001</cx:pt>
          <cx:pt idx="6244">119.04000000000001</cx:pt>
          <cx:pt idx="6245">22.140000000000001</cx:pt>
          <cx:pt idx="6246">13.98</cx:pt>
          <cx:pt idx="6247">43.409999999999997</cx:pt>
          <cx:pt idx="6248">6.2400000000000002</cx:pt>
          <cx:pt idx="6249">465.16000000000003</cx:pt>
          <cx:pt idx="6250">7.9800000000000004</cx:pt>
          <cx:pt idx="6251">2.3940000000000001</cx:pt>
          <cx:pt idx="6252">58.32</cx:pt>
          <cx:pt idx="6253">200.97</cx:pt>
          <cx:pt idx="6254">21.359999999999999</cx:pt>
          <cx:pt idx="6255">9.8559999999999999</cx:pt>
          <cx:pt idx="6256">3.444</cx:pt>
          <cx:pt idx="6257">384.59199999999998</cx:pt>
          <cx:pt idx="6258">22.920000000000002</cx:pt>
          <cx:pt idx="6259">11.359999999999999</cx:pt>
          <cx:pt idx="6260">14.592000000000001</cx:pt>
          <cx:pt idx="6261">41.399999999999999</cx:pt>
          <cx:pt idx="6262">442.37200000000001</cx:pt>
          <cx:pt idx="6263">34.5</cx:pt>
          <cx:pt idx="6264">28.850000000000001</cx:pt>
          <cx:pt idx="6265">3.488</cx:pt>
          <cx:pt idx="6266">143.85599999999999</cx:pt>
          <cx:pt idx="6267">311.98000000000002</cx:pt>
          <cx:pt idx="6268">22.449999999999999</cx:pt>
          <cx:pt idx="6269">39.991999999999997</cx:pt>
          <cx:pt idx="6270">1159.056</cx:pt>
          <cx:pt idx="6271">179.90000000000001</cx:pt>
          <cx:pt idx="6272">116.312</cx:pt>
          <cx:pt idx="6273">12.42</cx:pt>
          <cx:pt idx="6274">428.39999999999998</cx:pt>
          <cx:pt idx="6275">24.75</cx:pt>
          <cx:pt idx="6276">87.709999999999994</cx:pt>
          <cx:pt idx="6277">69.519999999999996</cx:pt>
          <cx:pt idx="6278">20.783999999999999</cx:pt>
          <cx:pt idx="6279">12.816000000000001</cx:pt>
          <cx:pt idx="6280">5.9039999999999999</cx:pt>
          <cx:pt idx="6281">63.823999999999998</cx:pt>
          <cx:pt idx="6282">141.55199999999999</cx:pt>
          <cx:pt idx="6283">304.89999999999998</cx:pt>
          <cx:pt idx="6284">563.24000000000001</cx:pt>
          <cx:pt idx="6285">661.17600000000004</cx:pt>
          <cx:pt idx="6286">239.976</cx:pt>
          <cx:pt idx="6287">502.488</cx:pt>
          <cx:pt idx="6288">196.70400000000001</cx:pt>
          <cx:pt idx="6289">915.13599999999997</cx:pt>
          <cx:pt idx="6290">327.75999999999999</cx:pt>
          <cx:pt idx="6291">701.96000000000004</cx:pt>
          <cx:pt idx="6292">88.775999999999996</cx:pt>
          <cx:pt idx="6293">64.140000000000001</cx:pt>
          <cx:pt idx="6294">33.552</cx:pt>
          <cx:pt idx="6295">1737.1800000000001</cx:pt>
          <cx:pt idx="6296">704.25</cx:pt>
          <cx:pt idx="6297">141.75999999999999</cx:pt>
          <cx:pt idx="6298">36.359999999999999</cx:pt>
          <cx:pt idx="6299">25.829999999999998</cx:pt>
          <cx:pt idx="6300">24.588000000000001</cx:pt>
          <cx:pt idx="6301">13.984</cx:pt>
          <cx:pt idx="6302">195.96000000000001</cx:pt>
          <cx:pt idx="6303">74.352000000000004</cx:pt>
          <cx:pt idx="6304">6.6799999999999997</cx:pt>
          <cx:pt idx="6305">17.584</cx:pt>
          <cx:pt idx="6306">104.78400000000001</cx:pt>
          <cx:pt idx="6307">47.951999999999998</cx:pt>
          <cx:pt idx="6308">650.35199999999998</cx:pt>
          <cx:pt idx="6309">629.18399999999997</cx:pt>
          <cx:pt idx="6310">15.176</cx:pt>
          <cx:pt idx="6311">127.95</cx:pt>
          <cx:pt idx="6312">579.50999999999999</cx:pt>
          <cx:pt idx="6313">14.99</cx:pt>
          <cx:pt idx="6314">151.91999999999999</cx:pt>
          <cx:pt idx="6315">196.62</cx:pt>
          <cx:pt idx="6316">144.12</cx:pt>
          <cx:pt idx="6317">15.960000000000001</cx:pt>
          <cx:pt idx="6318">39.960000000000001</cx:pt>
          <cx:pt idx="6319">34.079999999999998</cx:pt>
          <cx:pt idx="6320">10.368</cx:pt>
          <cx:pt idx="6321">7.7519999999999998</cx:pt>
          <cx:pt idx="6322">15.279999999999999</cx:pt>
          <cx:pt idx="6323">65.969999999999999</cx:pt>
          <cx:pt idx="6324">33.399999999999999</cx:pt>
          <cx:pt idx="6325">210.84</cx:pt>
          <cx:pt idx="6326">13.98</cx:pt>
          <cx:pt idx="6327">272.94</cx:pt>
          <cx:pt idx="6328">19.050000000000001</cx:pt>
          <cx:pt idx="6329">247.71600000000001</cx:pt>
          <cx:pt idx="6330">66.579999999999998</cx:pt>
          <cx:pt idx="6331">43.920000000000002</cx:pt>
          <cx:pt idx="6332">14.73</cx:pt>
          <cx:pt idx="6333">29.699999999999999</cx:pt>
          <cx:pt idx="6334">49.119999999999997</cx:pt>
          <cx:pt idx="6335">18.280000000000001</cx:pt>
          <cx:pt idx="6336">47.039999999999999</cx:pt>
          <cx:pt idx="6337">339.95999999999998</cx:pt>
          <cx:pt idx="6338">87.799999999999997</cx:pt>
          <cx:pt idx="6339">221.38200000000001</cx:pt>
          <cx:pt idx="6340">5199.96</cx:pt>
          <cx:pt idx="6341">156.512</cx:pt>
          <cx:pt idx="6342">119.84999999999999</cx:pt>
          <cx:pt idx="6343">30.440000000000001</cx:pt>
          <cx:pt idx="6344">69.280000000000001</cx:pt>
          <cx:pt idx="6345">587.97000000000003</cx:pt>
          <cx:pt idx="6346">24.550000000000001</cx:pt>
          <cx:pt idx="6347">12.176</cx:pt>
          <cx:pt idx="6348">37.32</cx:pt>
          <cx:pt idx="6349">35.060000000000002</cx:pt>
          <cx:pt idx="6350">108.40000000000001</cx:pt>
          <cx:pt idx="6351">361.37599999999998</cx:pt>
          <cx:pt idx="6352">2.4119999999999999</cx:pt>
          <cx:pt idx="6353">8.3900000000000006</cx:pt>
          <cx:pt idx="6354">337.98000000000002</cx:pt>
          <cx:pt idx="6355">83.920000000000002</cx:pt>
          <cx:pt idx="6356">19.68</cx:pt>
          <cx:pt idx="6357">25.920000000000002</cx:pt>
          <cx:pt idx="6358">6.4800000000000004</cx:pt>
          <cx:pt idx="6359">86.352000000000004</cx:pt>
          <cx:pt idx="6360">56.299999999999997</cx:pt>
          <cx:pt idx="6361">51.015999999999998</cx:pt>
          <cx:pt idx="6362">150.80000000000001</cx:pt>
          <cx:pt idx="6363">1039.992</cx:pt>
          <cx:pt idx="6364">51.840000000000003</cx:pt>
          <cx:pt idx="6365">41.219999999999999</cx:pt>
          <cx:pt idx="6366">240.37</cx:pt>
          <cx:pt idx="6367">119.02</cx:pt>
          <cx:pt idx="6368">133.12</cx:pt>
          <cx:pt idx="6369">38.079999999999998</cx:pt>
          <cx:pt idx="6370">113.568</cx:pt>
          <cx:pt idx="6371">83.920000000000002</cx:pt>
          <cx:pt idx="6372">6.6299999999999999</cx:pt>
          <cx:pt idx="6373">371.97000000000003</cx:pt>
          <cx:pt idx="6374">561.58399999999995</cx:pt>
          <cx:pt idx="6375">99.920000000000002</cx:pt>
          <cx:pt idx="6376">4.9279999999999999</cx:pt>
          <cx:pt idx="6377">14.76</cx:pt>
          <cx:pt idx="6378">99.989999999999995</cx:pt>
          <cx:pt idx="6379">286.14999999999998</cx:pt>
          <cx:pt idx="6380">49.792000000000002</cx:pt>
          <cx:pt idx="6381">299.97500000000002</cx:pt>
          <cx:pt idx="6382">158.376</cx:pt>
          <cx:pt idx="6383">32.783999999999999</cx:pt>
          <cx:pt idx="6384">47.984000000000002</cx:pt>
          <cx:pt idx="6385">62.591999999999999</cx:pt>
          <cx:pt idx="6386">4.2759999999999998</cx:pt>
          <cx:pt idx="6387">10.56</cx:pt>
          <cx:pt idx="6388">229.94</cx:pt>
          <cx:pt idx="6389">311.14999999999998</cx:pt>
          <cx:pt idx="6390">12.960000000000001</cx:pt>
          <cx:pt idx="6391">14.619999999999999</cx:pt>
          <cx:pt idx="6392">5.7599999999999998</cx:pt>
          <cx:pt idx="6393">21.48</cx:pt>
          <cx:pt idx="6394">396.92000000000002</cx:pt>
          <cx:pt idx="6395">17.149999999999999</cx:pt>
          <cx:pt idx="6396">23.120000000000001</cx:pt>
          <cx:pt idx="6397">5.2480000000000002</cx:pt>
          <cx:pt idx="6398">824.95000000000005</cx:pt>
          <cx:pt idx="6399">24.640000000000001</cx:pt>
          <cx:pt idx="6400">227.88</cx:pt>
          <cx:pt idx="6401">241.96000000000001</cx:pt>
          <cx:pt idx="6402">3.8900000000000001</cx:pt>
          <cx:pt idx="6403">8.0099999999999998</cx:pt>
          <cx:pt idx="6404">177.47999999999999</cx:pt>
          <cx:pt idx="6405">569.56799999999998</cx:pt>
          <cx:pt idx="6406">149.72999999999999</cx:pt>
          <cx:pt idx="6407">899.42999999999995</cx:pt>
          <cx:pt idx="6408">46.200000000000003</cx:pt>
          <cx:pt idx="6409">47.951999999999998</cx:pt>
          <cx:pt idx="6410">7.992</cx:pt>
          <cx:pt idx="6411">76.864000000000004</cx:pt>
          <cx:pt idx="6412">102.93000000000001</cx:pt>
          <cx:pt idx="6413">98.159999999999997</cx:pt>
          <cx:pt idx="6414">11.52</cx:pt>
          <cx:pt idx="6415">83.879999999999995</cx:pt>
          <cx:pt idx="6416">108.57599999999999</cx:pt>
          <cx:pt idx="6417">5.984</cx:pt>
          <cx:pt idx="6418">21.960000000000001</cx:pt>
          <cx:pt idx="6419">368.97000000000003</cx:pt>
          <cx:pt idx="6420">12.390000000000001</cx:pt>
          <cx:pt idx="6421">332.94</cx:pt>
          <cx:pt idx="6422">111.93000000000001</cx:pt>
          <cx:pt idx="6423">454.27199999999999</cx:pt>
          <cx:pt idx="6424">19.440000000000001</cx:pt>
          <cx:pt idx="6425">8399.9760000000006</cx:pt>
          <cx:pt idx="6426">6.2939999999999996</cx:pt>
          <cx:pt idx="6427">10.368</cx:pt>
          <cx:pt idx="6428">122.38200000000001</cx:pt>
          <cx:pt idx="6429">25.984000000000002</cx:pt>
          <cx:pt idx="6430">945.03599999999994</cx:pt>
          <cx:pt idx="6431">14.301</cx:pt>
          <cx:pt idx="6432">410.35199999999998</cx:pt>
          <cx:pt idx="6433">23.52</cx:pt>
          <cx:pt idx="6434">180.96000000000001</cx:pt>
          <cx:pt idx="6435">35</cx:pt>
          <cx:pt idx="6436">477.14999999999998</cx:pt>
          <cx:pt idx="6437">302.37599999999998</cx:pt>
          <cx:pt idx="6438">974.98800000000006</cx:pt>
          <cx:pt idx="6439">589.40999999999997</cx:pt>
          <cx:pt idx="6440">34.700000000000003</cx:pt>
          <cx:pt idx="6441">99.870000000000005</cx:pt>
          <cx:pt idx="6442">37.939999999999998</cx:pt>
          <cx:pt idx="6443">24.899999999999999</cx:pt>
          <cx:pt idx="6444">82.260000000000005</cx:pt>
          <cx:pt idx="6445">7.1040000000000001</cx:pt>
          <cx:pt idx="6446">103.5</cx:pt>
          <cx:pt idx="6447">2.464</cx:pt>
          <cx:pt idx="6448">8.7200000000000006</cx:pt>
          <cx:pt idx="6449">10.76</cx:pt>
          <cx:pt idx="6450">45.68</cx:pt>
          <cx:pt idx="6451">6.7000000000000002</cx:pt>
          <cx:pt idx="6452">158.376</cx:pt>
          <cx:pt idx="6453">3.4399999999999999</cx:pt>
          <cx:pt idx="6454">56.560000000000002</cx:pt>
          <cx:pt idx="6455">36.960000000000001</cx:pt>
          <cx:pt idx="6456">135.99000000000001</cx:pt>
          <cx:pt idx="6457">15.960000000000001</cx:pt>
          <cx:pt idx="6458">3.7599999999999998</cx:pt>
          <cx:pt idx="6459">14.699999999999999</cx:pt>
          <cx:pt idx="6460">37.200000000000003</cx:pt>
          <cx:pt idx="6461">89.969999999999999</cx:pt>
          <cx:pt idx="6462">261.95999999999998</cx:pt>
          <cx:pt idx="6463">74</cx:pt>
          <cx:pt idx="6464">13.279999999999999</cx:pt>
          <cx:pt idx="6465">84.959999999999994</cx:pt>
          <cx:pt idx="6466">68.459999999999994</cx:pt>
          <cx:pt idx="6467">2079.4000000000001</cx:pt>
          <cx:pt idx="6468">629.95000000000005</cx:pt>
          <cx:pt idx="6469">72.420000000000002</cx:pt>
          <cx:pt idx="6470">131.97999999999999</cx:pt>
          <cx:pt idx="6471">114.52</cx:pt>
          <cx:pt idx="6472">100.23999999999999</cx:pt>
          <cx:pt idx="6473">871.79999999999995</cx:pt>
          <cx:pt idx="6474">61.960000000000001</cx:pt>
          <cx:pt idx="6475">4.5540000000000003</cx:pt>
          <cx:pt idx="6476">5.2000000000000002</cx:pt>
          <cx:pt idx="6477">205.99199999999999</cx:pt>
          <cx:pt idx="6478">15.552</cx:pt>
          <cx:pt idx="6479">503.95999999999998</cx:pt>
          <cx:pt idx="6480">24.472000000000001</cx:pt>
          <cx:pt idx="6481">241.56800000000001</cx:pt>
          <cx:pt idx="6482">110.40000000000001</cx:pt>
          <cx:pt idx="6483">384.76799999999997</cx:pt>
          <cx:pt idx="6484">78.659999999999997</cx:pt>
          <cx:pt idx="6485">45.359999999999999</cx:pt>
          <cx:pt idx="6486">962.08000000000004</cx:pt>
          <cx:pt idx="6487">12.843</cx:pt>
          <cx:pt idx="6488">295.45600000000002</cx:pt>
          <cx:pt idx="6489">32.399999999999999</cx:pt>
          <cx:pt idx="6490">103.93600000000001</cx:pt>
          <cx:pt idx="6491">289.56799999999998</cx:pt>
          <cx:pt idx="6492">39.719999999999999</cx:pt>
          <cx:pt idx="6493">244.768</cx:pt>
          <cx:pt idx="6494">24</cx:pt>
          <cx:pt idx="6495">15.552</cx:pt>
          <cx:pt idx="6496">26.175999999999998</cx:pt>
          <cx:pt idx="6497">20.940000000000001</cx:pt>
          <cx:pt idx="6498">135.09</cx:pt>
          <cx:pt idx="6499">279.86000000000001</cx:pt>
          <cx:pt idx="6500">90.060000000000002</cx:pt>
          <cx:pt idx="6501">539.96400000000006</cx:pt>
          <cx:pt idx="6502">50.231999999999999</cx:pt>
          <cx:pt idx="6503">19.242000000000001</cx:pt>
          <cx:pt idx="6504">1247.6400000000001</cx:pt>
          <cx:pt idx="6505">5.3040000000000003</cx:pt>
          <cx:pt idx="6506">19.135999999999999</cx:pt>
          <cx:pt idx="6507">332.83199999999999</cx:pt>
          <cx:pt idx="6508">279.89999999999998</cx:pt>
          <cx:pt idx="6509">50.351999999999997</cx:pt>
          <cx:pt idx="6510">34.020000000000003</cx:pt>
          <cx:pt idx="6511">23.879999999999999</cx:pt>
          <cx:pt idx="6512">11.52</cx:pt>
          <cx:pt idx="6513">286.93000000000001</cx:pt>
          <cx:pt idx="6514">206.38399999999999</cx:pt>
          <cx:pt idx="6515">218.352</cx:pt>
          <cx:pt idx="6516">529.89999999999998</cx:pt>
          <cx:pt idx="6517">99.299999999999997</cx:pt>
          <cx:pt idx="6518">108.95999999999999</cx:pt>
          <cx:pt idx="6519">2.6880000000000002</cx:pt>
          <cx:pt idx="6520">5443.96</cx:pt>
          <cx:pt idx="6521">302.67000000000002</cx:pt>
          <cx:pt idx="6522">56.07</cx:pt>
          <cx:pt idx="6523">10.08</cx:pt>
          <cx:pt idx="6524">59.994</cx:pt>
          <cx:pt idx="6525">5.7149999999999999</cx:pt>
          <cx:pt idx="6526">9.4199999999999999</cx:pt>
          <cx:pt idx="6527">1999.96</cx:pt>
          <cx:pt idx="6528">216.40000000000001</cx:pt>
          <cx:pt idx="6529">6.9359999999999999</cx:pt>
          <cx:pt idx="6530">4.4279999999999999</cx:pt>
          <cx:pt idx="6531">8.8000000000000007</cx:pt>
          <cx:pt idx="6532">142.80000000000001</cx:pt>
          <cx:pt idx="6533">399.94999999999999</cx:pt>
          <cx:pt idx="6534">2152.7759999999998</cx:pt>
          <cx:pt idx="6535">4007.8400000000001</cx:pt>
          <cx:pt idx="6536">328.58999999999997</cx:pt>
          <cx:pt idx="6537">98.352000000000004</cx:pt>
          <cx:pt idx="6538">158.99000000000001</cx:pt>
          <cx:pt idx="6539">291.10000000000002</cx:pt>
          <cx:pt idx="6540">73.680000000000007</cx:pt>
          <cx:pt idx="6541">139.91999999999999</cx:pt>
          <cx:pt idx="6542">107.88</cx:pt>
          <cx:pt idx="6543">33.289999999999999</cx:pt>
          <cx:pt idx="6544">58.170000000000002</cx:pt>
          <cx:pt idx="6545">5.04</cx:pt>
          <cx:pt idx="6546">24.783999999999999</cx:pt>
          <cx:pt idx="6547">634.11599999999999</cx:pt>
          <cx:pt idx="6548">17.472000000000001</cx:pt>
          <cx:pt idx="6549">155.88</cx:pt>
          <cx:pt idx="6550">327.56400000000002</cx:pt>
          <cx:pt idx="6551">13.359999999999999</cx:pt>
          <cx:pt idx="6552">158.90000000000001</cx:pt>
          <cx:pt idx="6553">319.96800000000002</cx:pt>
          <cx:pt idx="6554">505.31999999999999</cx:pt>
          <cx:pt idx="6555">3.8079999999999998</cx:pt>
          <cx:pt idx="6556">8.6820000000000004</cx:pt>
          <cx:pt idx="6557">24.423999999999999</cx:pt>
          <cx:pt idx="6558">1522.6379999999999</cx:pt>
          <cx:pt idx="6559">419.89999999999998</cx:pt>
          <cx:pt idx="6560">3.1499999999999999</cx:pt>
          <cx:pt idx="6561">33.619999999999997</cx:pt>
          <cx:pt idx="6562">16.140000000000001</cx:pt>
          <cx:pt idx="6563">194.25</cx:pt>
          <cx:pt idx="6564">8.6400000000000006</cx:pt>
          <cx:pt idx="6565">872.32000000000005</cx:pt>
          <cx:pt idx="6566">243.99199999999999</cx:pt>
          <cx:pt idx="6567">7.1200000000000001</cx:pt>
          <cx:pt idx="6568">2.6880000000000002</cx:pt>
          <cx:pt idx="6569">317.05799999999999</cx:pt>
          <cx:pt idx="6570">149.352</cx:pt>
          <cx:pt idx="6571">227.976</cx:pt>
          <cx:pt idx="6572">11.960000000000001</cx:pt>
          <cx:pt idx="6573">563.39999999999998</cx:pt>
          <cx:pt idx="6574">319.92000000000002</cx:pt>
          <cx:pt idx="6575">1049.4400000000001</cx:pt>
          <cx:pt idx="6576">170.352</cx:pt>
          <cx:pt idx="6577">173.94</cx:pt>
          <cx:pt idx="6578">1007.944</cx:pt>
          <cx:pt idx="6579">6.6799999999999997</cx:pt>
          <cx:pt idx="6580">8.3399999999999999</cx:pt>
          <cx:pt idx="6581">101.94</cx:pt>
          <cx:pt idx="6582">179.97</cx:pt>
          <cx:pt idx="6583">101.94</cx:pt>
          <cx:pt idx="6584">271.95999999999998</cx:pt>
          <cx:pt idx="6585">8.8000000000000007</cx:pt>
          <cx:pt idx="6586">19.68</cx:pt>
          <cx:pt idx="6587">302.94</cx:pt>
          <cx:pt idx="6588">14.94</cx:pt>
          <cx:pt idx="6589">231.72</cx:pt>
          <cx:pt idx="6590">9.9120000000000008</cx:pt>
          <cx:pt idx="6591">34.649999999999999</cx:pt>
          <cx:pt idx="6592">19.800000000000001</cx:pt>
          <cx:pt idx="6593">33.567999999999998</cx:pt>
          <cx:pt idx="6594">125.93000000000001</cx:pt>
          <cx:pt idx="6595">11.76</cx:pt>
          <cx:pt idx="6596">5.3440000000000003</cx:pt>
          <cx:pt idx="6597">1.365</cx:pt>
          <cx:pt idx="6598">62.015999999999998</cx:pt>
          <cx:pt idx="6599">60.719999999999999</cx:pt>
          <cx:pt idx="6600">146.81999999999999</cx:pt>
          <cx:pt idx="6601">239.84</cx:pt>
          <cx:pt idx="6602">15.66</cx:pt>
          <cx:pt idx="6603">146.352</cx:pt>
          <cx:pt idx="6604">5.9400000000000004</cx:pt>
          <cx:pt idx="6605">45.359999999999999</cx:pt>
          <cx:pt idx="6606">211.16800000000001</cx:pt>
          <cx:pt idx="6607">484.70400000000001</cx:pt>
          <cx:pt idx="6608">371.976</cx:pt>
          <cx:pt idx="6609">89.819999999999993</cx:pt>
          <cx:pt idx="6610">19.295999999999999</cx:pt>
          <cx:pt idx="6611">191.96000000000001</cx:pt>
          <cx:pt idx="6612">21.300000000000001</cx:pt>
          <cx:pt idx="6613">469.94999999999999</cx:pt>
          <cx:pt idx="6614">209.88</cx:pt>
          <cx:pt idx="6615">239.666</cx:pt>
          <cx:pt idx="6616">22.5</cx:pt>
          <cx:pt idx="6617">219.84</cx:pt>
          <cx:pt idx="6618">32.399999999999999</cx:pt>
          <cx:pt idx="6619">209.94</cx:pt>
          <cx:pt idx="6620">4164.0500000000002</cx:pt>
          <cx:pt idx="6621">212.94</cx:pt>
          <cx:pt idx="6622">41.880000000000003</cx:pt>
          <cx:pt idx="6623">58.479999999999997</cx:pt>
          <cx:pt idx="6624">102.438</cx:pt>
          <cx:pt idx="6625">199.304</cx:pt>
          <cx:pt idx="6626">6999.96</cx:pt>
          <cx:pt idx="6627">12.960000000000001</cx:pt>
          <cx:pt idx="6628">279.86000000000001</cx:pt>
          <cx:pt idx="6629">7.3799999999999999</cx:pt>
          <cx:pt idx="6630">698.35199999999998</cx:pt>
          <cx:pt idx="6631">1747.25</cx:pt>
          <cx:pt idx="6632">54.479999999999997</cx:pt>
          <cx:pt idx="6633">199.99000000000001</cx:pt>
          <cx:pt idx="6634">68.540999999999997</cx:pt>
          <cx:pt idx="6635">627.16800000000001</cx:pt>
          <cx:pt idx="6636">122.12</cx:pt>
          <cx:pt idx="6637">6.9900000000000002</cx:pt>
          <cx:pt idx="6638">107.42400000000001</cx:pt>
          <cx:pt idx="6639">1421.664</cx:pt>
          <cx:pt idx="6640">125.88</cx:pt>
          <cx:pt idx="6641">79.780000000000001</cx:pt>
          <cx:pt idx="6642">133.19999999999999</cx:pt>
          <cx:pt idx="6643">438.36799999999999</cx:pt>
          <cx:pt idx="6644">139.94399999999999</cx:pt>
          <cx:pt idx="6645">133.47200000000001</cx:pt>
          <cx:pt idx="6646">564.19500000000005</cx:pt>
          <cx:pt idx="6647">87.168000000000006</cx:pt>
          <cx:pt idx="6648">42.616</cx:pt>
          <cx:pt idx="6649">319.98399999999998</cx:pt>
          <cx:pt idx="6650">45.920000000000002</cx:pt>
          <cx:pt idx="6651">21.184000000000001</cx:pt>
          <cx:pt idx="6652">20.736000000000001</cx:pt>
          <cx:pt idx="6653">213.43000000000001</cx:pt>
          <cx:pt idx="6654">333.57600000000002</cx:pt>
          <cx:pt idx="6655">31.992000000000001</cx:pt>
          <cx:pt idx="6656">51.167999999999999</cx:pt>
          <cx:pt idx="6657">10.640000000000001</cx:pt>
          <cx:pt idx="6658">68.703999999999994</cx:pt>
          <cx:pt idx="6659">386.91000000000003</cx:pt>
          <cx:pt idx="6660">39.659999999999997</cx:pt>
          <cx:pt idx="6661">113.92</cx:pt>
          <cx:pt idx="6662">447.86000000000001</cx:pt>
          <cx:pt idx="6663">356.85000000000002</cx:pt>
          <cx:pt idx="6664">251.58000000000001</cx:pt>
          <cx:pt idx="6665">219.84</cx:pt>
          <cx:pt idx="6666">42.850000000000001</cx:pt>
          <cx:pt idx="6667">6.1600000000000001</cx:pt>
          <cx:pt idx="6668">17</cx:pt>
          <cx:pt idx="6669">87.400000000000006</cx:pt>
          <cx:pt idx="6670">29.84</cx:pt>
          <cx:pt idx="6671">49.567999999999998</cx:pt>
          <cx:pt idx="6672">265.86000000000001</cx:pt>
          <cx:pt idx="6673">67.959999999999994</cx:pt>
          <cx:pt idx="6674">10.92</cx:pt>
          <cx:pt idx="6675">83.900000000000006</cx:pt>
          <cx:pt idx="6676">19.75</cx:pt>
          <cx:pt idx="6677">393.54000000000002</cx:pt>
          <cx:pt idx="6678">46.872</cx:pt>
          <cx:pt idx="6679">10.9</cx:pt>
          <cx:pt idx="6680">79.920000000000002</cx:pt>
          <cx:pt idx="6681">146.81999999999999</cx:pt>
          <cx:pt idx="6682">3.6000000000000001</cx:pt>
          <cx:pt idx="6683">20.039999999999999</cx:pt>
          <cx:pt idx="6684">180.01599999999999</cx:pt>
          <cx:pt idx="6685">41.552</cx:pt>
          <cx:pt idx="6686">13.119999999999999</cx:pt>
          <cx:pt idx="6687">1117.9200000000001</cx:pt>
          <cx:pt idx="6688">111.95999999999999</cx:pt>
          <cx:pt idx="6689">12.16</cx:pt>
          <cx:pt idx="6690">17.52</cx:pt>
          <cx:pt idx="6691">155.88</cx:pt>
          <cx:pt idx="6692">477.50999999999999</cx:pt>
          <cx:pt idx="6693">164.88</cx:pt>
          <cx:pt idx="6694">47.969999999999999</cx:pt>
          <cx:pt idx="6695">415.17599999999999</cx:pt>
          <cx:pt idx="6696">35.231999999999999</cx:pt>
          <cx:pt idx="6697">54.960000000000001</cx:pt>
          <cx:pt idx="6698">16.34</cx:pt>
          <cx:pt idx="6699">225.29599999999999</cx:pt>
          <cx:pt idx="6700">50.351999999999997</cx:pt>
          <cx:pt idx="6701">163.136</cx:pt>
          <cx:pt idx="6702">6.4080000000000004</cx:pt>
          <cx:pt idx="6703">217.584</cx:pt>
          <cx:pt idx="6704">5.4299999999999997</cx:pt>
          <cx:pt idx="6705">143.976</cx:pt>
          <cx:pt idx="6706">519.67999999999995</cx:pt>
          <cx:pt idx="6707">7.8300000000000001</cx:pt>
          <cx:pt idx="6708">883.84000000000003</cx:pt>
          <cx:pt idx="6709">230.352</cx:pt>
          <cx:pt idx="6710">273.92000000000002</cx:pt>
          <cx:pt idx="6711">9.9120000000000008</cx:pt>
          <cx:pt idx="6712">266.35199999999998</cx:pt>
          <cx:pt idx="6713">56.328000000000003</cx:pt>
          <cx:pt idx="6714">39.264000000000003</cx:pt>
          <cx:pt idx="6715">95.231999999999999</cx:pt>
          <cx:pt idx="6716">30</cx:pt>
          <cx:pt idx="6717">25.920000000000002</cx:pt>
          <cx:pt idx="6718">159.91999999999999</cx:pt>
          <cx:pt idx="6719">34.944000000000003</cx:pt>
          <cx:pt idx="6720">149.94999999999999</cx:pt>
          <cx:pt idx="6721">23.32</cx:pt>
          <cx:pt idx="6722">16.739999999999998</cx:pt>
          <cx:pt idx="6723">14.82</cx:pt>
          <cx:pt idx="6724">10.470000000000001</cx:pt>
          <cx:pt idx="6725">11.07</cx:pt>
          <cx:pt idx="6726">20.704000000000001</cx:pt>
          <cx:pt idx="6727">177.19999999999999</cx:pt>
          <cx:pt idx="6728">50.496000000000002</cx:pt>
          <cx:pt idx="6729">6.1289999999999996</cx:pt>
          <cx:pt idx="6730">643.13599999999997</cx:pt>
          <cx:pt idx="6731">20.736000000000001</cx:pt>
          <cx:pt idx="6732">177.536</cx:pt>
          <cx:pt idx="6733">32.432000000000002</cx:pt>
          <cx:pt idx="6734">11.696</cx:pt>
          <cx:pt idx="6735">113.76000000000001</cx:pt>
          <cx:pt idx="6736">579.50999999999999</cx:pt>
          <cx:pt idx="6737">150.66</cx:pt>
          <cx:pt idx="6738">48.031999999999996</cx:pt>
          <cx:pt idx="6739">102.624</cx:pt>
          <cx:pt idx="6740">359.77199999999999</cx:pt>
          <cx:pt idx="6741">13.391999999999999</cx:pt>
          <cx:pt idx="6742">122.136</cx:pt>
          <cx:pt idx="6743">35.880000000000003</cx:pt>
          <cx:pt idx="6744">479.952</cx:pt>
          <cx:pt idx="6745">23.920000000000002</cx:pt>
          <cx:pt idx="6746">629.95000000000005</cx:pt>
          <cx:pt idx="6747">14.952</cx:pt>
          <cx:pt idx="6748">17.940000000000001</cx:pt>
          <cx:pt idx="6749">116.98</cx:pt>
          <cx:pt idx="6750">121.95999999999999</cx:pt>
          <cx:pt idx="6751">8.7400000000000002</cx:pt>
          <cx:pt idx="6752">61.960000000000001</cx:pt>
          <cx:pt idx="6753">7.96</cx:pt>
          <cx:pt idx="6754">275.24000000000001</cx:pt>
          <cx:pt idx="6755">47.399999999999999</cx:pt>
          <cx:pt idx="6756">512.96000000000004</cx:pt>
          <cx:pt idx="6757">395.94</cx:pt>
          <cx:pt idx="6758">81.959999999999994</cx:pt>
          <cx:pt idx="6759">32.776000000000003</cx:pt>
          <cx:pt idx="6760">272.94</cx:pt>
          <cx:pt idx="6761">253.76400000000001</cx:pt>
          <cx:pt idx="6762">29.239999999999998</cx:pt>
          <cx:pt idx="6763">35.167999999999999</cx:pt>
          <cx:pt idx="6764">1362.9000000000001</cx:pt>
          <cx:pt idx="6765">317.05799999999999</cx:pt>
          <cx:pt idx="6766">15.76</cx:pt>
          <cx:pt idx="6767">14.56</cx:pt>
          <cx:pt idx="6768">196.21000000000001</cx:pt>
          <cx:pt idx="6769">35.399999999999999</cx:pt>
          <cx:pt idx="6770">419.39999999999998</cx:pt>
          <cx:pt idx="6771">13.005000000000001</cx:pt>
          <cx:pt idx="6772">7.7119999999999997</cx:pt>
          <cx:pt idx="6773">4.1760000000000002</cx:pt>
          <cx:pt idx="6774">38.880000000000003</cx:pt>
          <cx:pt idx="6775">17.640000000000001</cx:pt>
          <cx:pt idx="6776">93.456000000000003</cx:pt>
          <cx:pt idx="6777">449.91000000000003</cx:pt>
          <cx:pt idx="6778">344.94</cx:pt>
          <cx:pt idx="6779">14.76</cx:pt>
          <cx:pt idx="6780">12.76</cx:pt>
          <cx:pt idx="6781">58.479999999999997</cx:pt>
          <cx:pt idx="6782">20.096</cx:pt>
          <cx:pt idx="6783">37.752000000000002</cx:pt>
          <cx:pt idx="6784">138.58799999999999</cx:pt>
          <cx:pt idx="6785">259.92000000000002</cx:pt>
          <cx:pt idx="6786">20.736000000000001</cx:pt>
          <cx:pt idx="6787">129.93000000000001</cx:pt>
          <cx:pt idx="6788">69.930000000000007</cx:pt>
          <cx:pt idx="6789">140.73599999999999</cx:pt>
          <cx:pt idx="6790">8.3200000000000003</cx:pt>
          <cx:pt idx="6791">9.9800000000000004</cx:pt>
          <cx:pt idx="6792">62.939999999999998</cx:pt>
          <cx:pt idx="6793">21.488</cx:pt>
          <cx:pt idx="6794">239.976</cx:pt>
          <cx:pt idx="6795">34.503999999999998</cx:pt>
          <cx:pt idx="6796">20.103999999999999</cx:pt>
          <cx:pt idx="6797">3.798</cx:pt>
          <cx:pt idx="6798">7.8799999999999999</cx:pt>
          <cx:pt idx="6799">35.445</cx:pt>
          <cx:pt idx="6800">269.97000000000003</cx:pt>
          <cx:pt idx="6801">45.119999999999997</cx:pt>
          <cx:pt idx="6802">100.8</cx:pt>
          <cx:pt idx="6803">47.968000000000004</cx:pt>
          <cx:pt idx="6804">99.980000000000004</cx:pt>
          <cx:pt idx="6805">9.9600000000000009</cx:pt>
          <cx:pt idx="6806">3.8559999999999999</cx:pt>
          <cx:pt idx="6807">98.376000000000005</cx:pt>
          <cx:pt idx="6808">22.379999999999999</cx:pt>
          <cx:pt idx="6809">3.8820000000000001</cx:pt>
          <cx:pt idx="6810">12.585000000000001</cx:pt>
          <cx:pt idx="6811">113.372</cx:pt>
          <cx:pt idx="6812">18.312000000000001</cx:pt>
          <cx:pt idx="6813">127.93600000000001</cx:pt>
          <cx:pt idx="6814">241.16999999999999</cx:pt>
          <cx:pt idx="6815">6.2400000000000002</cx:pt>
          <cx:pt idx="6816">17.899999999999999</cx:pt>
          <cx:pt idx="6817">3266.3760000000002</cx:pt>
          <cx:pt idx="6818">1.6799999999999999</cx:pt>
          <cx:pt idx="6819">7.968</cx:pt>
          <cx:pt idx="6820">113.372</cx:pt>
          <cx:pt idx="6821">2.96</cx:pt>
          <cx:pt idx="6822">168.09999999999999</cx:pt>
          <cx:pt idx="6823">98.459999999999994</cx:pt>
          <cx:pt idx="6824">358.57999999999998</cx:pt>
          <cx:pt idx="6825">32.479999999999997</cx:pt>
          <cx:pt idx="6826">17499.950000000001</cx:pt>
          <cx:pt idx="6827">735.98000000000002</cx:pt>
          <cx:pt idx="6828">34.369999999999997</cx:pt>
          <cx:pt idx="6829">33.960000000000001</cx:pt>
          <cx:pt idx="6830">197.97</cx:pt>
          <cx:pt idx="6831">17.48</cx:pt>
          <cx:pt idx="6832">8.016</cx:pt>
          <cx:pt idx="6833">146.03999999999999</cx:pt>
          <cx:pt idx="6834">27.879999999999999</cx:pt>
          <cx:pt idx="6835">152.65000000000001</cx:pt>
          <cx:pt idx="6836">22.719999999999999</cx:pt>
          <cx:pt idx="6837">11.119999999999999</cx:pt>
          <cx:pt idx="6838">1640.7</cx:pt>
          <cx:pt idx="6839">371.19999999999999</cx:pt>
          <cx:pt idx="6840">14.832000000000001</cx:pt>
          <cx:pt idx="6841">20.699999999999999</cx:pt>
          <cx:pt idx="6842">11.34</cx:pt>
          <cx:pt idx="6843">67.900000000000006</cx:pt>
          <cx:pt idx="6844">1059.1199999999999</cx:pt>
          <cx:pt idx="6845">478.48000000000002</cx:pt>
          <cx:pt idx="6846">32.039999999999999</cx:pt>
          <cx:pt idx="6847">55.991999999999997</cx:pt>
          <cx:pt idx="6848">76.864000000000004</cx:pt>
          <cx:pt idx="6849">59.920000000000002</cx:pt>
          <cx:pt idx="6850">1565.8800000000001</cx:pt>
          <cx:pt idx="6851">106.05</cx:pt>
          <cx:pt idx="6852">62.039999999999999</cx:pt>
          <cx:pt idx="6853">494.97000000000003</cx:pt>
          <cx:pt idx="6854">367.95999999999998</cx:pt>
          <cx:pt idx="6855">44.960000000000001</cx:pt>
          <cx:pt idx="6856">182.94</cx:pt>
          <cx:pt idx="6857">28.140000000000001</cx:pt>
          <cx:pt idx="6858">7.3799999999999999</cx:pt>
          <cx:pt idx="6859">10.9</cx:pt>
          <cx:pt idx="6860">274.88999999999999</cx:pt>
          <cx:pt idx="6861">23.039999999999999</cx:pt>
          <cx:pt idx="6862">218.352</cx:pt>
          <cx:pt idx="6863">10.368</cx:pt>
          <cx:pt idx="6864">12.672000000000001</cx:pt>
          <cx:pt idx="6865">91.959999999999994</cx:pt>
          <cx:pt idx="6866">254.97</cx:pt>
          <cx:pt idx="6867">31.984000000000002</cx:pt>
          <cx:pt idx="6868">2887.056</cx:pt>
          <cx:pt idx="6869">12.960000000000001</cx:pt>
          <cx:pt idx="6870">47.520000000000003</cx:pt>
          <cx:pt idx="6871">11.952</cx:pt>
          <cx:pt idx="6872">4.9800000000000004</cx:pt>
          <cx:pt idx="6873">10.779999999999999</cx:pt>
          <cx:pt idx="6874">119.976</cx:pt>
          <cx:pt idx="6875">25.059999999999999</cx:pt>
          <cx:pt idx="6876">1652.9400000000001</cx:pt>
          <cx:pt idx="6877">131.376</cx:pt>
          <cx:pt idx="6878">5.3440000000000003</cx:pt>
          <cx:pt idx="6879">2003.9200000000001</cx:pt>
          <cx:pt idx="6880">32.399999999999999</cx:pt>
          <cx:pt idx="6881">1913.4000000000001</cx:pt>
          <cx:pt idx="6882">146.72999999999999</cx:pt>
          <cx:pt idx="6883">114.2</cx:pt>
          <cx:pt idx="6884">2567.8400000000001</cx:pt>
          <cx:pt idx="6885">37.055999999999997</cx:pt>
          <cx:pt idx="6886">259.89600000000002</cx:pt>
          <cx:pt idx="6887">19.050000000000001</cx:pt>
          <cx:pt idx="6888">73.343999999999994</cx:pt>
          <cx:pt idx="6889">95.680000000000007</cx:pt>
          <cx:pt idx="6890">50.960000000000001</cx:pt>
          <cx:pt idx="6891">113.94</cx:pt>
          <cx:pt idx="6892">25.920000000000002</cx:pt>
          <cx:pt idx="6893">20.32</cx:pt>
          <cx:pt idx="6894">411.98000000000002</cx:pt>
          <cx:pt idx="6895">34.479999999999997</cx:pt>
          <cx:pt idx="6896">244.55000000000001</cx:pt>
          <cx:pt idx="6897">10.782</cx:pt>
          <cx:pt idx="6898">602.65099999999995</cx:pt>
          <cx:pt idx="6899">7.6559999999999997</cx:pt>
          <cx:pt idx="6900">559.92999999999995</cx:pt>
          <cx:pt idx="6901">2399.96</cx:pt>
          <cx:pt idx="6902">16</cx:pt>
          <cx:pt idx="6903">5.5880000000000001</cx:pt>
          <cx:pt idx="6904">235.91999999999999</cx:pt>
          <cx:pt idx="6905">10.68</cx:pt>
          <cx:pt idx="6906">41.280000000000001</cx:pt>
          <cx:pt idx="6907">1001.5839999999999</cx:pt>
          <cx:pt idx="6908">14.76</cx:pt>
          <cx:pt idx="6909">2.5019999999999998</cx:pt>
          <cx:pt idx="6910">115.95999999999999</cx:pt>
          <cx:pt idx="6911">186.53999999999999</cx:pt>
          <cx:pt idx="6912">159.56</cx:pt>
          <cx:pt idx="6913">55.984000000000002</cx:pt>
          <cx:pt idx="6914">132.16</cx:pt>
          <cx:pt idx="6915">17.904</cx:pt>
          <cx:pt idx="6916">124.032</cx:pt>
          <cx:pt idx="6917">1403.9200000000001</cx:pt>
          <cx:pt idx="6918">28.800000000000001</cx:pt>
          <cx:pt idx="6919">24.588000000000001</cx:pt>
          <cx:pt idx="6920">356.79000000000002</cx:pt>
          <cx:pt idx="6921">16.98</cx:pt>
          <cx:pt idx="6922">491.55000000000001</cx:pt>
          <cx:pt idx="6923">7.3799999999999999</cx:pt>
          <cx:pt idx="6924">23.66</cx:pt>
          <cx:pt idx="6925">681.40800000000002</cx:pt>
          <cx:pt idx="6926">18.899999999999999</cx:pt>
          <cx:pt idx="6927">93.680000000000007</cx:pt>
          <cx:pt idx="6928">21.93</cx:pt>
          <cx:pt idx="6929">862.34400000000005</cx:pt>
          <cx:pt idx="6930">19.98</cx:pt>
          <cx:pt idx="6931">13.494</cx:pt>
          <cx:pt idx="6932">23.988</cx:pt>
          <cx:pt idx="6933">31.984000000000002</cx:pt>
          <cx:pt idx="6934">41.584000000000003</cx:pt>
          <cx:pt idx="6935">95.975999999999999</cx:pt>
          <cx:pt idx="6936">84.272000000000006</cx:pt>
          <cx:pt idx="6937">36.543999999999997</cx:pt>
          <cx:pt idx="6938">479.72000000000003</cx:pt>
          <cx:pt idx="6939">102.36799999999999</cx:pt>
          <cx:pt idx="6940">28.399999999999999</cx:pt>
          <cx:pt idx="6941">713.88</cx:pt>
          <cx:pt idx="6942">68.519999999999996</cx:pt>
          <cx:pt idx="6943">623.96000000000004</cx:pt>
          <cx:pt idx="6944">11.119999999999999</cx:pt>
          <cx:pt idx="6945">523.91999999999996</cx:pt>
          <cx:pt idx="6946">2.48</cx:pt>
          <cx:pt idx="6947">221.024</cx:pt>
          <cx:pt idx="6948">128.05799999999999</cx:pt>
          <cx:pt idx="6949">58.408000000000001</cx:pt>
          <cx:pt idx="6950">79.974000000000004</cx:pt>
          <cx:pt idx="6951">479.988</cx:pt>
          <cx:pt idx="6952">11.808</cx:pt>
          <cx:pt idx="6953">53.567999999999998</cx:pt>
          <cx:pt idx="6954">503.95999999999998</cx:pt>
          <cx:pt idx="6955">21.34</cx:pt>
          <cx:pt idx="6956">36.399999999999999</cx:pt>
          <cx:pt idx="6957">51.75</cx:pt>
          <cx:pt idx="6958">15.51</cx:pt>
          <cx:pt idx="6959">146.81999999999999</cx:pt>
          <cx:pt idx="6960">12.960000000000001</cx:pt>
          <cx:pt idx="6961">7.7999999999999998</cx:pt>
          <cx:pt idx="6962">10.199999999999999</cx:pt>
          <cx:pt idx="6963">22.32</cx:pt>
          <cx:pt idx="6964">24.100000000000001</cx:pt>
          <cx:pt idx="6965">75.980000000000004</cx:pt>
          <cx:pt idx="6966">6.46</cx:pt>
          <cx:pt idx="6967">60.119999999999997</cx:pt>
          <cx:pt idx="6968">824.97000000000003</cx:pt>
          <cx:pt idx="6969">24.850000000000001</cx:pt>
          <cx:pt idx="6970">12.624000000000001</cx:pt>
          <cx:pt idx="6971">89.584000000000003</cx:pt>
          <cx:pt idx="6972">471.92000000000002</cx:pt>
          <cx:pt idx="6973">18.18</cx:pt>
          <cx:pt idx="6974">31.744</cx:pt>
          <cx:pt idx="6975">5.9039999999999999</cx:pt>
          <cx:pt idx="6976">621.75999999999999</cx:pt>
          <cx:pt idx="6977">59.979999999999997</cx:pt>
          <cx:pt idx="6978">48.869999999999997</cx:pt>
          <cx:pt idx="6979">154.90000000000001</cx:pt>
          <cx:pt idx="6980">5.9199999999999999</cx:pt>
          <cx:pt idx="6981">30.18</cx:pt>
          <cx:pt idx="6982">24.100000000000001</cx:pt>
          <cx:pt idx="6983">8.7799999999999994</cx:pt>
          <cx:pt idx="6984">376.74000000000001</cx:pt>
          <cx:pt idx="6985">29.52</cx:pt>
          <cx:pt idx="6986">11.960000000000001</cx:pt>
          <cx:pt idx="6987">26.399999999999999</cx:pt>
          <cx:pt idx="6988">1158.1199999999999</cx:pt>
          <cx:pt idx="6989">1.3919999999999999</cx:pt>
          <cx:pt idx="6990">44.43</cx:pt>
          <cx:pt idx="6991">226.19999999999999</cx:pt>
          <cx:pt idx="6992">186.53999999999999</cx:pt>
          <cx:pt idx="6993">265.86000000000001</cx:pt>
          <cx:pt idx="6994">27.899999999999999</cx:pt>
          <cx:pt idx="6995">31.079999999999998</cx:pt>
          <cx:pt idx="6996">13.84</cx:pt>
          <cx:pt idx="6997">175.87200000000001</cx:pt>
          <cx:pt idx="6998">12.960000000000001</cx:pt>
          <cx:pt idx="6999">208.44</cx:pt>
          <cx:pt idx="7000">25.760000000000002</cx:pt>
          <cx:pt idx="7001">366.74400000000003</cx:pt>
          <cx:pt idx="7002">289.24000000000001</cx:pt>
          <cx:pt idx="7003">69.456000000000003</cx:pt>
          <cx:pt idx="7004">5.1840000000000002</cx:pt>
          <cx:pt idx="7005">205.16399999999999</cx:pt>
          <cx:pt idx="7006">8.5440000000000005</cx:pt>
          <cx:pt idx="7007">12.827999999999999</cx:pt>
          <cx:pt idx="7008">598.45799999999997</cx:pt>
          <cx:pt idx="7009">25.984000000000002</cx:pt>
          <cx:pt idx="7010">17.960000000000001</cx:pt>
          <cx:pt idx="7011">5.04</cx:pt>
          <cx:pt idx="7012">208.16</cx:pt>
          <cx:pt idx="7013">148.25700000000001</cx:pt>
          <cx:pt idx="7014">146.75999999999999</cx:pt>
          <cx:pt idx="7015">32.960000000000001</cx:pt>
          <cx:pt idx="7016">587.97000000000003</cx:pt>
          <cx:pt idx="7017">14.94</cx:pt>
          <cx:pt idx="7018">25.829999999999998</cx:pt>
          <cx:pt idx="7019">15.552</cx:pt>
          <cx:pt idx="7020">6.7999999999999998</cx:pt>
          <cx:pt idx="7021">4.2240000000000002</cx:pt>
          <cx:pt idx="7022">143.63999999999999</cx:pt>
          <cx:pt idx="7023">31.103999999999999</cx:pt>
          <cx:pt idx="7024">223.05600000000001</cx:pt>
          <cx:pt idx="7025">227.46000000000001</cx:pt>
          <cx:pt idx="7026">46.240000000000002</cx:pt>
          <cx:pt idx="7027">5.2199999999999998</cx:pt>
          <cx:pt idx="7028">33.899999999999999</cx:pt>
          <cx:pt idx="7029">28.140000000000001</cx:pt>
          <cx:pt idx="7030">36</cx:pt>
          <cx:pt idx="7031">92.939999999999998</cx:pt>
          <cx:pt idx="7032">245.64599999999999</cx:pt>
          <cx:pt idx="7033">55.008000000000003</cx:pt>
          <cx:pt idx="7034">35.231999999999999</cx:pt>
          <cx:pt idx="7035">523.39200000000005</cx:pt>
          <cx:pt idx="7036">479.98399999999998</cx:pt>
          <cx:pt idx="7037">12.960000000000001</cx:pt>
          <cx:pt idx="7038">17.940000000000001</cx:pt>
          <cx:pt idx="7039">166.72</cx:pt>
          <cx:pt idx="7040">24.815999999999999</cx:pt>
          <cx:pt idx="7041">124.36</cx:pt>
          <cx:pt idx="7042">599.97000000000003</cx:pt>
          <cx:pt idx="7043">198.744</cx:pt>
          <cx:pt idx="7044">9.1839999999999993</cx:pt>
          <cx:pt idx="7045">9.2479999999999993</cx:pt>
          <cx:pt idx="7046">99.591999999999999</cx:pt>
          <cx:pt idx="7047">399.95999999999998</cx:pt>
          <cx:pt idx="7048">15.552</cx:pt>
          <cx:pt idx="7049">14.576000000000001</cx:pt>
          <cx:pt idx="7050">209.59999999999999</cx:pt>
          <cx:pt idx="7051">23.32</cx:pt>
          <cx:pt idx="7052">30.98</cx:pt>
          <cx:pt idx="7053">119.95999999999999</cx:pt>
          <cx:pt idx="7054">363.92000000000002</cx:pt>
          <cx:pt idx="7055">35.808</cx:pt>
          <cx:pt idx="7056">122.688</cx:pt>
          <cx:pt idx="7057">892.13599999999997</cx:pt>
          <cx:pt idx="7058">50.219999999999999</cx:pt>
          <cx:pt idx="7059">83.420000000000002</cx:pt>
          <cx:pt idx="7060">5.8719999999999999</cx:pt>
          <cx:pt idx="7061">12.144</cx:pt>
          <cx:pt idx="7062">27.792000000000002</cx:pt>
          <cx:pt idx="7063">6.2080000000000002</cx:pt>
          <cx:pt idx="7064">32.670000000000002</cx:pt>
          <cx:pt idx="7065">1261.3299999999999</cx:pt>
          <cx:pt idx="7066">38.880000000000003</cx:pt>
          <cx:pt idx="7067">1.964</cx:pt>
          <cx:pt idx="7068">82.656000000000006</cx:pt>
          <cx:pt idx="7069">5.9800000000000004</cx:pt>
          <cx:pt idx="7070">9.2479999999999993</cx:pt>
          <cx:pt idx="7071">4.4480000000000004</cx:pt>
          <cx:pt idx="7072">5.1840000000000002</cx:pt>
          <cx:pt idx="7073">175.91999999999999</cx:pt>
          <cx:pt idx="7074">4.7519999999999998</cx:pt>
          <cx:pt idx="7075">13.343999999999999</cx:pt>
          <cx:pt idx="7076">54.899999999999999</cx:pt>
          <cx:pt idx="7077">22.911000000000001</cx:pt>
          <cx:pt idx="7078">309.45600000000002</cx:pt>
          <cx:pt idx="7079">19.456</cx:pt>
          <cx:pt idx="7080">472.51799999999997</cx:pt>
          <cx:pt idx="7081">1012.6799999999999</cx:pt>
          <cx:pt idx="7082">17.219999999999999</cx:pt>
          <cx:pt idx="7083">3.52</cx:pt>
          <cx:pt idx="7084">1626.192</cx:pt>
          <cx:pt idx="7085">8.5950000000000006</cx:pt>
          <cx:pt idx="7086">190.89599999999999</cx:pt>
          <cx:pt idx="7087">99.870000000000005</cx:pt>
          <cx:pt idx="7088">79.359999999999999</cx:pt>
          <cx:pt idx="7089">119.95999999999999</cx:pt>
          <cx:pt idx="7090">106.31999999999999</cx:pt>
          <cx:pt idx="7091">163.44</cx:pt>
          <cx:pt idx="7092">42.759999999999998</cx:pt>
          <cx:pt idx="7093">51.549999999999997</cx:pt>
          <cx:pt idx="7094">479.952</cx:pt>
          <cx:pt idx="7095">146.68799999999999</cx:pt>
          <cx:pt idx="7096">276.78399999999999</cx:pt>
          <cx:pt idx="7097">25.32</cx:pt>
          <cx:pt idx="7098">318.95999999999998</cx:pt>
          <cx:pt idx="7099">212.63999999999999</cx:pt>
          <cx:pt idx="7100">23.472000000000001</cx:pt>
          <cx:pt idx="7101">19.648</cx:pt>
          <cx:pt idx="7102">6.5700000000000003</cx:pt>
          <cx:pt idx="7103">421.10000000000002</cx:pt>
          <cx:pt idx="7104">760.11599999999999</cx:pt>
          <cx:pt idx="7105">38.783999999999999</cx:pt>
          <cx:pt idx="7106">122.328</cx:pt>
          <cx:pt idx="7107">25.98</cx:pt>
          <cx:pt idx="7108">3.2799999999999998</cx:pt>
          <cx:pt idx="7109">459.88</cx:pt>
          <cx:pt idx="7110">7.7599999999999998</cx:pt>
          <cx:pt idx="7111">71.959999999999994</cx:pt>
          <cx:pt idx="7112">54.899999999999999</cx:pt>
          <cx:pt idx="7113">9.2799999999999994</cx:pt>
          <cx:pt idx="7114">1685.8800000000001</cx:pt>
          <cx:pt idx="7115">5.7279999999999998</cx:pt>
          <cx:pt idx="7116">61.960000000000001</cx:pt>
          <cx:pt idx="7117">1.3440000000000001</cx:pt>
          <cx:pt idx="7118">17.940000000000001</cx:pt>
          <cx:pt idx="7119">13.904</cx:pt>
          <cx:pt idx="7120">67.194000000000003</cx:pt>
          <cx:pt idx="7121">41.859999999999999</cx:pt>
          <cx:pt idx="7122">141.96000000000001</cx:pt>
          <cx:pt idx="7123">10.02</cx:pt>
          <cx:pt idx="7124">144.12</cx:pt>
          <cx:pt idx="7125">17.940000000000001</cx:pt>
          <cx:pt idx="7126">13.890000000000001</cx:pt>
          <cx:pt idx="7127">16.449999999999999</cx:pt>
          <cx:pt idx="7128">19.920000000000002</cx:pt>
          <cx:pt idx="7129">35.167999999999999</cx:pt>
          <cx:pt idx="7130">123.08799999999999</cx:pt>
          <cx:pt idx="7131">257.94</cx:pt>
          <cx:pt idx="7132">1879.96</cx:pt>
          <cx:pt idx="7133">27.460000000000001</cx:pt>
          <cx:pt idx="7134">89.980000000000004</cx:pt>
          <cx:pt idx="7135">828.60000000000002</cx:pt>
          <cx:pt idx="7136">7.2300000000000004</cx:pt>
          <cx:pt idx="7137">17.440000000000001</cx:pt>
          <cx:pt idx="7138">62.880000000000003</cx:pt>
          <cx:pt idx="7139">290.35199999999998</cx:pt>
          <cx:pt idx="7140">113.52</cx:pt>
          <cx:pt idx="7141">135.30000000000001</cx:pt>
          <cx:pt idx="7142">111.15000000000001</cx:pt>
          <cx:pt idx="7143">776.85000000000002</cx:pt>
          <cx:pt idx="7144">12.294</cx:pt>
          <cx:pt idx="7145">154.76400000000001</cx:pt>
          <cx:pt idx="7146">43.280000000000001</cx:pt>
          <cx:pt idx="7147">92.939999999999998</cx:pt>
          <cx:pt idx="7148">52.560000000000002</cx:pt>
          <cx:pt idx="7149">971.88</cx:pt>
          <cx:pt idx="7150">141.96000000000001</cx:pt>
          <cx:pt idx="7151">182.55000000000001</cx:pt>
          <cx:pt idx="7152">88.768000000000001</cx:pt>
          <cx:pt idx="7153">53.088000000000001</cx:pt>
          <cx:pt idx="7154">275.88</cx:pt>
          <cx:pt idx="7155">157.90000000000001</cx:pt>
          <cx:pt idx="7156">4.9100000000000001</cx:pt>
          <cx:pt idx="7157">87.920000000000002</cx:pt>
          <cx:pt idx="7158">5.9800000000000004</cx:pt>
          <cx:pt idx="7159">222.38399999999999</cx:pt>
          <cx:pt idx="7160">16</cx:pt>
          <cx:pt idx="7161">21.84</cx:pt>
          <cx:pt idx="7162">15.6</cx:pt>
          <cx:pt idx="7163">247.84</cx:pt>
          <cx:pt idx="7164">9.9120000000000008</cx:pt>
          <cx:pt idx="7165">69.519999999999996</cx:pt>
          <cx:pt idx="7166">11.52</cx:pt>
          <cx:pt idx="7167">717.72000000000003</cx:pt>
          <cx:pt idx="7168">236.5</cx:pt>
          <cx:pt idx="7169">170.352</cx:pt>
          <cx:pt idx="7170">145.76400000000001</cx:pt>
          <cx:pt idx="7171">107.97</cx:pt>
          <cx:pt idx="7172">143.96000000000001</cx:pt>
          <cx:pt idx="7173">2399.96</cx:pt>
          <cx:pt idx="7174">74.352000000000004</cx:pt>
          <cx:pt idx="7175">87.168000000000006</cx:pt>
          <cx:pt idx="7176">32.231999999999999</cx:pt>
          <cx:pt idx="7177">2.202</cx:pt>
          <cx:pt idx="7178">9.3960000000000008</cx:pt>
          <cx:pt idx="7179">89.969999999999999</cx:pt>
          <cx:pt idx="7180">12.779999999999999</cx:pt>
          <cx:pt idx="7181">40</cx:pt>
          <cx:pt idx="7182">23.239999999999998</cx:pt>
          <cx:pt idx="7183">908.82000000000005</cx:pt>
          <cx:pt idx="7184">5.5519999999999996</cx:pt>
          <cx:pt idx="7185">8.016</cx:pt>
          <cx:pt idx="7186">74.591999999999999</cx:pt>
          <cx:pt idx="7187">16.783999999999999</cx:pt>
          <cx:pt idx="7188">38.863999999999997</cx:pt>
          <cx:pt idx="7189">203.976</cx:pt>
          <cx:pt idx="7190">674.35199999999998</cx:pt>
          <cx:pt idx="7191">5.3879999999999999</cx:pt>
          <cx:pt idx="7192">30.975999999999999</cx:pt>
          <cx:pt idx="7193">1350.1199999999999</cx:pt>
          <cx:pt idx="7194">15.92</cx:pt>
          <cx:pt idx="7195">19.539999999999999</cx:pt>
          <cx:pt idx="7196">21.399999999999999</cx:pt>
          <cx:pt idx="7197">12.6</cx:pt>
          <cx:pt idx="7198">11.960000000000001</cx:pt>
          <cx:pt idx="7199">138</cx:pt>
          <cx:pt idx="7200">116.76000000000001</cx:pt>
          <cx:pt idx="7201">331.02300000000002</cx:pt>
          <cx:pt idx="7202">756.79999999999995</cx:pt>
          <cx:pt idx="7203">8.7360000000000007</cx:pt>
          <cx:pt idx="7204">6.0800000000000001</cx:pt>
          <cx:pt idx="7205">17.460000000000001</cx:pt>
          <cx:pt idx="7206">369.16000000000003</cx:pt>
          <cx:pt idx="7207">2.9119999999999999</cx:pt>
          <cx:pt idx="7208">20.736000000000001</cx:pt>
          <cx:pt idx="7209">9.5679999999999996</cx:pt>
          <cx:pt idx="7210">30.18</cx:pt>
          <cx:pt idx="7211">51.648000000000003</cx:pt>
          <cx:pt idx="7212">11.231999999999999</cx:pt>
          <cx:pt idx="7213">14.73</cx:pt>
          <cx:pt idx="7214">16.399999999999999</cx:pt>
          <cx:pt idx="7215">25.920000000000002</cx:pt>
          <cx:pt idx="7216">8.8200000000000003</cx:pt>
          <cx:pt idx="7217">62.496000000000002</cx:pt>
          <cx:pt idx="7218">339.95999999999998</cx:pt>
          <cx:pt idx="7219">49.567999999999998</cx:pt>
          <cx:pt idx="7220">274.49099999999999</cx:pt>
          <cx:pt idx="7221">137.94</cx:pt>
          <cx:pt idx="7222">40.68</cx:pt>
          <cx:pt idx="7223">110.376</cx:pt>
          <cx:pt idx="7224">151.62</cx:pt>
          <cx:pt idx="7225">30.800000000000001</cx:pt>
          <cx:pt idx="7226">123.92</cx:pt>
          <cx:pt idx="7227">1319.8</cx:pt>
          <cx:pt idx="7228">89.712000000000003</cx:pt>
          <cx:pt idx="7229">22.829999999999998</cx:pt>
          <cx:pt idx="7230">30.879999999999999</cx:pt>
          <cx:pt idx="7231">465.16000000000003</cx:pt>
          <cx:pt idx="7232">27.120000000000001</cx:pt>
          <cx:pt idx="7233">113.59999999999999</cx:pt>
          <cx:pt idx="7234">12.960000000000001</cx:pt>
          <cx:pt idx="7235">69.456000000000003</cx:pt>
          <cx:pt idx="7236">8.6400000000000006</cx:pt>
          <cx:pt idx="7237">341.99099999999999</cx:pt>
          <cx:pt idx="7238">43.960000000000001</cx:pt>
          <cx:pt idx="7239">39.759999999999998</cx:pt>
          <cx:pt idx="7240">66.359999999999999</cx:pt>
          <cx:pt idx="7241">92.879999999999995</cx:pt>
          <cx:pt idx="7242">24.140000000000001</cx:pt>
          <cx:pt idx="7243">4416.174</cx:pt>
          <cx:pt idx="7244">49.560000000000002</cx:pt>
          <cx:pt idx="7245">354.89999999999998</cx:pt>
          <cx:pt idx="7246">15.119999999999999</cx:pt>
          <cx:pt idx="7247">302.44999999999999</cx:pt>
          <cx:pt idx="7248">44.671999999999997</cx:pt>
          <cx:pt idx="7249">119.98</cx:pt>
          <cx:pt idx="7250">989.97000000000003</cx:pt>
          <cx:pt idx="7251">9.2159999999999993</cx:pt>
          <cx:pt idx="7252">68.519999999999996</cx:pt>
          <cx:pt idx="7253">364.74000000000001</cx:pt>
          <cx:pt idx="7254">47.399999999999999</cx:pt>
          <cx:pt idx="7255">49.759999999999998</cx:pt>
          <cx:pt idx="7256">5.5599999999999996</cx:pt>
          <cx:pt idx="7257">629.10000000000002</cx:pt>
          <cx:pt idx="7258">14.699999999999999</cx:pt>
          <cx:pt idx="7259">45.359999999999999</cx:pt>
          <cx:pt idx="7260">125.98999999999999</cx:pt>
          <cx:pt idx="7261">14.699999999999999</cx:pt>
          <cx:pt idx="7262">32.700000000000003</cx:pt>
          <cx:pt idx="7263">31.68</cx:pt>
          <cx:pt idx="7264">181.86000000000001</cx:pt>
          <cx:pt idx="7265">155.37200000000001</cx:pt>
          <cx:pt idx="7266">13.428000000000001</cx:pt>
          <cx:pt idx="7267">67.135999999999996</cx:pt>
          <cx:pt idx="7268">89.567999999999998</cx:pt>
          <cx:pt idx="7269">315.77600000000001</cx:pt>
          <cx:pt idx="7270">273.666</cx:pt>
          <cx:pt idx="7271">17.48</cx:pt>
          <cx:pt idx="7272">20.608000000000001</cx:pt>
          <cx:pt idx="7273">4.0949999999999998</cx:pt>
          <cx:pt idx="7274">339.95999999999998</cx:pt>
          <cx:pt idx="7275">63.979999999999997</cx:pt>
          <cx:pt idx="7276">799.91999999999996</cx:pt>
          <cx:pt idx="7277">35.984000000000002</cx:pt>
          <cx:pt idx="7278">389.97000000000003</cx:pt>
          <cx:pt idx="7279">185.52799999999999</cx:pt>
          <cx:pt idx="7280">2541.98</cx:pt>
          <cx:pt idx="7281">599.98500000000001</cx:pt>
          <cx:pt idx="7282">3.036</cx:pt>
          <cx:pt idx="7283">25.920000000000002</cx:pt>
          <cx:pt idx="7284">66.111999999999995</cx:pt>
          <cx:pt idx="7285">46.359999999999999</cx:pt>
          <cx:pt idx="7286">6.9000000000000004</cx:pt>
          <cx:pt idx="7287">57.689999999999998</cx:pt>
          <cx:pt idx="7288">559.71000000000004</cx:pt>
          <cx:pt idx="7289">305.00999999999999</cx:pt>
          <cx:pt idx="7290">50.783999999999999</cx:pt>
          <cx:pt idx="7291">26.010000000000002</cx:pt>
          <cx:pt idx="7292">649</cx:pt>
          <cx:pt idx="7293">59.990000000000002</cx:pt>
          <cx:pt idx="7294">20.239999999999998</cx:pt>
          <cx:pt idx="7295">37.840000000000003</cx:pt>
          <cx:pt idx="7296">5.4720000000000004</cx:pt>
          <cx:pt idx="7297">77.239999999999995</cx:pt>
          <cx:pt idx="7298">292.10000000000002</cx:pt>
          <cx:pt idx="7299">8.5440000000000005</cx:pt>
          <cx:pt idx="7300">424.11599999999999</cx:pt>
          <cx:pt idx="7301">2.8919999999999999</cx:pt>
          <cx:pt idx="7302">381.72000000000003</cx:pt>
          <cx:pt idx="7303">97.183999999999997</cx:pt>
          <cx:pt idx="7304">10.368</cx:pt>
          <cx:pt idx="7305">890.84100000000001</cx:pt>
          <cx:pt idx="7306">72</cx:pt>
          <cx:pt idx="7307">113.88800000000001</cx:pt>
          <cx:pt idx="7308">158.13</cx:pt>
          <cx:pt idx="7309">14.130000000000001</cx:pt>
          <cx:pt idx="7310">64.75</cx:pt>
          <cx:pt idx="7311">1.8720000000000001</cx:pt>
          <cx:pt idx="7312">11.214</cx:pt>
          <cx:pt idx="7313">37.375999999999998</cx:pt>
          <cx:pt idx="7314">286.39999999999998</cx:pt>
          <cx:pt idx="7315">43.920000000000002</cx:pt>
          <cx:pt idx="7316">142.18199999999999</cx:pt>
          <cx:pt idx="7317">19.608000000000001</cx:pt>
          <cx:pt idx="7318">4.1580000000000004</cx:pt>
          <cx:pt idx="7319">979.95000000000005</cx:pt>
          <cx:pt idx="7320">135.30000000000001</cx:pt>
          <cx:pt idx="7321">8.9039999999999999</cx:pt>
          <cx:pt idx="7322">100.8</cx:pt>
          <cx:pt idx="7323">41.960000000000001</cx:pt>
          <cx:pt idx="7324">9.4499999999999993</cx:pt>
          <cx:pt idx="7325">400.80000000000001</cx:pt>
          <cx:pt idx="7326">28.792000000000002</cx:pt>
          <cx:pt idx="7327">111</cx:pt>
          <cx:pt idx="7328">1279.9680000000001</cx:pt>
          <cx:pt idx="7329">1856.1900000000001</cx:pt>
          <cx:pt idx="7330">22.751999999999999</cx:pt>
          <cx:pt idx="7331">61.542000000000002</cx:pt>
          <cx:pt idx="7332">81.438000000000002</cx:pt>
          <cx:pt idx="7333">67.359999999999999</cx:pt>
          <cx:pt idx="7334">54.527999999999999</cx:pt>
          <cx:pt idx="7335">843.89999999999998</cx:pt>
          <cx:pt idx="7336">449.56799999999998</cx:pt>
          <cx:pt idx="7337">15.51</cx:pt>
          <cx:pt idx="7338">192.18600000000001</cx:pt>
          <cx:pt idx="7339">5.7599999999999998</cx:pt>
          <cx:pt idx="7340">67.879999999999995</cx:pt>
          <cx:pt idx="7341">162.88999999999999</cx:pt>
          <cx:pt idx="7342">25.710000000000001</cx:pt>
          <cx:pt idx="7343">191.88</cx:pt>
          <cx:pt idx="7344">721.875</cx:pt>
          <cx:pt idx="7345">73.567999999999998</cx:pt>
          <cx:pt idx="7346">13.584</cx:pt>
          <cx:pt idx="7347">64.784000000000006</cx:pt>
          <cx:pt idx="7348">176.77199999999999</cx:pt>
          <cx:pt idx="7349">38.82</cx:pt>
          <cx:pt idx="7350">21.899999999999999</cx:pt>
          <cx:pt idx="7351">111.79000000000001</cx:pt>
          <cx:pt idx="7352">445.44</cx:pt>
          <cx:pt idx="7353">16.52</cx:pt>
          <cx:pt idx="7354">29.899999999999999</cx:pt>
          <cx:pt idx="7355">116.40000000000001</cx:pt>
          <cx:pt idx="7356">1.4079999999999999</cx:pt>
          <cx:pt idx="7357">169.56800000000001</cx:pt>
          <cx:pt idx="7358">251.964</cx:pt>
          <cx:pt idx="7359">523.76400000000001</cx:pt>
          <cx:pt idx="7360">19.440000000000001</cx:pt>
          <cx:pt idx="7361">194.352</cx:pt>
          <cx:pt idx="7362">36.624000000000002</cx:pt>
          <cx:pt idx="7363">340.18200000000002</cx:pt>
          <cx:pt idx="7364">12.672000000000001</cx:pt>
          <cx:pt idx="7365">6.8879999999999999</cx:pt>
          <cx:pt idx="7366">32.543999999999997</cx:pt>
          <cx:pt idx="7367">347.80200000000002</cx:pt>
          <cx:pt idx="7368">15.57</cx:pt>
          <cx:pt idx="7369">4.6079999999999997</cx:pt>
          <cx:pt idx="7370">257.98000000000002</cx:pt>
          <cx:pt idx="7371">153.78</cx:pt>
          <cx:pt idx="7372">61.020000000000003</cx:pt>
          <cx:pt idx="7373">110.11</cx:pt>
          <cx:pt idx="7374">7.8899999999999997</cx:pt>
          <cx:pt idx="7375">36.024000000000001</cx:pt>
          <cx:pt idx="7376">54.335999999999999</cx:pt>
          <cx:pt idx="7377">92.519999999999996</cx:pt>
          <cx:pt idx="7378">10.272</cx:pt>
          <cx:pt idx="7379">40.740000000000002</cx:pt>
          <cx:pt idx="7380">14.4</cx:pt>
          <cx:pt idx="7381">149.94999999999999</cx:pt>
          <cx:pt idx="7382">16.899999999999999</cx:pt>
          <cx:pt idx="7383">17.609999999999999</cx:pt>
          <cx:pt idx="7384">378</cx:pt>
          <cx:pt idx="7385">17.640000000000001</cx:pt>
          <cx:pt idx="7386">373.07999999999998</cx:pt>
          <cx:pt idx="7387">1336.4400000000001</cx:pt>
          <cx:pt idx="7388">29.969999999999999</cx:pt>
          <cx:pt idx="7389">390.36799999999999</cx:pt>
          <cx:pt idx="7390">101.52</cx:pt>
          <cx:pt idx="7391">74.352000000000004</cx:pt>
          <cx:pt idx="7392">15.699999999999999</cx:pt>
          <cx:pt idx="7393">59.520000000000003</cx:pt>
          <cx:pt idx="7394">34.399999999999999</cx:pt>
          <cx:pt idx="7395">313.17599999999999</cx:pt>
          <cx:pt idx="7396">866.64599999999996</cx:pt>
          <cx:pt idx="7397">795.40800000000002</cx:pt>
          <cx:pt idx="7398">35.856000000000002</cx:pt>
          <cx:pt idx="7399">23.84</cx:pt>
          <cx:pt idx="7400">43.130000000000003</cx:pt>
          <cx:pt idx="7401">30.870000000000001</cx:pt>
          <cx:pt idx="7402">70.120000000000005</cx:pt>
          <cx:pt idx="7403">509.95749999999998</cx:pt>
          <cx:pt idx="7404">122.91</cx:pt>
          <cx:pt idx="7405">97.567999999999998</cx:pt>
          <cx:pt idx="7406">722.35199999999998</cx:pt>
          <cx:pt idx="7407">11.52</cx:pt>
          <cx:pt idx="7408">167.84</cx:pt>
          <cx:pt idx="7409">172.11000000000001</cx:pt>
          <cx:pt idx="7410">99.980000000000004</cx:pt>
          <cx:pt idx="7411">156.792</cx:pt>
          <cx:pt idx="7412">35.359999999999999</cx:pt>
          <cx:pt idx="7413">13.592000000000001</cx:pt>
          <cx:pt idx="7414">386.68000000000001</cx:pt>
          <cx:pt idx="7415">379.95999999999998</cx:pt>
          <cx:pt idx="7416">539.90999999999997</cx:pt>
          <cx:pt idx="7417">41.240000000000002</cx:pt>
          <cx:pt idx="7418">51.896999999999998</cx:pt>
          <cx:pt idx="7419">552.55999999999995</cx:pt>
          <cx:pt idx="7420">23.16</cx:pt>
          <cx:pt idx="7421">126.08</cx:pt>
          <cx:pt idx="7422">449.10000000000002</cx:pt>
          <cx:pt idx="7423">195.10400000000001</cx:pt>
          <cx:pt idx="7424">36.671999999999997</cx:pt>
          <cx:pt idx="7425">85.245999999999995</cx:pt>
          <cx:pt idx="7426">32.712000000000003</cx:pt>
          <cx:pt idx="7427">11.43</cx:pt>
          <cx:pt idx="7428">30.440000000000001</cx:pt>
          <cx:pt idx="7429">12.960000000000001</cx:pt>
          <cx:pt idx="7430">16</cx:pt>
          <cx:pt idx="7431">32.670000000000002</cx:pt>
          <cx:pt idx="7432">4.4640000000000004</cx:pt>
          <cx:pt idx="7433">9.3450000000000006</cx:pt>
          <cx:pt idx="7434">9.1440000000000001</cx:pt>
          <cx:pt idx="7435">23.135999999999999</cx:pt>
          <cx:pt idx="7436">99.200000000000003</cx:pt>
          <cx:pt idx="7437">21.359999999999999</cx:pt>
          <cx:pt idx="7438">46.899999999999999</cx:pt>
          <cx:pt idx="7439">18.719999999999999</cx:pt>
          <cx:pt idx="7440">236.52799999999999</cx:pt>
          <cx:pt idx="7441">18.899999999999999</cx:pt>
          <cx:pt idx="7442">10.688000000000001</cx:pt>
          <cx:pt idx="7443">237.096</cx:pt>
          <cx:pt idx="7444">5.1840000000000002</cx:pt>
          <cx:pt idx="7445">65.584000000000003</cx:pt>
          <cx:pt idx="7446">22.199999999999999</cx:pt>
          <cx:pt idx="7447">419.39999999999998</cx:pt>
          <cx:pt idx="7448">88.920000000000002</cx:pt>
          <cx:pt idx="7449">9.9120000000000008</cx:pt>
          <cx:pt idx="7450">318.43000000000001</cx:pt>
          <cx:pt idx="7451">5.7999999999999998</cx:pt>
          <cx:pt idx="7452">1415.76</cx:pt>
          <cx:pt idx="7453">148.47999999999999</cx:pt>
          <cx:pt idx="7454">9.2479999999999993</cx:pt>
          <cx:pt idx="7455">1036.624</cx:pt>
          <cx:pt idx="7456">569.63999999999999</cx:pt>
          <cx:pt idx="7457">9.1400000000000006</cx:pt>
          <cx:pt idx="7458">1196.8599999999999</cx:pt>
          <cx:pt idx="7459">523.25999999999999</cx:pt>
          <cx:pt idx="7460">639.96799999999996</cx:pt>
          <cx:pt idx="7461">52.759999999999998</cx:pt>
          <cx:pt idx="7462">538.91999999999996</cx:pt>
          <cx:pt idx="7463">14.880000000000001</cx:pt>
          <cx:pt idx="7464">34.240000000000002</cx:pt>
          <cx:pt idx="7465">261.74000000000001</cx:pt>
          <cx:pt idx="7466">87.840000000000003</cx:pt>
          <cx:pt idx="7467">34.920000000000002</cx:pt>
          <cx:pt idx="7468">14.94</cx:pt>
          <cx:pt idx="7469">14.56</cx:pt>
          <cx:pt idx="7470">3.5760000000000001</cx:pt>
          <cx:pt idx="7471">147.184</cx:pt>
          <cx:pt idx="7472">1499.95</cx:pt>
          <cx:pt idx="7473">13.568</cx:pt>
          <cx:pt idx="7474">2573.8200000000002</cx:pt>
          <cx:pt idx="7475">609.98000000000002</cx:pt>
          <cx:pt idx="7476">5.4800000000000004</cx:pt>
          <cx:pt idx="7477">391.98000000000002</cx:pt>
          <cx:pt idx="7478">755.96000000000004</cx:pt>
          <cx:pt idx="7479">31.120000000000001</cx:pt>
          <cx:pt idx="7480">6.54</cx:pt>
          <cx:pt idx="7481">12.779999999999999</cx:pt>
          <cx:pt idx="7482">18.463999999999999</cx:pt>
          <cx:pt idx="7483">445.80200000000002</cx:pt>
          <cx:pt idx="7484">2.48</cx:pt>
          <cx:pt idx="7485">25.899999999999999</cx:pt>
          <cx:pt idx="7486">29.899999999999999</cx:pt>
          <cx:pt idx="7487">2249.9099999999999</cx:pt>
          <cx:pt idx="7488">1053.164</cx:pt>
          <cx:pt idx="7489">12.960000000000001</cx:pt>
          <cx:pt idx="7490">106.68000000000001</cx:pt>
          <cx:pt idx="7491">119.94</cx:pt>
          <cx:pt idx="7492">10.272</cx:pt>
          <cx:pt idx="7493">512.19000000000005</cx:pt>
          <cx:pt idx="7494">1.556</cx:pt>
          <cx:pt idx="7495">4.4480000000000004</cx:pt>
          <cx:pt idx="7496">276.69</cx:pt>
          <cx:pt idx="7497">4.96</cx:pt>
          <cx:pt idx="7498">71.920000000000002</cx:pt>
          <cx:pt idx="7499">18.84</cx:pt>
          <cx:pt idx="7500">140.97</cx:pt>
          <cx:pt idx="7501">470.37599999999998</cx:pt>
          <cx:pt idx="7502">6.0800000000000001</cx:pt>
          <cx:pt idx="7503">164.792</cx:pt>
          <cx:pt idx="7504">23.359999999999999</cx:pt>
          <cx:pt idx="7505">12.176</cx:pt>
          <cx:pt idx="7506">46.384</cx:pt>
          <cx:pt idx="7507">362.92000000000002</cx:pt>
          <cx:pt idx="7508">9.2479999999999993</cx:pt>
          <cx:pt idx="7509">1889.9459999999999</cx:pt>
          <cx:pt idx="7510">62.039999999999999</cx:pt>
          <cx:pt idx="7511">396.92000000000002</cx:pt>
          <cx:pt idx="7512">239.45599999999999</cx:pt>
          <cx:pt idx="7513">13.119999999999999</cx:pt>
          <cx:pt idx="7514">29.359999999999999</cx:pt>
          <cx:pt idx="7515">214.90000000000001</cx:pt>
          <cx:pt idx="7516">15.92</cx:pt>
          <cx:pt idx="7517">146.44999999999999</cx:pt>
          <cx:pt idx="7518">15.140000000000001</cx:pt>
          <cx:pt idx="7519">5.7599999999999998</cx:pt>
          <cx:pt idx="7520">1399.98</cx:pt>
          <cx:pt idx="7521">8.952</cx:pt>
          <cx:pt idx="7522">8.8559999999999999</cx:pt>
          <cx:pt idx="7523">85.245999999999995</cx:pt>
          <cx:pt idx="7524">21.728000000000002</cx:pt>
          <cx:pt idx="7525">1487.04</cx:pt>
          <cx:pt idx="7526">71.879999999999995</cx:pt>
          <cx:pt idx="7527">9.2400000000000002</cx:pt>
          <cx:pt idx="7528">35.880000000000003</cx:pt>
          <cx:pt idx="7529">17.039999999999999</cx:pt>
          <cx:pt idx="7530">931.17600000000004</cx:pt>
          <cx:pt idx="7531">266.35199999999998</cx:pt>
          <cx:pt idx="7532">483.13600000000002</cx:pt>
          <cx:pt idx="7533">196.78399999999999</cx:pt>
          <cx:pt idx="7534">231.91999999999999</cx:pt>
          <cx:pt idx="7535">29.699999999999999</cx:pt>
          <cx:pt idx="7536">13.592000000000001</cx:pt>
          <cx:pt idx="7537">70.879999999999995</cx:pt>
          <cx:pt idx="7538">114.288</cx:pt>
          <cx:pt idx="7539">36.624000000000002</cx:pt>
          <cx:pt idx="7540">242.352</cx:pt>
          <cx:pt idx="7541">49.616</cx:pt>
          <cx:pt idx="7542">508.70400000000001</cx:pt>
          <cx:pt idx="7543">57.359999999999999</cx:pt>
          <cx:pt idx="7544">906.67999999999995</cx:pt>
          <cx:pt idx="7545">719.952</cx:pt>
          <cx:pt idx="7546">755.94399999999996</cx:pt>
          <cx:pt idx="7547">11.98</cx:pt>
          <cx:pt idx="7548">0.89800000000000002</cx:pt>
          <cx:pt idx="7549">21.204000000000001</cx:pt>
          <cx:pt idx="7550">34.740000000000002</cx:pt>
          <cx:pt idx="7551">833.94000000000005</cx:pt>
          <cx:pt idx="7552">12.960000000000001</cx:pt>
          <cx:pt idx="7553">25.920000000000002</cx:pt>
          <cx:pt idx="7554">349.96499999999997</cx:pt>
          <cx:pt idx="7555">22.32</cx:pt>
          <cx:pt idx="7556">158.28</cx:pt>
          <cx:pt idx="7557">497.94</cx:pt>
          <cx:pt idx="7558">533.94000000000005</cx:pt>
          <cx:pt idx="7559">167.94</cx:pt>
          <cx:pt idx="7560">31.68</cx:pt>
          <cx:pt idx="7561">170.786</cx:pt>
          <cx:pt idx="7562">198.744</cx:pt>
          <cx:pt idx="7563">63.823999999999998</cx:pt>
          <cx:pt idx="7564">435.16800000000001</cx:pt>
          <cx:pt idx="7565">48.579999999999998</cx:pt>
          <cx:pt idx="7566">47.975999999999999</cx:pt>
          <cx:pt idx="7567">20.736000000000001</cx:pt>
          <cx:pt idx="7568">26.460000000000001</cx:pt>
          <cx:pt idx="7569">49.119999999999997</cx:pt>
          <cx:pt idx="7570">15</cx:pt>
          <cx:pt idx="7571">194.69999999999999</cx:pt>
          <cx:pt idx="7572">591.32000000000005</cx:pt>
          <cx:pt idx="7573">2.8399999999999999</cx:pt>
          <cx:pt idx="7574">221.96000000000001</cx:pt>
          <cx:pt idx="7575">236</cx:pt>
          <cx:pt idx="7576">41.939999999999998</cx:pt>
          <cx:pt idx="7577">52.792000000000002</cx:pt>
          <cx:pt idx="7578">563.94000000000005</cx:pt>
          <cx:pt idx="7579">2625.1199999999999</cx:pt>
          <cx:pt idx="7580">17.940000000000001</cx:pt>
          <cx:pt idx="7581">422.85599999999999</cx:pt>
          <cx:pt idx="7582">127.764</cx:pt>
          <cx:pt idx="7583">3499.9299999999998</cx:pt>
          <cx:pt idx="7584">14.4</cx:pt>
          <cx:pt idx="7585">122.97</cx:pt>
          <cx:pt idx="7586">9.3200000000000003</cx:pt>
          <cx:pt idx="7587">122.94</cx:pt>
          <cx:pt idx="7588">17.309999999999999</cx:pt>
          <cx:pt idx="7589">128.744</cx:pt>
          <cx:pt idx="7590">58.247999999999998</cx:pt>
          <cx:pt idx="7591">71.245999999999995</cx:pt>
          <cx:pt idx="7592">7.8719999999999999</cx:pt>
          <cx:pt idx="7593">887.27099999999996</cx:pt>
          <cx:pt idx="7594">146.86000000000001</cx:pt>
          <cx:pt idx="7595">36.560000000000002</cx:pt>
          <cx:pt idx="7596">225.57599999999999</cx:pt>
          <cx:pt idx="7597">5.2480000000000002</cx:pt>
          <cx:pt idx="7598">38.256</cx:pt>
          <cx:pt idx="7599">40.240000000000002</cx:pt>
          <cx:pt idx="7600">29.925000000000001</cx:pt>
          <cx:pt idx="7601">148.70400000000001</cx:pt>
          <cx:pt idx="7602">55.920000000000002</cx:pt>
          <cx:pt idx="7603">12.960000000000001</cx:pt>
          <cx:pt idx="7604">25.175999999999998</cx:pt>
          <cx:pt idx="7605">5.5839999999999996</cx:pt>
          <cx:pt idx="7606">1297.3679999999999</cx:pt>
          <cx:pt idx="7607">264.31999999999999</cx:pt>
          <cx:pt idx="7608">25.920000000000002</cx:pt>
          <cx:pt idx="7609">22.960000000000001</cx:pt>
          <cx:pt idx="7610">19.440000000000001</cx:pt>
          <cx:pt idx="7611">9.5399999999999991</cx:pt>
          <cx:pt idx="7612">5.8099999999999996</cx:pt>
          <cx:pt idx="7613">5.7599999999999998</cx:pt>
          <cx:pt idx="7614">14.91</cx:pt>
          <cx:pt idx="7615">6.6420000000000003</cx:pt>
          <cx:pt idx="7616">18.539999999999999</cx:pt>
          <cx:pt idx="7617">679.96000000000004</cx:pt>
          <cx:pt idx="7618">189.57599999999999</cx:pt>
          <cx:pt idx="7619">71.959999999999994</cx:pt>
          <cx:pt idx="7620">539.91999999999996</cx:pt>
          <cx:pt idx="7621">725.34400000000005</cx:pt>
          <cx:pt idx="7622">7.4400000000000004</cx:pt>
          <cx:pt idx="7623">39.479999999999997</cx:pt>
          <cx:pt idx="7624">850.5</cx:pt>
          <cx:pt idx="7625">75.329999999999998</cx:pt>
          <cx:pt idx="7626">325.63200000000001</cx:pt>
          <cx:pt idx="7627">23.344000000000001</cx:pt>
          <cx:pt idx="7628">16.52</cx:pt>
          <cx:pt idx="7629">335.72000000000003</cx:pt>
          <cx:pt idx="7630">251.94399999999999</cx:pt>
          <cx:pt idx="7631">127.30200000000001</cx:pt>
          <cx:pt idx="7632">1207.8399999999999</cx:pt>
          <cx:pt idx="7633">12.529999999999999</cx:pt>
          <cx:pt idx="7634">34.579999999999998</cx:pt>
          <cx:pt idx="7635">300.98000000000002</cx:pt>
          <cx:pt idx="7636">258.75</cx:pt>
          <cx:pt idx="7637">59.520000000000003</cx:pt>
          <cx:pt idx="7638">57.960000000000001</cx:pt>
          <cx:pt idx="7639">441.95999999999998</cx:pt>
          <cx:pt idx="7640">68.040000000000006</cx:pt>
          <cx:pt idx="7641">703.71000000000004</cx:pt>
          <cx:pt idx="7642">17.904</cx:pt>
          <cx:pt idx="7643">11.976000000000001</cx:pt>
          <cx:pt idx="7644">67.959999999999994</cx:pt>
          <cx:pt idx="7645">892.22400000000005</cx:pt>
          <cx:pt idx="7646">1299.99</cx:pt>
          <cx:pt idx="7647">4.5439999999999996</cx:pt>
          <cx:pt idx="7648">1352.0319999999999</cx:pt>
          <cx:pt idx="7649">1548.99</cx:pt>
          <cx:pt idx="7650">19.872</cx:pt>
          <cx:pt idx="7651">119.44799999999999</cx:pt>
          <cx:pt idx="7652">118.16</cx:pt>
          <cx:pt idx="7653">19.559999999999999</cx:pt>
          <cx:pt idx="7654">80.959999999999994</cx:pt>
          <cx:pt idx="7655">25.920000000000002</cx:pt>
          <cx:pt idx="7656">106.95999999999999</cx:pt>
          <cx:pt idx="7657">187.75999999999999</cx:pt>
          <cx:pt idx="7658">76.775999999999996</cx:pt>
          <cx:pt idx="7659">53.899999999999999</cx:pt>
          <cx:pt idx="7660">76.727999999999994</cx:pt>
          <cx:pt idx="7661">10.43</cx:pt>
          <cx:pt idx="7662">99.200000000000003</cx:pt>
          <cx:pt idx="7663">15.92</cx:pt>
          <cx:pt idx="7664">129.91999999999999</cx:pt>
          <cx:pt idx="7665">30.399999999999999</cx:pt>
          <cx:pt idx="7666">5399.9099999999999</cx:pt>
          <cx:pt idx="7667">119.09999999999999</cx:pt>
          <cx:pt idx="7668">40.079999999999998</cx:pt>
          <cx:pt idx="7669">59.939999999999998</cx:pt>
          <cx:pt idx="7670">259.98000000000002</cx:pt>
          <cx:pt idx="7671">170.97999999999999</cx:pt>
          <cx:pt idx="7672">38.969999999999999</cx:pt>
          <cx:pt idx="7673">154.90000000000001</cx:pt>
          <cx:pt idx="7674">446.06799999999998</cx:pt>
          <cx:pt idx="7675">152.94</cx:pt>
          <cx:pt idx="7676">23.472000000000001</cx:pt>
          <cx:pt idx="7677">195.63999999999999</cx:pt>
          <cx:pt idx="7678">14.94</cx:pt>
          <cx:pt idx="7679">1687.8</cx:pt>
          <cx:pt idx="7680">341.95999999999998</cx:pt>
          <cx:pt idx="7681">605.88</cx:pt>
          <cx:pt idx="7682">186.732</cx:pt>
          <cx:pt idx="7683">3812.9699999999998</cx:pt>
          <cx:pt idx="7684">26.423999999999999</cx:pt>
          <cx:pt idx="7685">625.99000000000001</cx:pt>
          <cx:pt idx="7686">1568.6099999999999</cx:pt>
          <cx:pt idx="7687">17.300000000000001</cx:pt>
          <cx:pt idx="7688">160</cx:pt>
          <cx:pt idx="7689">179.94</cx:pt>
          <cx:pt idx="7690">872.94000000000005</cx:pt>
          <cx:pt idx="7691">12.960000000000001</cx:pt>
          <cx:pt idx="7692">88.799999999999997</cx:pt>
          <cx:pt idx="7693">319.96800000000002</cx:pt>
          <cx:pt idx="7694">167.88800000000001</cx:pt>
          <cx:pt idx="7695">163.96000000000001</cx:pt>
          <cx:pt idx="7696">5.2320000000000002</cx:pt>
          <cx:pt idx="7697">1199.98</cx:pt>
          <cx:pt idx="7698">73.849999999999994</cx:pt>
          <cx:pt idx="7699">25.710000000000001</cx:pt>
          <cx:pt idx="7700">17.280000000000001</cx:pt>
          <cx:pt idx="7701">526.58199999999999</cx:pt>
          <cx:pt idx="7702">11.56</cx:pt>
          <cx:pt idx="7703">209.97</cx:pt>
          <cx:pt idx="7704">447.83999999999997</cx:pt>
          <cx:pt idx="7705">479.97000000000003</cx:pt>
          <cx:pt idx="7706">8.6400000000000006</cx:pt>
          <cx:pt idx="7707">11.68</cx:pt>
          <cx:pt idx="7708">40.776000000000003</cx:pt>
          <cx:pt idx="7709">13.698</cx:pt>
          <cx:pt idx="7710">87.799999999999997</cx:pt>
          <cx:pt idx="7711">77.951999999999998</cx:pt>
          <cx:pt idx="7712">147.184</cx:pt>
          <cx:pt idx="7713">47.951999999999998</cx:pt>
          <cx:pt idx="7714">250.25999999999999</cx:pt>
          <cx:pt idx="7715">40.776000000000003</cx:pt>
          <cx:pt idx="7716">29.600000000000001</cx:pt>
          <cx:pt idx="7717">1.9379999999999999</cx:pt>
          <cx:pt idx="7718">159.96000000000001</cx:pt>
          <cx:pt idx="7719">59.520000000000003</cx:pt>
          <cx:pt idx="7720">17.48</cx:pt>
          <cx:pt idx="7721">13.167999999999999</cx:pt>
          <cx:pt idx="7722">40.740000000000002</cx:pt>
          <cx:pt idx="7723">179.886</cx:pt>
          <cx:pt idx="7724">286.25599999999997</cx:pt>
          <cx:pt idx="7725">24.224</cx:pt>
          <cx:pt idx="7726">331.536</cx:pt>
          <cx:pt idx="7727">17.52</cx:pt>
          <cx:pt idx="7728">17.856000000000002</cx:pt>
          <cx:pt idx="7729">431.976</cx:pt>
          <cx:pt idx="7730">291.13600000000002</cx:pt>
          <cx:pt idx="7731">114.848</cx:pt>
          <cx:pt idx="7732">10.688000000000001</cx:pt>
          <cx:pt idx="7733">15.231999999999999</cx:pt>
          <cx:pt idx="7734">12.42</cx:pt>
          <cx:pt idx="7735">19.440000000000001</cx:pt>
          <cx:pt idx="7736">70.367999999999995</cx:pt>
          <cx:pt idx="7737">12.672000000000001</cx:pt>
          <cx:pt idx="7738">89.950000000000003</cx:pt>
          <cx:pt idx="7739">6.5800000000000001</cx:pt>
          <cx:pt idx="7740">94.989999999999995</cx:pt>
          <cx:pt idx="7741">35.119999999999997</cx:pt>
          <cx:pt idx="7742">25.920000000000002</cx:pt>
          <cx:pt idx="7743">7.96</cx:pt>
          <cx:pt idx="7744">566.97000000000003</cx:pt>
          <cx:pt idx="7745">9.8399999999999999</cx:pt>
          <cx:pt idx="7746">25.488</cx:pt>
          <cx:pt idx="7747">7.5599999999999996</cx:pt>
          <cx:pt idx="7748">60.840000000000003</cx:pt>
          <cx:pt idx="7749">450.04000000000002</cx:pt>
          <cx:pt idx="7750">34.600000000000001</cx:pt>
          <cx:pt idx="7751">467.97000000000003</cx:pt>
          <cx:pt idx="7752">33.020000000000003</cx:pt>
          <cx:pt idx="7753">17.088000000000001</cx:pt>
          <cx:pt idx="7754">3.008</cx:pt>
          <cx:pt idx="7755">268.24000000000001</cx:pt>
          <cx:pt idx="7756">431.16000000000003</cx:pt>
          <cx:pt idx="7757">43.600000000000001</cx:pt>
          <cx:pt idx="7758">154.94999999999999</cx:pt>
          <cx:pt idx="7759">15.552</cx:pt>
          <cx:pt idx="7760">42.207999999999998</cx:pt>
          <cx:pt idx="7761">10.368</cx:pt>
          <cx:pt idx="7762">2.2240000000000002</cx:pt>
          <cx:pt idx="7763">74.519999999999996</cx:pt>
          <cx:pt idx="7764">17.52</cx:pt>
          <cx:pt idx="7765">1779.9000000000001</cx:pt>
          <cx:pt idx="7766">219.90000000000001</cx:pt>
          <cx:pt idx="7767">7.1520000000000001</cx:pt>
          <cx:pt idx="7768">26.719999999999999</cx:pt>
          <cx:pt idx="7769">1039.7280000000001</cx:pt>
          <cx:pt idx="7770">45.960000000000001</cx:pt>
          <cx:pt idx="7771">456.58800000000002</cx:pt>
          <cx:pt idx="7772">4499.9849999999997</cx:pt>
          <cx:pt idx="7773">59.975999999999999</cx:pt>
          <cx:pt idx="7774">6.1200000000000001</cx:pt>
          <cx:pt idx="7775">10.98</cx:pt>
          <cx:pt idx="7776">7.8600000000000003</cx:pt>
          <cx:pt idx="7777">51.450000000000003</cx:pt>
          <cx:pt idx="7778">37.055999999999997</cx:pt>
          <cx:pt idx="7779">203.91999999999999</cx:pt>
          <cx:pt idx="7780">29.559999999999999</cx:pt>
          <cx:pt idx="7781">8.5679999999999996</cx:pt>
          <cx:pt idx="7782">45.247999999999998</cx:pt>
          <cx:pt idx="7783">876.29999999999995</cx:pt>
          <cx:pt idx="7784">185.376</cx:pt>
          <cx:pt idx="7785">25.059999999999999</cx:pt>
          <cx:pt idx="7786">2.8900000000000001</cx:pt>
          <cx:pt idx="7787">7.8959999999999999</cx:pt>
          <cx:pt idx="7788">22.608000000000001</cx:pt>
          <cx:pt idx="7789">30.527999999999999</cx:pt>
          <cx:pt idx="7790">4.8419999999999996</cx:pt>
          <cx:pt idx="7791">1.8</cx:pt>
          <cx:pt idx="7792">39.984000000000002</cx:pt>
          <cx:pt idx="7793">32.399999999999999</cx:pt>
          <cx:pt idx="7794">97.879999999999995</cx:pt>
          <cx:pt idx="7795">307.16800000000001</cx:pt>
          <cx:pt idx="7796">26.899999999999999</cx:pt>
          <cx:pt idx="7797">47.009999999999998</cx:pt>
          <cx:pt idx="7798">469.99000000000001</cx:pt>
          <cx:pt idx="7799">207.846</cx:pt>
          <cx:pt idx="7800">324.74400000000003</cx:pt>
          <cx:pt idx="7801">40.479999999999997</cx:pt>
          <cx:pt idx="7802">12</cx:pt>
          <cx:pt idx="7803">720.06399999999996</cx:pt>
          <cx:pt idx="7804">25.423999999999999</cx:pt>
          <cx:pt idx="7805">2.8159999999999998</cx:pt>
          <cx:pt idx="7806">3.2040000000000002</cx:pt>
          <cx:pt idx="7807">30.827999999999999</cx:pt>
          <cx:pt idx="7808">47.616</cx:pt>
          <cx:pt idx="7809">108.78400000000001</cx:pt>
          <cx:pt idx="7810">4.7699999999999996</cx:pt>
          <cx:pt idx="7811">7.9800000000000004</cx:pt>
          <cx:pt idx="7812">550.43100000000004</cx:pt>
          <cx:pt idx="7813">10.56</cx:pt>
          <cx:pt idx="7814">1497.6659999999999</cx:pt>
          <cx:pt idx="7815">17.52</cx:pt>
          <cx:pt idx="7816">113.22</cx:pt>
          <cx:pt idx="7817">35.880000000000003</cx:pt>
          <cx:pt idx="7818">4535.9759999999997</cx:pt>
          <cx:pt idx="7819">11.84</cx:pt>
          <cx:pt idx="7820">592.74000000000001</cx:pt>
          <cx:pt idx="7821">111.672</cx:pt>
          <cx:pt idx="7822">8.6400000000000006</cx:pt>
          <cx:pt idx="7823">149.97</cx:pt>
          <cx:pt idx="7824">232.88</cx:pt>
          <cx:pt idx="7825">90.882000000000005</cx:pt>
          <cx:pt idx="7826">508.76799999999997</cx:pt>
          <cx:pt idx="7827">9.9120000000000008</cx:pt>
          <cx:pt idx="7828">63.936</cx:pt>
          <cx:pt idx="7829">59.520000000000003</cx:pt>
          <cx:pt idx="7830">311.976</cx:pt>
          <cx:pt idx="7831">50.351999999999997</cx:pt>
          <cx:pt idx="7832">19.135999999999999</cx:pt>
          <cx:pt idx="7833">13.119999999999999</cx:pt>
          <cx:pt idx="7834">241.56800000000001</cx:pt>
          <cx:pt idx="7835">479.92000000000002</cx:pt>
          <cx:pt idx="7836">307.13600000000002</cx:pt>
          <cx:pt idx="7837">12.6</cx:pt>
          <cx:pt idx="7838">159.97999999999999</cx:pt>
          <cx:pt idx="7839">6.1200000000000001</cx:pt>
          <cx:pt idx="7840">1184.72</cx:pt>
          <cx:pt idx="7841">45.960000000000001</cx:pt>
          <cx:pt idx="7842">58.049999999999997</cx:pt>
          <cx:pt idx="7843">71.280000000000001</cx:pt>
          <cx:pt idx="7844">124.404</cx:pt>
          <cx:pt idx="7845">154.90000000000001</cx:pt>
          <cx:pt idx="7846">1871.8800000000001</cx:pt>
          <cx:pt idx="7847">16.192</cx:pt>
          <cx:pt idx="7848">18.936</cx:pt>
          <cx:pt idx="7849">12.672000000000001</cx:pt>
          <cx:pt idx="7850">5.04</cx:pt>
          <cx:pt idx="7851">8.4480000000000004</cx:pt>
          <cx:pt idx="7852">20.388000000000002</cx:pt>
          <cx:pt idx="7853">9.9600000000000009</cx:pt>
          <cx:pt idx="7854">320.63999999999999</cx:pt>
          <cx:pt idx="7855">52</cx:pt>
          <cx:pt idx="7856">25.584</cx:pt>
          <cx:pt idx="7857">464</cx:pt>
          <cx:pt idx="7858">235.94999999999999</cx:pt>
          <cx:pt idx="7859">39.960000000000001</cx:pt>
          <cx:pt idx="7860">18.527999999999999</cx:pt>
          <cx:pt idx="7861">17.899999999999999</cx:pt>
          <cx:pt idx="7862">81.959999999999994</cx:pt>
          <cx:pt idx="7863">272.73599999999999</cx:pt>
          <cx:pt idx="7864">18.495999999999999</cx:pt>
          <cx:pt idx="7865">441.92000000000002</cx:pt>
          <cx:pt idx="7866">127.764</cx:pt>
          <cx:pt idx="7867">166.44</cx:pt>
          <cx:pt idx="7868">13.380000000000001</cx:pt>
          <cx:pt idx="7869">24</cx:pt>
          <cx:pt idx="7870">24.448</cx:pt>
          <cx:pt idx="7871">6.1600000000000001</cx:pt>
          <cx:pt idx="7872">915.13599999999997</cx:pt>
          <cx:pt idx="7873">8.5600000000000005</cx:pt>
          <cx:pt idx="7874">97.819999999999993</cx:pt>
          <cx:pt idx="7875">31.103999999999999</cx:pt>
          <cx:pt idx="7876">11.176</cx:pt>
          <cx:pt idx="7877">5.04</cx:pt>
          <cx:pt idx="7878">242.17599999999999</cx:pt>
          <cx:pt idx="7879">337.17599999999999</cx:pt>
          <cx:pt idx="7880">13.343999999999999</cx:pt>
          <cx:pt idx="7881">76.751999999999995</cx:pt>
          <cx:pt idx="7882">102.336</cx:pt>
          <cx:pt idx="7883">10.32</cx:pt>
          <cx:pt idx="7884">47.32</cx:pt>
          <cx:pt idx="7885">23.376000000000001</cx:pt>
          <cx:pt idx="7886">16.719999999999999</cx:pt>
          <cx:pt idx="7887">16.192</cx:pt>
          <cx:pt idx="7888">32.399999999999999</cx:pt>
          <cx:pt idx="7889">19.890000000000001</cx:pt>
          <cx:pt idx="7890">399.98000000000002</cx:pt>
          <cx:pt idx="7891">343.85000000000002</cx:pt>
          <cx:pt idx="7892">106.31999999999999</cx:pt>
          <cx:pt idx="7893">13.92</cx:pt>
          <cx:pt idx="7894">82.400000000000006</cx:pt>
          <cx:pt idx="7895">6.2400000000000002</cx:pt>
          <cx:pt idx="7896">447.83999999999997</cx:pt>
          <cx:pt idx="7897">272.048</cx:pt>
          <cx:pt idx="7898">1614.5820000000001</cx:pt>
          <cx:pt idx="7899">24.32</cx:pt>
          <cx:pt idx="7900">1.5840000000000001</cx:pt>
          <cx:pt idx="7901">31.984000000000002</cx:pt>
          <cx:pt idx="7902">14.76</cx:pt>
          <cx:pt idx="7903">423.64800000000002</cx:pt>
          <cx:pt idx="7904">76.640000000000001</cx:pt>
          <cx:pt idx="7905">4.4640000000000004</cx:pt>
          <cx:pt idx="7906">3.96</cx:pt>
          <cx:pt idx="7907">715.63999999999999</cx:pt>
          <cx:pt idx="7908">268.70400000000001</cx:pt>
          <cx:pt idx="7909">21.920000000000002</cx:pt>
          <cx:pt idx="7910">48.719999999999999</cx:pt>
          <cx:pt idx="7911">205.666</cx:pt>
          <cx:pt idx="7912">30.344000000000001</cx:pt>
          <cx:pt idx="7913">25.696000000000002</cx:pt>
          <cx:pt idx="7914">3404.5</cx:pt>
          <cx:pt idx="7915">101.34</cx:pt>
          <cx:pt idx="7916">344.37200000000001</cx:pt>
          <cx:pt idx="7917">30.384</cx:pt>
          <cx:pt idx="7918">22.847999999999999</cx:pt>
          <cx:pt idx="7919">38.619999999999997</cx:pt>
          <cx:pt idx="7920">59.979999999999997</cx:pt>
          <cx:pt idx="7921">174.30000000000001</cx:pt>
          <cx:pt idx="7922">383.95999999999998</cx:pt>
          <cx:pt idx="7923">15.57</cx:pt>
          <cx:pt idx="7924">22.32</cx:pt>
          <cx:pt idx="7925">103.59999999999999</cx:pt>
          <cx:pt idx="7926">2.9700000000000002</cx:pt>
          <cx:pt idx="7927">569.99000000000001</cx:pt>
          <cx:pt idx="7928">50.969999999999999</cx:pt>
          <cx:pt idx="7929">298.11599999999999</cx:pt>
          <cx:pt idx="7930">59.520000000000003</cx:pt>
          <cx:pt idx="7931">230.28</cx:pt>
          <cx:pt idx="7932">105.52</cx:pt>
          <cx:pt idx="7933">23.359999999999999</cx:pt>
          <cx:pt idx="7934">71.975999999999999</cx:pt>
          <cx:pt idx="7935">8.5600000000000005</cx:pt>
          <cx:pt idx="7936">13.92</cx:pt>
          <cx:pt idx="7937">2518.29</cx:pt>
          <cx:pt idx="7938">540.57000000000005</cx:pt>
          <cx:pt idx="7939">221.05600000000001</cx:pt>
          <cx:pt idx="7940">81.424000000000007</cx:pt>
          <cx:pt idx="7941">134.80000000000001</cx:pt>
          <cx:pt idx="7942">39.582000000000001</cx:pt>
          <cx:pt idx="7943">44.688000000000002</cx:pt>
          <cx:pt idx="7944">31.744</cx:pt>
          <cx:pt idx="7945">40.979999999999997</cx:pt>
          <cx:pt idx="7946">3.1680000000000001</cx:pt>
          <cx:pt idx="7947">18.84</cx:pt>
          <cx:pt idx="7948">362.25</cx:pt>
          <cx:pt idx="7949">63.552</cx:pt>
          <cx:pt idx="7950">129.55199999999999</cx:pt>
          <cx:pt idx="7951">5.984</cx:pt>
          <cx:pt idx="7952">861.75999999999999</cx:pt>
          <cx:pt idx="7953">66.959999999999994</cx:pt>
          <cx:pt idx="7954">6.2400000000000002</cx:pt>
          <cx:pt idx="7955">435.16800000000001</cx:pt>
          <cx:pt idx="7956">14.9</cx:pt>
          <cx:pt idx="7957">15.800000000000001</cx:pt>
          <cx:pt idx="7958">72.900000000000006</cx:pt>
          <cx:pt idx="7959">206.352</cx:pt>
          <cx:pt idx="7960">7.992</cx:pt>
          <cx:pt idx="7961">81.359999999999999</cx:pt>
          <cx:pt idx="7962">20.231999999999999</cx:pt>
          <cx:pt idx="7963">389.05599999999998</cx:pt>
          <cx:pt idx="7964">20.736000000000001</cx:pt>
          <cx:pt idx="7965">41.472000000000001</cx:pt>
          <cx:pt idx="7966">33.359999999999999</cx:pt>
          <cx:pt idx="7967">90.882000000000005</cx:pt>
          <cx:pt idx="7968">15.992000000000001</cx:pt>
          <cx:pt idx="7969">120.78400000000001</cx:pt>
          <cx:pt idx="7970">519.79200000000003</cx:pt>
          <cx:pt idx="7971">31.175999999999998</cx:pt>
          <cx:pt idx="7972">10.368</cx:pt>
          <cx:pt idx="7973">2.7240000000000002</cx:pt>
          <cx:pt idx="7974">254.352</cx:pt>
          <cx:pt idx="7975">3.762</cx:pt>
          <cx:pt idx="7976">10.272</cx:pt>
          <cx:pt idx="7977">659.97000000000003</cx:pt>
          <cx:pt idx="7978">113.73</cx:pt>
          <cx:pt idx="7979">5.1040000000000001</cx:pt>
          <cx:pt idx="7980">16.448</cx:pt>
          <cx:pt idx="7981">81.920000000000002</cx:pt>
          <cx:pt idx="7982">254.90000000000001</cx:pt>
          <cx:pt idx="7983">15.119999999999999</cx:pt>
          <cx:pt idx="7984">7.8719999999999999</cx:pt>
          <cx:pt idx="7985">8.3200000000000003</cx:pt>
          <cx:pt idx="7986">89.950000000000003</cx:pt>
          <cx:pt idx="7987">25.199999999999999</cx:pt>
          <cx:pt idx="7988">37.590000000000003</cx:pt>
          <cx:pt idx="7989">14.970000000000001</cx:pt>
          <cx:pt idx="7990">1.98</cx:pt>
          <cx:pt idx="7991">39.936</cx:pt>
          <cx:pt idx="7992">18.463999999999999</cx:pt>
          <cx:pt idx="7993">4.8959999999999999</cx:pt>
          <cx:pt idx="7994">145.76400000000001</cx:pt>
          <cx:pt idx="7995">9.6120000000000001</cx:pt>
          <cx:pt idx="7996">199.75</cx:pt>
          <cx:pt idx="7997">1673.184</cx:pt>
          <cx:pt idx="7998">12.18</cx:pt>
          <cx:pt idx="7999">57.68</cx:pt>
          <cx:pt idx="8000">263.95999999999998</cx:pt>
          <cx:pt idx="8001">299.94</cx:pt>
          <cx:pt idx="8002">25.760000000000002</cx:pt>
          <cx:pt idx="8003">271.89999999999998</cx:pt>
          <cx:pt idx="8004">45.840000000000003</cx:pt>
          <cx:pt idx="8005">9.8200000000000003</cx:pt>
          <cx:pt idx="8006">93.359999999999999</cx:pt>
          <cx:pt idx="8007">541.24000000000001</cx:pt>
          <cx:pt idx="8008">106.31999999999999</cx:pt>
          <cx:pt idx="8009">1323.9000000000001</cx:pt>
          <cx:pt idx="8010">126.624</cx:pt>
          <cx:pt idx="8011">125.944</cx:pt>
          <cx:pt idx="8012">663.91999999999996</cx:pt>
          <cx:pt idx="8013">120</cx:pt>
          <cx:pt idx="8014">3.29</cx:pt>
          <cx:pt idx="8015">18.84</cx:pt>
          <cx:pt idx="8016">60.671999999999997</cx:pt>
          <cx:pt idx="8017">30.815999999999999</cx:pt>
          <cx:pt idx="8018">52.792000000000002</cx:pt>
          <cx:pt idx="8019">83.900000000000006</cx:pt>
          <cx:pt idx="8020">11.76</cx:pt>
          <cx:pt idx="8021">4.992</cx:pt>
          <cx:pt idx="8022">87.920000000000002</cx:pt>
          <cx:pt idx="8023">657.92999999999995</cx:pt>
          <cx:pt idx="8024">1.044</cx:pt>
          <cx:pt idx="8025">210.68000000000001</cx:pt>
          <cx:pt idx="8026">78.799999999999997</cx:pt>
          <cx:pt idx="8027">19.989999999999998</cx:pt>
          <cx:pt idx="8028">772.67999999999995</cx:pt>
          <cx:pt idx="8029">106.08</cx:pt>
          <cx:pt idx="8030">23.076000000000001</cx:pt>
          <cx:pt idx="8031">25.920000000000002</cx:pt>
          <cx:pt idx="8032">47.951999999999998</cx:pt>
          <cx:pt idx="8033">0.98399999999999999</cx:pt>
          <cx:pt idx="8034">75.384</cx:pt>
          <cx:pt idx="8035">4.6079999999999997</cx:pt>
          <cx:pt idx="8036">37.68</cx:pt>
          <cx:pt idx="8037">41.909999999999997</cx:pt>
          <cx:pt idx="8038">435.99900000000002</cx:pt>
          <cx:pt idx="8039">388.70400000000001</cx:pt>
          <cx:pt idx="8040">572.58000000000004</cx:pt>
          <cx:pt idx="8041">33.18</cx:pt>
          <cx:pt idx="8042">63.880000000000003</cx:pt>
          <cx:pt idx="8043">26.719999999999999</cx:pt>
          <cx:pt idx="8044">295.05599999999998</cx:pt>
          <cx:pt idx="8045">393.25</cx:pt>
          <cx:pt idx="8046">2.214</cx:pt>
          <cx:pt idx="8047">16.271999999999998</cx:pt>
          <cx:pt idx="8048">706.86000000000001</cx:pt>
          <cx:pt idx="8049">5.9699999999999998</cx:pt>
          <cx:pt idx="8050">21.184000000000001</cx:pt>
          <cx:pt idx="8051">41.375999999999998</cx:pt>
          <cx:pt idx="8052">17.940000000000001</cx:pt>
          <cx:pt idx="8053">2.6549999999999998</cx:pt>
          <cx:pt idx="8054">892.35000000000002</cx:pt>
          <cx:pt idx="8055">307.666</cx:pt>
          <cx:pt idx="8056">728.82000000000005</cx:pt>
          <cx:pt idx="8057">41.359999999999999</cx:pt>
          <cx:pt idx="8058">43.176000000000002</cx:pt>
          <cx:pt idx="8059">4.1600000000000001</cx:pt>
          <cx:pt idx="8060">61.399999999999999</cx:pt>
          <cx:pt idx="8061">24.448</cx:pt>
          <cx:pt idx="8062">263.95999999999998</cx:pt>
          <cx:pt idx="8063">359.97000000000003</cx:pt>
          <cx:pt idx="8064">12.960000000000001</cx:pt>
          <cx:pt idx="8065">116.81999999999999</cx:pt>
          <cx:pt idx="8066">276.78399999999999</cx:pt>
          <cx:pt idx="8067">239.97</cx:pt>
          <cx:pt idx="8068">16.02</cx:pt>
          <cx:pt idx="8069">454.56</cx:pt>
          <cx:pt idx="8070">141.41999999999999</cx:pt>
          <cx:pt idx="8071">310.74400000000003</cx:pt>
          <cx:pt idx="8072">12.736000000000001</cx:pt>
          <cx:pt idx="8073">6.4699999999999998</cx:pt>
          <cx:pt idx="8074">13.747999999999999</cx:pt>
          <cx:pt idx="8075">15.224</cx:pt>
          <cx:pt idx="8076">27.420000000000002</cx:pt>
          <cx:pt idx="8077">165.97999999999999</cx:pt>
          <cx:pt idx="8078">75</cx:pt>
          <cx:pt idx="8079">134.27199999999999</cx:pt>
          <cx:pt idx="8080">146.54400000000001</cx:pt>
          <cx:pt idx="8081">131.904</cx:pt>
          <cx:pt idx="8082">203.88</cx:pt>
          <cx:pt idx="8083">14.301</cx:pt>
          <cx:pt idx="8084">718.63999999999999</cx:pt>
          <cx:pt idx="8085">61.100000000000001</cx:pt>
          <cx:pt idx="8086">28.079999999999998</cx:pt>
          <cx:pt idx="8087">10.496</cx:pt>
          <cx:pt idx="8088">39.920000000000002</cx:pt>
          <cx:pt idx="8089">77.579999999999998</cx:pt>
          <cx:pt idx="8090">269.36000000000001</cx:pt>
          <cx:pt idx="8091">5.7599999999999998</cx:pt>
          <cx:pt idx="8092">109.90000000000001</cx:pt>
          <cx:pt idx="8093">23.879999999999999</cx:pt>
          <cx:pt idx="8094">26.199999999999999</cx:pt>
          <cx:pt idx="8095">12.960000000000001</cx:pt>
          <cx:pt idx="8096">234.94999999999999</cx:pt>
          <cx:pt idx="8097">118.25</cx:pt>
          <cx:pt idx="8098">4.2800000000000002</cx:pt>
          <cx:pt idx="8099">26.850000000000001</cx:pt>
          <cx:pt idx="8100">3357.5999999999999</cx:pt>
          <cx:pt idx="8101">8.2599999999999998</cx:pt>
          <cx:pt idx="8102">2973.3200000000002</cx:pt>
          <cx:pt idx="8103">104.79000000000001</cx:pt>
          <cx:pt idx="8104">775.72799999999995</cx:pt>
          <cx:pt idx="8105">89.066400000000002</cx:pt>
          <cx:pt idx="8106">175.44</cx:pt>
          <cx:pt idx="8107">438.33600000000001</cx:pt>
          <cx:pt idx="8108">215.54400000000001</cx:pt>
          <cx:pt idx="8109">55.584000000000003</cx:pt>
          <cx:pt idx="8110">127.386</cx:pt>
          <cx:pt idx="8111">248.43000000000001</cx:pt>
          <cx:pt idx="8112">11.648</cx:pt>
          <cx:pt idx="8113">85.245999999999995</cx:pt>
          <cx:pt idx="8114">20.640000000000001</cx:pt>
          <cx:pt idx="8115">148.02000000000001</cx:pt>
          <cx:pt idx="8116">33.289999999999999</cx:pt>
          <cx:pt idx="8117">204.94999999999999</cx:pt>
          <cx:pt idx="8118">526.34400000000005</cx:pt>
          <cx:pt idx="8119">41.960000000000001</cx:pt>
          <cx:pt idx="8120">451.15199999999999</cx:pt>
          <cx:pt idx="8121">31.504000000000001</cx:pt>
          <cx:pt idx="8122">30.672000000000001</cx:pt>
          <cx:pt idx="8123">1079.9760000000001</cx:pt>
          <cx:pt idx="8124">161.56800000000001</cx:pt>
          <cx:pt idx="8125">2.9340000000000002</cx:pt>
          <cx:pt idx="8126">18.527999999999999</cx:pt>
          <cx:pt idx="8127">670.75199999999995</cx:pt>
          <cx:pt idx="8128">64.959999999999994</cx:pt>
          <cx:pt idx="8129">41.939999999999998</cx:pt>
          <cx:pt idx="8130">11.960000000000001</cx:pt>
          <cx:pt idx="8131">13.119999999999999</cx:pt>
          <cx:pt idx="8132">535.40999999999997</cx:pt>
          <cx:pt idx="8133">72.780000000000001</cx:pt>
          <cx:pt idx="8134">36.840000000000003</cx:pt>
          <cx:pt idx="8135">87.709999999999994</cx:pt>
          <cx:pt idx="8136">562.29250000000002</cx:pt>
          <cx:pt idx="8137">56.520000000000003</cx:pt>
          <cx:pt idx="8138">11.263999999999999</cx:pt>
          <cx:pt idx="8139">284.07999999999998</cx:pt>
          <cx:pt idx="8140">18.495999999999999</cx:pt>
          <cx:pt idx="8141">14.73</cx:pt>
          <cx:pt idx="8142">186.53999999999999</cx:pt>
          <cx:pt idx="8143">557.72799999999995</cx:pt>
          <cx:pt idx="8144">159.96799999999999</cx:pt>
          <cx:pt idx="8145">471.89999999999998</cx:pt>
          <cx:pt idx="8146">3.52</cx:pt>
          <cx:pt idx="8147">49.119999999999997</cx:pt>
          <cx:pt idx="8148">20.16</cx:pt>
          <cx:pt idx="8149">10.68</cx:pt>
          <cx:pt idx="8150">141.96000000000001</cx:pt>
          <cx:pt idx="8151">32.479999999999997</cx:pt>
          <cx:pt idx="8152">20.039999999999999</cx:pt>
          <cx:pt idx="8153">13999.959999999999</cx:pt>
          <cx:pt idx="8154">238</cx:pt>
          <cx:pt idx="8155">61.960000000000001</cx:pt>
          <cx:pt idx="8156">239.37200000000001</cx:pt>
          <cx:pt idx="8157">595</cx:pt>
          <cx:pt idx="8158">16.032</cx:pt>
          <cx:pt idx="8159">199.75</cx:pt>
          <cx:pt idx="8160">227.96000000000001</cx:pt>
          <cx:pt idx="8161">293.51999999999998</cx:pt>
          <cx:pt idx="8162">307.98000000000002</cx:pt>
          <cx:pt idx="8163">96.959999999999994</cx:pt>
          <cx:pt idx="8164">117.488</cx:pt>
          <cx:pt idx="8165">11.952</cx:pt>
          <cx:pt idx="8166">512.49900000000002</cx:pt>
          <cx:pt idx="8167">863.12800000000004</cx:pt>
          <cx:pt idx="8168">2036.8599999999999</cx:pt>
          <cx:pt idx="8169">449.56799999999998</cx:pt>
          <cx:pt idx="8170">108.95999999999999</cx:pt>
          <cx:pt idx="8171">264.18000000000001</cx:pt>
          <cx:pt idx="8172">2.8799999999999999</cx:pt>
          <cx:pt idx="8173">41.904000000000003</cx:pt>
          <cx:pt idx="8174">23.920000000000002</cx:pt>
          <cx:pt idx="8175">156.512</cx:pt>
          <cx:pt idx="8176">128.34</cx:pt>
          <cx:pt idx="8177">474.94999999999999</cx:pt>
          <cx:pt idx="8178">999.98000000000002</cx:pt>
          <cx:pt idx="8179">277.5</cx:pt>
          <cx:pt idx="8180">1252.704</cx:pt>
          <cx:pt idx="8181">110.97</cx:pt>
          <cx:pt idx="8182">22.608000000000001</cx:pt>
          <cx:pt idx="8183">1.8919999999999999</cx:pt>
          <cx:pt idx="8184">63.311999999999998</cx:pt>
          <cx:pt idx="8185">7.8239999999999998</cx:pt>
          <cx:pt idx="8186">170.072</cx:pt>
          <cx:pt idx="8187">62.82</cx:pt>
          <cx:pt idx="8188">19.440000000000001</cx:pt>
          <cx:pt idx="8189">7.3799999999999999</cx:pt>
          <cx:pt idx="8190">38.880000000000003</cx:pt>
          <cx:pt idx="8191">187.75999999999999</cx:pt>
          <cx:pt idx="8192">6.048</cx:pt>
          <cx:pt idx="8193">98.352000000000004</cx:pt>
          <cx:pt idx="8194">335.74400000000003</cx:pt>
          <cx:pt idx="8195">8.9600000000000009</cx:pt>
          <cx:pt idx="8196">89.567999999999998</cx:pt>
          <cx:pt idx="8197">71.959999999999994</cx:pt>
          <cx:pt idx="8198">15.552</cx:pt>
          <cx:pt idx="8199">10.43</cx:pt>
          <cx:pt idx="8200">72.784000000000006</cx:pt>
          <cx:pt idx="8201">67.150000000000006</cx:pt>
          <cx:pt idx="8202">549.98000000000002</cx:pt>
          <cx:pt idx="8203">11.82</cx:pt>
          <cx:pt idx="8204">4643.8000000000002</cx:pt>
          <cx:pt idx="8205">577.76400000000001</cx:pt>
          <cx:pt idx="8206">191.5155</cx:pt>
          <cx:pt idx="8207">2.6240000000000001</cx:pt>
          <cx:pt idx="8208">1369.7639999999999</cx:pt>
          <cx:pt idx="8209">294.36799999999999</cx:pt>
          <cx:pt idx="8210">81.567999999999998</cx:pt>
          <cx:pt idx="8211">44.460000000000001</cx:pt>
          <cx:pt idx="8212">314.08800000000002</cx:pt>
          <cx:pt idx="8213">6.3360000000000003</cx:pt>
          <cx:pt idx="8214">10.48</cx:pt>
          <cx:pt idx="8215">2.4689999999999999</cx:pt>
          <cx:pt idx="8216">3.2639999999999998</cx:pt>
          <cx:pt idx="8217">4.3440000000000003</cx:pt>
          <cx:pt idx="8218">31.776</cx:pt>
          <cx:pt idx="8219">4.9279999999999999</cx:pt>
          <cx:pt idx="8220">1.788</cx:pt>
          <cx:pt idx="8221">15.071999999999999</cx:pt>
          <cx:pt idx="8222">12.624000000000001</cx:pt>
          <cx:pt idx="8223">185.88</cx:pt>
          <cx:pt idx="8224">12.960000000000001</cx:pt>
          <cx:pt idx="8225">189.69999999999999</cx:pt>
          <cx:pt idx="8226">40.990000000000002</cx:pt>
          <cx:pt idx="8227">82.640000000000001</cx:pt>
          <cx:pt idx="8228">31.02</cx:pt>
          <cx:pt idx="8229">89.969999999999999</cx:pt>
          <cx:pt idx="8230">35.969999999999999</cx:pt>
          <cx:pt idx="8231">1266.8599999999999</cx:pt>
          <cx:pt idx="8232">169.44999999999999</cx:pt>
          <cx:pt idx="8233">40.68</cx:pt>
          <cx:pt idx="8234">3.3279999999999998</cx:pt>
          <cx:pt idx="8235">933.26199999999994</cx:pt>
          <cx:pt idx="8236">2803.9200000000001</cx:pt>
          <cx:pt idx="8237">4.7679999999999998</cx:pt>
          <cx:pt idx="8238">6.6719999999999997</cx:pt>
          <cx:pt idx="8239">4.4480000000000004</cx:pt>
          <cx:pt idx="8240">43.936</cx:pt>
          <cx:pt idx="8241">23.744</cx:pt>
          <cx:pt idx="8242">357</cx:pt>
          <cx:pt idx="8243">806.33600000000001</cx:pt>
          <cx:pt idx="8244">85.439999999999998</cx:pt>
          <cx:pt idx="8245">344.91000000000003</cx:pt>
          <cx:pt idx="8246">70.969999999999999</cx:pt>
          <cx:pt idx="8247">36.783999999999999</cx:pt>
          <cx:pt idx="8248">743.98800000000006</cx:pt>
          <cx:pt idx="8249">11.212</cx:pt>
          <cx:pt idx="8250">4.7119999999999997</cx:pt>
          <cx:pt idx="8251">180.97999999999999</cx:pt>
          <cx:pt idx="8252">60.415999999999997</cx:pt>
          <cx:pt idx="8253">299.99000000000001</cx:pt>
          <cx:pt idx="8254">192.16</cx:pt>
          <cx:pt idx="8255">242.624</cx:pt>
          <cx:pt idx="8256">46.740000000000002</cx:pt>
          <cx:pt idx="8257">174.94999999999999</cx:pt>
          <cx:pt idx="8258">100.70399999999999</cx:pt>
          <cx:pt idx="8259">368.91000000000003</cx:pt>
          <cx:pt idx="8260">8.0199999999999996</cx:pt>
          <cx:pt idx="8261">171.03999999999999</cx:pt>
          <cx:pt idx="8262">19.440000000000001</cx:pt>
          <cx:pt idx="8263">13.092000000000001</cx:pt>
          <cx:pt idx="8264">122.94</cx:pt>
          <cx:pt idx="8265">35.448</cx:pt>
          <cx:pt idx="8266">19.98</cx:pt>
          <cx:pt idx="8267">69.375</cx:pt>
          <cx:pt idx="8268">31.68</cx:pt>
          <cx:pt idx="8269">2003.1679999999999</cx:pt>
          <cx:pt idx="8270">9.3439999999999994</cx:pt>
          <cx:pt idx="8271">2563.056</cx:pt>
          <cx:pt idx="8272">387.13600000000002</cx:pt>
          <cx:pt idx="8273">3.4239999999999999</cx:pt>
          <cx:pt idx="8274">1085.4200000000001</cx:pt>
          <cx:pt idx="8275">43.055999999999997</cx:pt>
          <cx:pt idx="8276">3.762</cx:pt>
          <cx:pt idx="8277">34.859999999999999</cx:pt>
          <cx:pt idx="8278">432.45600000000002</cx:pt>
          <cx:pt idx="8279">675.05999999999995</cx:pt>
          <cx:pt idx="8280">65.231999999999999</cx:pt>
          <cx:pt idx="8281">207</cx:pt>
          <cx:pt idx="8282">600.52999999999997</cx:pt>
          <cx:pt idx="8283">59.904000000000003</cx:pt>
          <cx:pt idx="8284">637.44000000000005</cx:pt>
          <cx:pt idx="8285">51.756</cx:pt>
          <cx:pt idx="8286">31.103999999999999</cx:pt>
          <cx:pt idx="8287">47.960000000000001</cx:pt>
          <cx:pt idx="8288">158.928</cx:pt>
          <cx:pt idx="8289">211.24799999999999</cx:pt>
          <cx:pt idx="8290">5.5519999999999996</cx:pt>
          <cx:pt idx="8291">2.952</cx:pt>
          <cx:pt idx="8292">10.332000000000001</cx:pt>
          <cx:pt idx="8293">18.367999999999999</cx:pt>
          <cx:pt idx="8294">299.89999999999998</cx:pt>
          <cx:pt idx="8295">26.550000000000001</cx:pt>
          <cx:pt idx="8296">111.98</cx:pt>
          <cx:pt idx="8297">4.9279999999999999</cx:pt>
          <cx:pt idx="8298">11.784000000000001</cx:pt>
          <cx:pt idx="8299">7.9800000000000004</cx:pt>
          <cx:pt idx="8300">180.96000000000001</cx:pt>
          <cx:pt idx="8301">1649.95</cx:pt>
          <cx:pt idx="8302">362.35199999999998</cx:pt>
          <cx:pt idx="8303">73.584000000000003</cx:pt>
          <cx:pt idx="8304">486.36799999999999</cx:pt>
          <cx:pt idx="8305">32.399999999999999</cx:pt>
          <cx:pt idx="8306">41.859999999999999</cx:pt>
          <cx:pt idx="8307">77.560000000000002</cx:pt>
          <cx:pt idx="8308">37.170000000000002</cx:pt>
          <cx:pt idx="8309">137.352</cx:pt>
          <cx:pt idx="8310">376.50900000000001</cx:pt>
          <cx:pt idx="8311">62.719999999999999</cx:pt>
          <cx:pt idx="8312">2939.9299999999998</cx:pt>
          <cx:pt idx="8313">512.35799999999995</cx:pt>
          <cx:pt idx="8314">3.488</cx:pt>
          <cx:pt idx="8315">22.288</cx:pt>
          <cx:pt idx="8316">16.032</cx:pt>
          <cx:pt idx="8317">1.752</cx:pt>
          <cx:pt idx="8318">20.992000000000001</cx:pt>
          <cx:pt idx="8319">11.210000000000001</cx:pt>
          <cx:pt idx="8320">45.039999999999999</cx:pt>
          <cx:pt idx="8321">15.624000000000001</cx:pt>
          <cx:pt idx="8322">8.7400000000000002</cx:pt>
          <cx:pt idx="8323">44.75</cx:pt>
          <cx:pt idx="8324">61.68</cx:pt>
          <cx:pt idx="8325">158.376</cx:pt>
          <cx:pt idx="8326">2.8639999999999999</cx:pt>
          <cx:pt idx="8327">94.191999999999993</cx:pt>
          <cx:pt idx="8328">143.69999999999999</cx:pt>
          <cx:pt idx="8329">6.4800000000000004</cx:pt>
          <cx:pt idx="8330">7.8799999999999999</cx:pt>
          <cx:pt idx="8331">11.210000000000001</cx:pt>
          <cx:pt idx="8332">354.89999999999998</cx:pt>
          <cx:pt idx="8333">17.940000000000001</cx:pt>
          <cx:pt idx="8334">51.799999999999997</cx:pt>
          <cx:pt idx="8335">299.51999999999998</cx:pt>
          <cx:pt idx="8336">7.7000000000000002</cx:pt>
          <cx:pt idx="8337">23.920000000000002</cx:pt>
          <cx:pt idx="8338">498</cx:pt>
          <cx:pt idx="8339">436.70400000000001</cx:pt>
          <cx:pt idx="8340">32.399999999999999</cx:pt>
          <cx:pt idx="8341">61.439999999999998</cx:pt>
          <cx:pt idx="8342">73.359999999999999</cx:pt>
          <cx:pt idx="8343">59.200000000000003</cx:pt>
          <cx:pt idx="8344">32.951999999999998</cx:pt>
          <cx:pt idx="8345">218.376</cx:pt>
          <cx:pt idx="8346">31.399999999999999</cx:pt>
          <cx:pt idx="8347">9.4800000000000004</cx:pt>
          <cx:pt idx="8348">209.5</cx:pt>
          <cx:pt idx="8349">24.300000000000001</cx:pt>
          <cx:pt idx="8350">6.4800000000000004</cx:pt>
          <cx:pt idx="8351">32.448</cx:pt>
          <cx:pt idx="8352">26.388000000000002</cx:pt>
          <cx:pt idx="8353">373.47000000000003</cx:pt>
          <cx:pt idx="8354">64.200000000000003</cx:pt>
          <cx:pt idx="8355">8</cx:pt>
          <cx:pt idx="8356">186.53999999999999</cx:pt>
          <cx:pt idx="8357">87.079999999999998</cx:pt>
          <cx:pt idx="8358">105.584</cx:pt>
          <cx:pt idx="8359">217.44</cx:pt>
          <cx:pt idx="8360">31.744</cx:pt>
          <cx:pt idx="8361">5.4320000000000004</cx:pt>
          <cx:pt idx="8362">913.42999999999995</cx:pt>
          <cx:pt idx="8363">372.14400000000001</cx:pt>
          <cx:pt idx="8364">751.98400000000004</cx:pt>
          <cx:pt idx="8365">604.76800000000003</cx:pt>
          <cx:pt idx="8366">27.359999999999999</cx:pt>
          <cx:pt idx="8367">20.559999999999999</cx:pt>
          <cx:pt idx="8368">83.920000000000002</cx:pt>
          <cx:pt idx="8369">902.71199999999999</cx:pt>
          <cx:pt idx="8370">120.666</cx:pt>
          <cx:pt idx="8371">4.984</cx:pt>
          <cx:pt idx="8372">82.260000000000005</cx:pt>
          <cx:pt idx="8373">29.739999999999998</cx:pt>
          <cx:pt idx="8374">87.359999999999999</cx:pt>
          <cx:pt idx="8375">56.159999999999997</cx:pt>
          <cx:pt idx="8376">64.384</cx:pt>
          <cx:pt idx="8377">64.784000000000006</cx:pt>
          <cx:pt idx="8378">15.552</cx:pt>
          <cx:pt idx="8379">223.88800000000001</cx:pt>
          <cx:pt idx="8380">10.896000000000001</cx:pt>
          <cx:pt idx="8381">84.784000000000006</cx:pt>
          <cx:pt idx="8382">241.5</cx:pt>
          <cx:pt idx="8383">59.969999999999999</cx:pt>
          <cx:pt idx="8384">13.359999999999999</cx:pt>
          <cx:pt idx="8385">11.808</cx:pt>
          <cx:pt idx="8386">16.239999999999998</cx:pt>
          <cx:pt idx="8387">77.549999999999997</cx:pt>
          <cx:pt idx="8388">76.120000000000005</cx:pt>
          <cx:pt idx="8389">17.184000000000001</cx:pt>
          <cx:pt idx="8390">11.76</cx:pt>
          <cx:pt idx="8391">27.460000000000001</cx:pt>
          <cx:pt idx="8392">137.94</cx:pt>
          <cx:pt idx="8393">111.15000000000001</cx:pt>
          <cx:pt idx="8394">901.95000000000005</cx:pt>
          <cx:pt idx="8395">366.00900000000001</cx:pt>
          <cx:pt idx="8396">310.68799999999999</cx:pt>
          <cx:pt idx="8397">7.6799999999999997</cx:pt>
          <cx:pt idx="8398">155.37200000000001</cx:pt>
          <cx:pt idx="8399">10.744</cx:pt>
          <cx:pt idx="8400">232.40000000000001</cx:pt>
          <cx:pt idx="8401">164.64599999999999</cx:pt>
          <cx:pt idx="8402">22.68</cx:pt>
          <cx:pt idx="8403">105.52</cx:pt>
          <cx:pt idx="8404">83.920000000000002</cx:pt>
          <cx:pt idx="8405">141.90000000000001</cx:pt>
          <cx:pt idx="8406">39.979999999999997</cx:pt>
          <cx:pt idx="8407">28.91</cx:pt>
          <cx:pt idx="8408">174.94999999999999</cx:pt>
          <cx:pt idx="8409">110.52800000000001</cx:pt>
          <cx:pt idx="8410">630.024</cx:pt>
          <cx:pt idx="8411">27.859999999999999</cx:pt>
          <cx:pt idx="8412">933.40800000000002</cx:pt>
          <cx:pt idx="8413">51.840000000000003</cx:pt>
          <cx:pt idx="8414">165.59999999999999</cx:pt>
          <cx:pt idx="8415">106.31999999999999</cx:pt>
          <cx:pt idx="8416">147.91999999999999</cx:pt>
          <cx:pt idx="8417">104.28</cx:pt>
          <cx:pt idx="8418">286.85000000000002</cx:pt>
          <cx:pt idx="8419">66.959999999999994</cx:pt>
          <cx:pt idx="8420">199.97999999999999</cx:pt>
          <cx:pt idx="8421">45</cx:pt>
          <cx:pt idx="8422">17.899999999999999</cx:pt>
          <cx:pt idx="8423">40.479999999999997</cx:pt>
          <cx:pt idx="8424">2154.9000000000001</cx:pt>
          <cx:pt idx="8425">18.431999999999999</cx:pt>
          <cx:pt idx="8426">10.944000000000001</cx:pt>
          <cx:pt idx="8427">4.3600000000000003</cx:pt>
          <cx:pt idx="8428">62.351999999999997</cx:pt>
          <cx:pt idx="8429">303.92000000000002</cx:pt>
          <cx:pt idx="8430">129.30000000000001</cx:pt>
          <cx:pt idx="8431">274.19999999999999</cx:pt>
          <cx:pt idx="8432">6.048</cx:pt>
          <cx:pt idx="8433">6.8479999999999999</cx:pt>
          <cx:pt idx="8434">9.9600000000000009</cx:pt>
          <cx:pt idx="8435">8.5519999999999996</cx:pt>
          <cx:pt idx="8436">45.584000000000003</cx:pt>
          <cx:pt idx="8437">25.488</cx:pt>
          <cx:pt idx="8438">136.96000000000001</cx:pt>
          <cx:pt idx="8439">49.616</cx:pt>
          <cx:pt idx="8440">10.584</cx:pt>
          <cx:pt idx="8441">84.415999999999997</cx:pt>
          <cx:pt idx="8442">431.94</cx:pt>
          <cx:pt idx="8443">2.0430000000000001</cx:pt>
          <cx:pt idx="8444">68.238</cx:pt>
          <cx:pt idx="8445">240.744</cx:pt>
          <cx:pt idx="8446">35</cx:pt>
          <cx:pt idx="8447">210.68000000000001</cx:pt>
          <cx:pt idx="8448">637.89599999999996</cx:pt>
          <cx:pt idx="8449">43.439999999999998</cx:pt>
          <cx:pt idx="8450">2.2200000000000002</cx:pt>
          <cx:pt idx="8451">1679.96</cx:pt>
          <cx:pt idx="8452">344.37200000000001</cx:pt>
          <cx:pt idx="8453">1554.9359999999999</cx:pt>
          <cx:pt idx="8454">127.88</cx:pt>
          <cx:pt idx="8455">222.38399999999999</cx:pt>
          <cx:pt idx="8456">106.869</cx:pt>
          <cx:pt idx="8457">3.5640000000000001</cx:pt>
          <cx:pt idx="8458">25.68</cx:pt>
          <cx:pt idx="8459">12.384</cx:pt>
          <cx:pt idx="8460">25.300000000000001</cx:pt>
          <cx:pt idx="8461">95.939999999999998</cx:pt>
          <cx:pt idx="8462">7.5</cx:pt>
          <cx:pt idx="8463">302.37599999999998</cx:pt>
          <cx:pt idx="8464">46.688000000000002</cx:pt>
          <cx:pt idx="8465">17.940000000000001</cx:pt>
          <cx:pt idx="8466">370.13999999999999</cx:pt>
          <cx:pt idx="8467">8.9280000000000008</cx:pt>
          <cx:pt idx="8468">2678.9400000000001</cx:pt>
          <cx:pt idx="8469">387.13600000000002</cx:pt>
          <cx:pt idx="8470">45.408000000000001</cx:pt>
          <cx:pt idx="8471">77.951999999999998</cx:pt>
          <cx:pt idx="8472">3</cx:pt>
          <cx:pt idx="8473">9.952</cx:pt>
          <cx:pt idx="8474">37.896000000000001</cx:pt>
          <cx:pt idx="8475">65.584000000000003</cx:pt>
          <cx:pt idx="8476">44.783999999999999</cx:pt>
          <cx:pt idx="8477">1035.8</cx:pt>
          <cx:pt idx="8478">5.7599999999999998</cx:pt>
          <cx:pt idx="8479">19.98</cx:pt>
          <cx:pt idx="8480">35.979999999999997</cx:pt>
          <cx:pt idx="8481">16.655999999999999</cx:pt>
          <cx:pt idx="8482">20.699999999999999</cx:pt>
          <cx:pt idx="8483">83.700000000000003</cx:pt>
          <cx:pt idx="8484">199.80000000000001</cx:pt>
          <cx:pt idx="8485">45.68</cx:pt>
          <cx:pt idx="8486">110.95999999999999</cx:pt>
          <cx:pt idx="8487">11.94</cx:pt>
          <cx:pt idx="8488">8749.9500000000007</cx:pt>
          <cx:pt idx="8489">36.399999999999999</cx:pt>
          <cx:pt idx="8490">18.690000000000001</cx:pt>
          <cx:pt idx="8491">5.9400000000000004</cx:pt>
          <cx:pt idx="8492">60.735999999999997</cx:pt>
          <cx:pt idx="8493">479.976</cx:pt>
          <cx:pt idx="8494">6.0800000000000001</cx:pt>
          <cx:pt idx="8495">165.59999999999999</cx:pt>
          <cx:pt idx="8496">59.520000000000003</cx:pt>
          <cx:pt idx="8497">479.97000000000003</cx:pt>
          <cx:pt idx="8498">18.620000000000001</cx:pt>
          <cx:pt idx="8499">49.631999999999998</cx:pt>
          <cx:pt idx="8500">97.819999999999993</cx:pt>
          <cx:pt idx="8501">15.984</cx:pt>
          <cx:pt idx="8502">184.75200000000001</cx:pt>
          <cx:pt idx="8503">12.960000000000001</cx:pt>
          <cx:pt idx="8504">366.74400000000003</cx:pt>
          <cx:pt idx="8505">8.8559999999999999</cx:pt>
          <cx:pt idx="8506">27.960000000000001</cx:pt>
          <cx:pt idx="8507">146.352</cx:pt>
          <cx:pt idx="8508">175.22999999999999</cx:pt>
          <cx:pt idx="8509">125.98999999999999</cx:pt>
          <cx:pt idx="8510">23</cx:pt>
          <cx:pt idx="8511">25.584</cx:pt>
          <cx:pt idx="8512">73.784000000000006</cx:pt>
          <cx:pt idx="8513">20.736000000000001</cx:pt>
          <cx:pt idx="8514">17.52</cx:pt>
          <cx:pt idx="8515">35.759999999999998</cx:pt>
          <cx:pt idx="8516">3.6400000000000001</cx:pt>
          <cx:pt idx="8517">30.335999999999999</cx:pt>
          <cx:pt idx="8518">12.99</cx:pt>
          <cx:pt idx="8519">182.22</cx:pt>
          <cx:pt idx="8520">302.94</cx:pt>
          <cx:pt idx="8521">54.991999999999997</cx:pt>
          <cx:pt idx="8522">12.99</cx:pt>
          <cx:pt idx="8523">55.859999999999999</cx:pt>
          <cx:pt idx="8524">44.375999999999998</cx:pt>
          <cx:pt idx="8525">51.264000000000003</cx:pt>
          <cx:pt idx="8526">5.1929999999999996</cx:pt>
          <cx:pt idx="8527">159.98400000000001</cx:pt>
          <cx:pt idx="8528">54.223999999999997</cx:pt>
          <cx:pt idx="8529">241.42400000000001</cx:pt>
          <cx:pt idx="8530">33.359999999999999</cx:pt>
          <cx:pt idx="8531">13.76</cx:pt>
          <cx:pt idx="8532">496.86000000000001</cx:pt>
          <cx:pt idx="8533">389.97000000000003</cx:pt>
          <cx:pt idx="8534">9.8200000000000003</cx:pt>
          <cx:pt idx="8535">56.399999999999999</cx:pt>
          <cx:pt idx="8536">18.312000000000001</cx:pt>
          <cx:pt idx="8537">25.920000000000002</cx:pt>
          <cx:pt idx="8538">8.016</cx:pt>
          <cx:pt idx="8539">479.98399999999998</cx:pt>
          <cx:pt idx="8540">30.84</cx:pt>
          <cx:pt idx="8541">33.567999999999998</cx:pt>
          <cx:pt idx="8542">422.625</cx:pt>
          <cx:pt idx="8543">199.97999999999999</cx:pt>
          <cx:pt idx="8544">20.239999999999998</cx:pt>
          <cx:pt idx="8545">39.920000000000002</cx:pt>
          <cx:pt idx="8546">32.539999999999999</cx:pt>
          <cx:pt idx="8547">39</cx:pt>
          <cx:pt idx="8548">12.6</cx:pt>
          <cx:pt idx="8549">24.640000000000001</cx:pt>
          <cx:pt idx="8550">6.2640000000000002</cx:pt>
          <cx:pt idx="8551">14.432</cx:pt>
          <cx:pt idx="8552">719.976</cx:pt>
          <cx:pt idx="8553">239.91999999999999</cx:pt>
          <cx:pt idx="8554">1056.8599999999999</cx:pt>
          <cx:pt idx="8555">447.94400000000002</cx:pt>
          <cx:pt idx="8556">150.40799999999999</cx:pt>
          <cx:pt idx="8557">453.57600000000002</cx:pt>
          <cx:pt idx="8558">45.359999999999999</cx:pt>
          <cx:pt idx="8559">287.88</cx:pt>
          <cx:pt idx="8560">131.88</cx:pt>
          <cx:pt idx="8561">2.3279999999999998</cx:pt>
          <cx:pt idx="8562">1454.9000000000001</cx:pt>
          <cx:pt idx="8563">4.8419999999999996</cx:pt>
          <cx:pt idx="8564">220.70400000000001</cx:pt>
          <cx:pt idx="8565">67.176000000000002</cx:pt>
          <cx:pt idx="8566">15.231999999999999</cx:pt>
          <cx:pt idx="8567">31.103999999999999</cx:pt>
          <cx:pt idx="8568">968.74400000000003</cx:pt>
          <cx:pt idx="8569">222.352</cx:pt>
          <cx:pt idx="8570">479.98399999999998</cx:pt>
          <cx:pt idx="8571">10.272</cx:pt>
          <cx:pt idx="8572">998.85000000000002</cx:pt>
          <cx:pt idx="8573">24.559999999999999</cx:pt>
          <cx:pt idx="8574">5.6699999999999999</cx:pt>
          <cx:pt idx="8575">14.336</cx:pt>
          <cx:pt idx="8576">102.3</cx:pt>
          <cx:pt idx="8577">607.51999999999998</cx:pt>
          <cx:pt idx="8578">31.16</cx:pt>
          <cx:pt idx="8579">2.6099999999999999</cx:pt>
          <cx:pt idx="8580">10.332000000000001</cx:pt>
          <cx:pt idx="8581">10.368</cx:pt>
          <cx:pt idx="8582">20.783999999999999</cx:pt>
          <cx:pt idx="8583">66.959999999999994</cx:pt>
          <cx:pt idx="8584">17.248000000000001</cx:pt>
          <cx:pt idx="8585">11.087999999999999</cx:pt>
          <cx:pt idx="8586">1287.45</cx:pt>
          <cx:pt idx="8587">168.09999999999999</cx:pt>
          <cx:pt idx="8588">51.968000000000004</cx:pt>
          <cx:pt idx="8589">4.7679999999999998</cx:pt>
          <cx:pt idx="8590">7.9800000000000004</cx:pt>
          <cx:pt idx="8591">18.687999999999999</cx:pt>
          <cx:pt idx="8592">11.664</cx:pt>
          <cx:pt idx="8593">191.976</cx:pt>
          <cx:pt idx="8594">499.16800000000001</cx:pt>
          <cx:pt idx="8595">11.880000000000001</cx:pt>
          <cx:pt idx="8596">35.439999999999998</cx:pt>
          <cx:pt idx="8597">67.135999999999996</cx:pt>
          <cx:pt idx="8598">4.3200000000000003</cx:pt>
          <cx:pt idx="8599">14.94</cx:pt>
          <cx:pt idx="8600">40.539999999999999</cx:pt>
          <cx:pt idx="8601">7.3120000000000003</cx:pt>
          <cx:pt idx="8602">475.94400000000002</cx:pt>
          <cx:pt idx="8603">30.079999999999998</cx:pt>
          <cx:pt idx="8604">165.59999999999999</cx:pt>
          <cx:pt idx="8605">180.96000000000001</cx:pt>
          <cx:pt idx="8606">23.18</cx:pt>
          <cx:pt idx="8607">56.960000000000001</cx:pt>
          <cx:pt idx="8608">15.56</cx:pt>
          <cx:pt idx="8609">353.56799999999998</cx:pt>
          <cx:pt idx="8610">13.960000000000001</cx:pt>
          <cx:pt idx="8611">82.950000000000003</cx:pt>
          <cx:pt idx="8612">39.68</cx:pt>
          <cx:pt idx="8613">479.97000000000003</cx:pt>
          <cx:pt idx="8614">7.3799999999999999</cx:pt>
          <cx:pt idx="8615">14.256</cx:pt>
          <cx:pt idx="8616">81.980000000000004</cx:pt>
          <cx:pt idx="8617">39.624000000000002</cx:pt>
          <cx:pt idx="8618">399.67200000000003</cx:pt>
          <cx:pt idx="8619">65.120000000000005</cx:pt>
          <cx:pt idx="8620">30.559999999999999</cx:pt>
          <cx:pt idx="8621">20.768000000000001</cx:pt>
          <cx:pt idx="8622">39.808</cx:pt>
          <cx:pt idx="8623">121.104</cx:pt>
          <cx:pt idx="8624">111.95999999999999</cx:pt>
          <cx:pt idx="8625">15.696</cx:pt>
          <cx:pt idx="8626">70.260000000000005</cx:pt>
          <cx:pt idx="8627">90</cx:pt>
          <cx:pt idx="8628">6.0960000000000001</cx:pt>
          <cx:pt idx="8629">481.17599999999999</cx:pt>
          <cx:pt idx="8630">7.2400000000000002</cx:pt>
          <cx:pt idx="8631">177.44999999999999</cx:pt>
          <cx:pt idx="8632">1369.7639999999999</cx:pt>
          <cx:pt idx="8633">9.4800000000000004</cx:pt>
          <cx:pt idx="8634">130.97999999999999</cx:pt>
          <cx:pt idx="8635">174.94999999999999</cx:pt>
          <cx:pt idx="8636">826</cx:pt>
          <cx:pt idx="8637">139.58000000000001</cx:pt>
          <cx:pt idx="8638">399.94999999999999</cx:pt>
          <cx:pt idx="8639">12.390000000000001</cx:pt>
          <cx:pt idx="8640">760.98000000000002</cx:pt>
          <cx:pt idx="8641">67.859999999999999</cx:pt>
          <cx:pt idx="8642">31.504000000000001</cx:pt>
          <cx:pt idx="8643">5.04</cx:pt>
          <cx:pt idx="8644">39.878999999999998</cx:pt>
          <cx:pt idx="8645">4.7119999999999997</cx:pt>
          <cx:pt idx="8646">194.352</cx:pt>
          <cx:pt idx="8647">97.424000000000007</cx:pt>
          <cx:pt idx="8648">704.75999999999999</cx:pt>
          <cx:pt idx="8649">27.396000000000001</cx:pt>
          <cx:pt idx="8650">5.7000000000000002</cx:pt>
          <cx:pt idx="8651">14.19</cx:pt>
          <cx:pt idx="8652">7.2999999999999998</cx:pt>
          <cx:pt idx="8653">199.97999999999999</cx:pt>
          <cx:pt idx="8654">144.96000000000001</cx:pt>
          <cx:pt idx="8655">118</cx:pt>
          <cx:pt idx="8656">48.939999999999998</cx:pt>
          <cx:pt idx="8657">22.66</cx:pt>
          <cx:pt idx="8658">0.83599999999999997</cx:pt>
          <cx:pt idx="8659">30.960000000000001</cx:pt>
          <cx:pt idx="8660">723.91999999999996</cx:pt>
          <cx:pt idx="8661">21.968</cx:pt>
          <cx:pt idx="8662">619.15200000000004</cx:pt>
          <cx:pt idx="8663">127.904</cx:pt>
          <cx:pt idx="8664">94.200000000000003</cx:pt>
          <cx:pt idx="8665">49.5</cx:pt>
          <cx:pt idx="8666">16.52</cx:pt>
          <cx:pt idx="8667">55.359999999999999</cx:pt>
          <cx:pt idx="8668">11.56</cx:pt>
          <cx:pt idx="8669">17.120000000000001</cx:pt>
          <cx:pt idx="8670">182.352</cx:pt>
          <cx:pt idx="8671">118.16</cx:pt>
          <cx:pt idx="8672">18.367999999999999</cx:pt>
          <cx:pt idx="8673">600.55799999999999</cx:pt>
          <cx:pt idx="8674">50.351999999999997</cx:pt>
          <cx:pt idx="8675">28.032</cx:pt>
          <cx:pt idx="8676">7.6920000000000002</cx:pt>
          <cx:pt idx="8677">517.40499999999997</cx:pt>
          <cx:pt idx="8678">8.6080000000000005</cx:pt>
          <cx:pt idx="8679">159.56</cx:pt>
          <cx:pt idx="8680">2104.5500000000002</cx:pt>
          <cx:pt idx="8681">40.700000000000003</cx:pt>
          <cx:pt idx="8682">47.789999999999999</cx:pt>
          <cx:pt idx="8683">5.1600000000000001</cx:pt>
          <cx:pt idx="8684">21.210000000000001</cx:pt>
          <cx:pt idx="8685">96.359999999999999</cx:pt>
          <cx:pt idx="8686">231.72</cx:pt>
          <cx:pt idx="8687">17.899999999999999</cx:pt>
          <cx:pt idx="8688">12.48</cx:pt>
          <cx:pt idx="8689">8.016</cx:pt>
          <cx:pt idx="8690">259.89600000000002</cx:pt>
          <cx:pt idx="8691">247.18799999999999</cx:pt>
          <cx:pt idx="8692">279.95999999999998</cx:pt>
          <cx:pt idx="8693">450</cx:pt>
          <cx:pt idx="8694">19.440000000000001</cx:pt>
          <cx:pt idx="8695">300.904</cx:pt>
          <cx:pt idx="8696">239.976</cx:pt>
          <cx:pt idx="8697">31.167999999999999</cx:pt>
          <cx:pt idx="8698">120.95999999999999</cx:pt>
          <cx:pt idx="8699">2239.9360000000001</cx:pt>
          <cx:pt idx="8700">76.608000000000004</cx:pt>
          <cx:pt idx="8701">142.77600000000001</cx:pt>
          <cx:pt idx="8702">91.359999999999999</cx:pt>
          <cx:pt idx="8703">3.552</cx:pt>
          <cx:pt idx="8704">115.136</cx:pt>
          <cx:pt idx="8705">4.71</cx:pt>
          <cx:pt idx="8706">172.76400000000001</cx:pt>
          <cx:pt idx="8707">3.52</cx:pt>
          <cx:pt idx="8708">79.968000000000004</cx:pt>
          <cx:pt idx="8709">305.97449999999998</cx:pt>
          <cx:pt idx="8710">344.91000000000003</cx:pt>
          <cx:pt idx="8711">626.35199999999998</cx:pt>
          <cx:pt idx="8712">359.49900000000002</cx:pt>
          <cx:pt idx="8713">71.951999999999998</cx:pt>
          <cx:pt idx="8714">29.800000000000001</cx:pt>
          <cx:pt idx="8715">1.8240000000000001</cx:pt>
          <cx:pt idx="8716">64.384</cx:pt>
          <cx:pt idx="8717">6.984</cx:pt>
          <cx:pt idx="8718">11.263999999999999</cx:pt>
          <cx:pt idx="8719">15.552</cx:pt>
          <cx:pt idx="8720">379.37200000000001</cx:pt>
          <cx:pt idx="8721">67.536000000000001</cx:pt>
          <cx:pt idx="8722">1.524</cx:pt>
          <cx:pt idx="8723">37.408000000000001</cx:pt>
          <cx:pt idx="8724">25.344000000000001</cx:pt>
          <cx:pt idx="8725">46.200000000000003</cx:pt>
          <cx:pt idx="8726">4.7279999999999998</cx:pt>
          <cx:pt idx="8727">53.351999999999997</cx:pt>
          <cx:pt idx="8728">131.10400000000001</cx:pt>
          <cx:pt idx="8729">22.512</cx:pt>
          <cx:pt idx="8730">72.744</cx:pt>
          <cx:pt idx="8731">52.590000000000003</cx:pt>
          <cx:pt idx="8732">19.440000000000001</cx:pt>
          <cx:pt idx="8733">126.3</cx:pt>
          <cx:pt idx="8734">1287.45</cx:pt>
          <cx:pt idx="8735">64.959999999999994</cx:pt>
          <cx:pt idx="8736">535.40999999999997</cx:pt>
          <cx:pt idx="8737">8.0999999999999996</cx:pt>
          <cx:pt idx="8738">13.247999999999999</cx:pt>
          <cx:pt idx="8739">83.988</cx:pt>
          <cx:pt idx="8740">73.200000000000003</cx:pt>
          <cx:pt idx="8741">10.74</cx:pt>
          <cx:pt idx="8742">11.032</cx:pt>
          <cx:pt idx="8743">53.039999999999999</cx:pt>
          <cx:pt idx="8744">17.120000000000001</cx:pt>
          <cx:pt idx="8745">59.939999999999998</cx:pt>
          <cx:pt idx="8746">210.58000000000001</cx:pt>
          <cx:pt idx="8747">30.960000000000001</cx:pt>
          <cx:pt idx="8748">239.98400000000001</cx:pt>
          <cx:pt idx="8749">3050.3760000000002</cx:pt>
          <cx:pt idx="8750">133.97999999999999</cx:pt>
          <cx:pt idx="8751">93.248000000000005</cx:pt>
          <cx:pt idx="8752">177.47999999999999</cx:pt>
          <cx:pt idx="8753">17.712</cx:pt>
          <cx:pt idx="8754">4.8600000000000003</cx:pt>
          <cx:pt idx="8755">6.258</cx:pt>
          <cx:pt idx="8756">37.68</cx:pt>
          <cx:pt idx="8757">51.840000000000003</cx:pt>
          <cx:pt idx="8758">27.420000000000002</cx:pt>
          <cx:pt idx="8759">5.4000000000000004</cx:pt>
          <cx:pt idx="8760">1270.99</cx:pt>
          <cx:pt idx="8761">125.36</cx:pt>
          <cx:pt idx="8762">14.029999999999999</cx:pt>
          <cx:pt idx="8763">27.960000000000001</cx:pt>
          <cx:pt idx="8764">5.3440000000000003</cx:pt>
          <cx:pt idx="8765">1.696</cx:pt>
          <cx:pt idx="8766">24.588000000000001</cx:pt>
          <cx:pt idx="8767">7.9800000000000004</cx:pt>
          <cx:pt idx="8768">288</cx:pt>
          <cx:pt idx="8769">146.952</cx:pt>
          <cx:pt idx="8770">83.135999999999996</cx:pt>
          <cx:pt idx="8771">942.78399999999999</cx:pt>
          <cx:pt idx="8772">74.352000000000004</cx:pt>
          <cx:pt idx="8773">26.879999999999999</cx:pt>
          <cx:pt idx="8774">10.896000000000001</cx:pt>
          <cx:pt idx="8775">3.536</cx:pt>
          <cx:pt idx="8776">528.42999999999995</cx:pt>
          <cx:pt idx="8777">41.472000000000001</cx:pt>
          <cx:pt idx="8778">287.976</cx:pt>
          <cx:pt idx="8779">29.303999999999998</cx:pt>
          <cx:pt idx="8780">55.328000000000003</cx:pt>
          <cx:pt idx="8781">1227.9983999999999</cx:pt>
          <cx:pt idx="8782">20.416</cx:pt>
          <cx:pt idx="8783">1128.3900000000001</cx:pt>
          <cx:pt idx="8784">4.6079999999999997</cx:pt>
          <cx:pt idx="8785">195.96000000000001</cx:pt>
          <cx:pt idx="8786">15.552</cx:pt>
          <cx:pt idx="8787">271.96800000000002</cx:pt>
          <cx:pt idx="8788">698.35199999999998</cx:pt>
          <cx:pt idx="8789">77.727999999999994</cx:pt>
          <cx:pt idx="8790">46.619999999999997</cx:pt>
          <cx:pt idx="8791">537.54399999999998</cx:pt>
          <cx:pt idx="8792">14.619999999999999</cx:pt>
          <cx:pt idx="8793">22.550000000000001</cx:pt>
          <cx:pt idx="8794">583.79999999999995</cx:pt>
          <cx:pt idx="8795">211.16800000000001</cx:pt>
          <cx:pt idx="8796">12.960000000000001</cx:pt>
          <cx:pt idx="8797">45.979999999999997</cx:pt>
          <cx:pt idx="8798">1294.75</cx:pt>
          <cx:pt idx="8799">1799.97</cx:pt>
          <cx:pt idx="8800">10.688000000000001</cx:pt>
          <cx:pt idx="8801">221.97999999999999</cx:pt>
          <cx:pt idx="8802">341.95999999999998</cx:pt>
          <cx:pt idx="8803">34.770000000000003</cx:pt>
          <cx:pt idx="8804">18.899999999999999</cx:pt>
          <cx:pt idx="8805">102.72</cx:pt>
          <cx:pt idx="8806">40.479999999999997</cx:pt>
          <cx:pt idx="8807">33.281999999999996</cx:pt>
          <cx:pt idx="8808">118.65000000000001</cx:pt>
          <cx:pt idx="8809">14.76</cx:pt>
          <cx:pt idx="8810">37.520000000000003</cx:pt>
          <cx:pt idx="8811">207.14400000000001</cx:pt>
          <cx:pt idx="8812">13.9</cx:pt>
          <cx:pt idx="8813">266.35199999999998</cx:pt>
          <cx:pt idx="8814">307.98000000000002</cx:pt>
          <cx:pt idx="8815">44.100000000000001</cx:pt>
          <cx:pt idx="8816">13.119999999999999</cx:pt>
          <cx:pt idx="8817">16.559999999999999</cx:pt>
          <cx:pt idx="8818">38.880000000000003</cx:pt>
          <cx:pt idx="8819">335.51999999999998</cx:pt>
          <cx:pt idx="8820">959.98400000000004</cx:pt>
          <cx:pt idx="8821">4.0860000000000003</cx:pt>
          <cx:pt idx="8822">55.984000000000002</cx:pt>
          <cx:pt idx="8823">10.688000000000001</cx:pt>
          <cx:pt idx="8824">8.8559999999999999</cx:pt>
          <cx:pt idx="8825">6.9119999999999999</cx:pt>
          <cx:pt idx="8826">26.719999999999999</cx:pt>
          <cx:pt idx="8827">33.488</cx:pt>
          <cx:pt idx="8828">10.56</cx:pt>
          <cx:pt idx="8829">386.33999999999997</cx:pt>
          <cx:pt idx="8830">33.439999999999998</cx:pt>
          <cx:pt idx="8831">39.960000000000001</cx:pt>
          <cx:pt idx="8832">1217.568</cx:pt>
          <cx:pt idx="8833">15.51</cx:pt>
          <cx:pt idx="8834">89.900000000000006</cx:pt>
          <cx:pt idx="8835">14.279999999999999</cx:pt>
          <cx:pt idx="8836">12.720000000000001</cx:pt>
          <cx:pt idx="8837">15.75</cx:pt>
          <cx:pt idx="8838">70.950000000000003</cx:pt>
          <cx:pt idx="8839">65.567999999999998</cx:pt>
          <cx:pt idx="8840">299.97000000000003</cx:pt>
          <cx:pt idx="8841">89.969999999999999</cx:pt>
          <cx:pt idx="8842">31.859999999999999</cx:pt>
          <cx:pt idx="8843">67.150000000000006</cx:pt>
          <cx:pt idx="8844">7.2359999999999998</cx:pt>
          <cx:pt idx="8845">4.8239999999999998</cx:pt>
          <cx:pt idx="8846">91.359999999999999</cx:pt>
          <cx:pt idx="8847">130.11199999999999</cx:pt>
          <cx:pt idx="8848">74.239999999999995</cx:pt>
          <cx:pt idx="8849">159.84</cx:pt>
          <cx:pt idx="8850">2.8919999999999999</cx:pt>
          <cx:pt idx="8851">9.3919999999999995</cx:pt>
          <cx:pt idx="8852">123.92</cx:pt>
          <cx:pt idx="8853">55.600000000000001</cx:pt>
          <cx:pt idx="8854">617.976</cx:pt>
          <cx:pt idx="8855">21.312000000000001</cx:pt>
          <cx:pt idx="8856">209.94</cx:pt>
          <cx:pt idx="8857">31.984000000000002</cx:pt>
          <cx:pt idx="8858">5083.96</cx:pt>
          <cx:pt idx="8859">35.960000000000001</cx:pt>
          <cx:pt idx="8860">31.050000000000001</cx:pt>
          <cx:pt idx="8861">8.9199999999999999</cx:pt>
          <cx:pt idx="8862">209.59999999999999</cx:pt>
          <cx:pt idx="8863">111.04000000000001</cx:pt>
          <cx:pt idx="8864">38.880000000000003</cx:pt>
          <cx:pt idx="8865">36.270000000000003</cx:pt>
          <cx:pt idx="8866">493.43000000000001</cx:pt>
          <cx:pt idx="8867">11.119999999999999</cx:pt>
          <cx:pt idx="8868">686.39999999999998</cx:pt>
          <cx:pt idx="8869">15.92</cx:pt>
          <cx:pt idx="8870">70.680000000000007</cx:pt>
          <cx:pt idx="8871">541.24000000000001</cx:pt>
          <cx:pt idx="8872">101.994</cx:pt>
          <cx:pt idx="8873">18.263999999999999</cx:pt>
          <cx:pt idx="8874">21.989999999999998</cx:pt>
          <cx:pt idx="8875">185.376</cx:pt>
          <cx:pt idx="8876">58.923999999999999</cx:pt>
          <cx:pt idx="8877">480</cx:pt>
          <cx:pt idx="8878">34.049999999999997</cx:pt>
          <cx:pt idx="8879">192.72</cx:pt>
          <cx:pt idx="8880">239.97</cx:pt>
          <cx:pt idx="8881">50.119999999999997</cx:pt>
          <cx:pt idx="8882">15.984</cx:pt>
          <cx:pt idx="8883">14.352</cx:pt>
          <cx:pt idx="8884">6.5279999999999996</cx:pt>
          <cx:pt idx="8885">2.8620000000000001</cx:pt>
          <cx:pt idx="8886">20.856000000000002</cx:pt>
          <cx:pt idx="8887">276.27999999999997</cx:pt>
          <cx:pt idx="8888">629.63999999999999</cx:pt>
          <cx:pt idx="8889">449.97000000000003</cx:pt>
          <cx:pt idx="8890">1927.5899999999999</cx:pt>
          <cx:pt idx="8891">121.78</cx:pt>
          <cx:pt idx="8892">2676.672</cx:pt>
          <cx:pt idx="8893">489.23000000000002</cx:pt>
          <cx:pt idx="8894">312.02999999999997</cx:pt>
          <cx:pt idx="8895">17.940000000000001</cx:pt>
          <cx:pt idx="8896">165.59999999999999</cx:pt>
          <cx:pt idx="8897">37.520000000000003</cx:pt>
          <cx:pt idx="8898">494.97000000000003</cx:pt>
          <cx:pt idx="8899">25.059999999999999</cx:pt>
          <cx:pt idx="8900">32.064</cx:pt>
          <cx:pt idx="8901">18.495999999999999</cx:pt>
          <cx:pt idx="8902">191.07900000000001</cx:pt>
          <cx:pt idx="8903">10.368</cx:pt>
          <cx:pt idx="8904">30.530000000000001</cx:pt>
          <cx:pt idx="8905">30.84</cx:pt>
          <cx:pt idx="8906">75.060000000000002</cx:pt>
          <cx:pt idx="8907">66.975999999999999</cx:pt>
          <cx:pt idx="8908">182.72</cx:pt>
          <cx:pt idx="8909">21.93</cx:pt>
          <cx:pt idx="8910">95.975999999999999</cx:pt>
          <cx:pt idx="8911">143.928</cx:pt>
          <cx:pt idx="8912">3.5640000000000001</cx:pt>
          <cx:pt idx="8913">4.9279999999999999</cx:pt>
          <cx:pt idx="8914">856.65599999999995</cx:pt>
          <cx:pt idx="8915">13.183999999999999</cx:pt>
          <cx:pt idx="8916">48.783999999999999</cx:pt>
          <cx:pt idx="8917">76.640000000000001</cx:pt>
          <cx:pt idx="8918">18.527999999999999</cx:pt>
          <cx:pt idx="8919">177.68000000000001</cx:pt>
          <cx:pt idx="8920">159.97999999999999</cx:pt>
          <cx:pt idx="8921">52.68</cx:pt>
          <cx:pt idx="8922">11.568</cx:pt>
          <cx:pt idx="8923">4.5720000000000001</cx:pt>
          <cx:pt idx="8924">1439.9680000000001</cx:pt>
          <cx:pt idx="8925">1.728</cx:pt>
          <cx:pt idx="8926">626.10000000000002</cx:pt>
          <cx:pt idx="8927">99.200000000000003</cx:pt>
          <cx:pt idx="8928">609.98000000000002</cx:pt>
          <cx:pt idx="8929">211.37200000000001</cx:pt>
          <cx:pt idx="8930">239.976</cx:pt>
          <cx:pt idx="8931">99.950000000000003</cx:pt>
          <cx:pt idx="8932">29.34</cx:pt>
          <cx:pt idx="8933">16.739999999999998</cx:pt>
          <cx:pt idx="8934">12.672000000000001</cx:pt>
          <cx:pt idx="8935">1119.8879999999999</cx:pt>
          <cx:pt idx="8936">204.84999999999999</cx:pt>
          <cx:pt idx="8937">135.98400000000001</cx:pt>
          <cx:pt idx="8938">16.399999999999999</cx:pt>
          <cx:pt idx="8939">92.959999999999994</cx:pt>
          <cx:pt idx="8940">7.6319999999999997</cx:pt>
          <cx:pt idx="8941">4.1580000000000004</cx:pt>
          <cx:pt idx="8942">179.99100000000001</cx:pt>
          <cx:pt idx="8943">239.358</cx:pt>
          <cx:pt idx="8944">164.88</cx:pt>
          <cx:pt idx="8945">10.949999999999999</cx:pt>
          <cx:pt idx="8946">19.440000000000001</cx:pt>
          <cx:pt idx="8947">12.300000000000001</cx:pt>
          <cx:pt idx="8948">13.970000000000001</cx:pt>
          <cx:pt idx="8949">934.95600000000002</cx:pt>
          <cx:pt idx="8950">46.863999999999997</cx:pt>
          <cx:pt idx="8951">26.16</cx:pt>
          <cx:pt idx="8952">23.128</cx:pt>
          <cx:pt idx="8953">59.240000000000002</cx:pt>
          <cx:pt idx="8954">155.45599999999999</cx:pt>
          <cx:pt idx="8955">8.5600000000000005</cx:pt>
          <cx:pt idx="8956">21</cx:pt>
          <cx:pt idx="8957">120</cx:pt>
          <cx:pt idx="8958">299.95999999999998</cx:pt>
          <cx:pt idx="8959">67.840000000000003</cx:pt>
          <cx:pt idx="8960">853.92999999999995</cx:pt>
          <cx:pt idx="8961">18.687999999999999</cx:pt>
          <cx:pt idx="8962">273.95999999999998</cx:pt>
          <cx:pt idx="8963">89.969999999999999</cx:pt>
          <cx:pt idx="8964">756.79999999999995</cx:pt>
          <cx:pt idx="8965">1.248</cx:pt>
          <cx:pt idx="8966">72</cx:pt>
          <cx:pt idx="8967">470.15499999999997</cx:pt>
          <cx:pt idx="8968">39.128</cx:pt>
          <cx:pt idx="8969">19.728000000000002</cx:pt>
          <cx:pt idx="8970">151.18799999999999</cx:pt>
          <cx:pt idx="8971">271.76400000000001</cx:pt>
          <cx:pt idx="8972">47.496000000000002</cx:pt>
          <cx:pt idx="8973">344.98099999999999</cx:pt>
          <cx:pt idx="8974">36.287999999999997</cx:pt>
          <cx:pt idx="8975">78.304000000000002</cx:pt>
          <cx:pt idx="8976">127.785</cx:pt>
          <cx:pt idx="8977">6.1040000000000001</cx:pt>
          <cx:pt idx="8978">5.7599999999999998</cx:pt>
          <cx:pt idx="8979">1.72</cx:pt>
          <cx:pt idx="8980">8.952</cx:pt>
          <cx:pt idx="8981">2.3340000000000001</cx:pt>
          <cx:pt idx="8982">1.728</cx:pt>
          <cx:pt idx="8983">159.03999999999999</cx:pt>
          <cx:pt idx="8984">145.97999999999999</cx:pt>
          <cx:pt idx="8985">77.951999999999998</cx:pt>
          <cx:pt idx="8986">95.969999999999999</cx:pt>
          <cx:pt idx="8987">105.584</cx:pt>
          <cx:pt idx="8988">9.3439999999999994</cx:pt>
          <cx:pt idx="8989">9.6799999999999997</cx:pt>
          <cx:pt idx="8990">4899.9300000000003</cx:pt>
          <cx:pt idx="8991">104.75</cx:pt>
          <cx:pt idx="8992">18.527999999999999</cx:pt>
          <cx:pt idx="8993">1875.258</cx:pt>
          <cx:pt idx="8994">91.359999999999999</cx:pt>
          <cx:pt idx="8995">152.24000000000001</cx:pt>
          <cx:pt idx="8996">35.183999999999997</cx:pt>
          <cx:pt idx="8997">56.704000000000001</cx:pt>
          <cx:pt idx="8998">274.06400000000002</cx:pt>
          <cx:pt idx="8999">458.43000000000001</cx:pt>
          <cx:pt idx="9000">8.2260000000000009</cx:pt>
          <cx:pt idx="9001">5.9500000000000002</cx:pt>
          <cx:pt idx="9002">15.24</cx:pt>
          <cx:pt idx="9003">239.94</cx:pt>
          <cx:pt idx="9004">23.84</cx:pt>
          <cx:pt idx="9005">92.519999999999996</cx:pt>
          <cx:pt idx="9006">37.759999999999998</cx:pt>
          <cx:pt idx="9007">7.3799999999999999</cx:pt>
          <cx:pt idx="9008">5.8200000000000003</cx:pt>
          <cx:pt idx="9009">3.8159999999999998</cx:pt>
          <cx:pt idx="9010">26.16</cx:pt>
          <cx:pt idx="9011">100.8</cx:pt>
          <cx:pt idx="9012">135.80000000000001</cx:pt>
          <cx:pt idx="9013">13.9</cx:pt>
          <cx:pt idx="9014">19.399999999999999</cx:pt>
          <cx:pt idx="9015">13.488</cx:pt>
          <cx:pt idx="9016">11.416</cx:pt>
          <cx:pt idx="9017">17.640000000000001</cx:pt>
          <cx:pt idx="9018">17.039999999999999</cx:pt>
          <cx:pt idx="9019">99.980000000000004</cx:pt>
          <cx:pt idx="9020">29.460000000000001</cx:pt>
          <cx:pt idx="9021">166.91999999999999</cx:pt>
          <cx:pt idx="9022">98.328000000000003</cx:pt>
          <cx:pt idx="9023">117.88200000000001</cx:pt>
          <cx:pt idx="9024">20.969999999999999</cx:pt>
          <cx:pt idx="9025">139.96000000000001</cx:pt>
          <cx:pt idx="9026">37.740000000000002</cx:pt>
          <cx:pt idx="9027">14.82</cx:pt>
          <cx:pt idx="9028">191.81999999999999</cx:pt>
          <cx:pt idx="9029">13.904</cx:pt>
          <cx:pt idx="9030">314.60000000000002</cx:pt>
          <cx:pt idx="9031">283.56</cx:pt>
          <cx:pt idx="9032">487.95999999999998</cx:pt>
          <cx:pt idx="9033">1793.98</cx:pt>
          <cx:pt idx="9034">2.992</cx:pt>
          <cx:pt idx="9035">108.768</cx:pt>
          <cx:pt idx="9036">25.920000000000002</cx:pt>
          <cx:pt idx="9037">22.579999999999998</cx:pt>
          <cx:pt idx="9038">55.176000000000002</cx:pt>
          <cx:pt idx="9039">9892.7399999999998</cx:pt>
          <cx:pt idx="9040">73.915000000000006</cx:pt>
          <cx:pt idx="9041">337.08800000000002</cx:pt>
          <cx:pt idx="9042">61.439999999999998</cx:pt>
          <cx:pt idx="9043">479.97000000000003</cx:pt>
          <cx:pt idx="9044">5.984</cx:pt>
          <cx:pt idx="9045">189.94999999999999</cx:pt>
          <cx:pt idx="9046">149.94999999999999</cx:pt>
          <cx:pt idx="9047">29.949999999999999</cx:pt>
          <cx:pt idx="9048">44.399999999999999</cx:pt>
          <cx:pt idx="9049">66.030000000000001</cx:pt>
          <cx:pt idx="9050">10.859999999999999</cx:pt>
          <cx:pt idx="9051">3.3599999999999999</cx:pt>
          <cx:pt idx="9052">27.936</cx:pt>
          <cx:pt idx="9053">28.783999999999999</cx:pt>
          <cx:pt idx="9054">21.960000000000001</cx:pt>
          <cx:pt idx="9055">21.98</cx:pt>
          <cx:pt idx="9056">2621.3220000000001</cx:pt>
          <cx:pt idx="9057">74.760000000000005</cx:pt>
          <cx:pt idx="9058">364.77600000000001</cx:pt>
          <cx:pt idx="9059">1115.1700000000001</cx:pt>
          <cx:pt idx="9060">89.695999999999998</cx:pt>
          <cx:pt idx="9061">50.119999999999997</cx:pt>
          <cx:pt idx="9062">36.479999999999997</cx:pt>
          <cx:pt idx="9063">322.19200000000001</cx:pt>
          <cx:pt idx="9064">2.9460000000000002</cx:pt>
          <cx:pt idx="9065">19.135999999999999</cx:pt>
          <cx:pt idx="9066">23.079999999999998</cx:pt>
          <cx:pt idx="9067">90.480000000000004</cx:pt>
          <cx:pt idx="9068">215.976</cx:pt>
          <cx:pt idx="9069">65.939999999999998</cx:pt>
          <cx:pt idx="9070">11.352</cx:pt>
          <cx:pt idx="9071">24.559999999999999</cx:pt>
          <cx:pt idx="9072">16.559999999999999</cx:pt>
          <cx:pt idx="9073">279.94999999999999</cx:pt>
          <cx:pt idx="9074">828.84000000000003</cx:pt>
          <cx:pt idx="9075">7.218</cx:pt>
          <cx:pt idx="9076">27.199999999999999</cx:pt>
          <cx:pt idx="9077">89.969999999999999</cx:pt>
          <cx:pt idx="9078">318.07999999999998</cx:pt>
          <cx:pt idx="9079">5.7999999999999998</cx:pt>
          <cx:pt idx="9080">143.952</cx:pt>
          <cx:pt idx="9081">19.440000000000001</cx:pt>
          <cx:pt idx="9082">5.5599999999999996</cx:pt>
          <cx:pt idx="9083">146.72999999999999</cx:pt>
          <cx:pt idx="9084">29.899999999999999</cx:pt>
          <cx:pt idx="9085">276.78399999999999</cx:pt>
          <cx:pt idx="9086">93.031999999999996</cx:pt>
          <cx:pt idx="9087">454.96499999999997</cx:pt>
          <cx:pt idx="9088">246.16800000000001</cx:pt>
          <cx:pt idx="9089">295.39999999999998</cx:pt>
          <cx:pt idx="9090">348.56</cx:pt>
          <cx:pt idx="9091">15.552</cx:pt>
          <cx:pt idx="9092">482.94</cx:pt>
          <cx:pt idx="9093">299.98000000000002</cx:pt>
          <cx:pt idx="9094">403.68000000000001</cx:pt>
          <cx:pt idx="9095">41.899999999999999</cx:pt>
          <cx:pt idx="9096">28.91</cx:pt>
          <cx:pt idx="9097">32.399999999999999</cx:pt>
          <cx:pt idx="9098">369.54399999999998</cx:pt>
          <cx:pt idx="9099">10.368</cx:pt>
          <cx:pt idx="9100">791.88</cx:pt>
          <cx:pt idx="9101">23.640000000000001</cx:pt>
          <cx:pt idx="9102">84.784000000000006</cx:pt>
          <cx:pt idx="9103">64.959999999999994</cx:pt>
          <cx:pt idx="9104">32.060000000000002</cx:pt>
          <cx:pt idx="9105">177.648</cx:pt>
          <cx:pt idx="9106">287.91000000000003</cx:pt>
          <cx:pt idx="9107">22.367999999999999</cx:pt>
          <cx:pt idx="9108">32.368000000000002</cx:pt>
          <cx:pt idx="9109">207.98400000000001</cx:pt>
          <cx:pt idx="9110">36.399999999999999</cx:pt>
          <cx:pt idx="9111">22.960000000000001</cx:pt>
          <cx:pt idx="9112">315.19999999999999</cx:pt>
          <cx:pt idx="9113">15.18</cx:pt>
          <cx:pt idx="9114">623.96000000000004</cx:pt>
          <cx:pt idx="9115">429.60000000000002</cx:pt>
          <cx:pt idx="9116">31.968</cx:pt>
          <cx:pt idx="9117">887.27099999999996</cx:pt>
          <cx:pt idx="9118">21.696000000000002</cx:pt>
          <cx:pt idx="9119">22.050000000000001</cx:pt>
          <cx:pt idx="9120">99.900000000000006</cx:pt>
          <cx:pt idx="9121">90.859999999999999</cx:pt>
          <cx:pt idx="9122">7.7800000000000002</cx:pt>
          <cx:pt idx="9123">78.759</cx:pt>
          <cx:pt idx="9124">9.5519999999999996</cx:pt>
          <cx:pt idx="9125">5.3440000000000003</cx:pt>
          <cx:pt idx="9126">8.2799999999999994</cx:pt>
          <cx:pt idx="9127">50.136000000000003</cx:pt>
          <cx:pt idx="9128">88.073999999999998</cx:pt>
          <cx:pt idx="9129">301.47000000000003</cx:pt>
          <cx:pt idx="9130">18.655999999999999</cx:pt>
          <cx:pt idx="9131">27.460000000000001</cx:pt>
          <cx:pt idx="9132">125.13</cx:pt>
          <cx:pt idx="9133">555.96000000000004</cx:pt>
          <cx:pt idx="9134">129.55199999999999</cx:pt>
          <cx:pt idx="9135">51.984000000000002</cx:pt>
          <cx:pt idx="9136">10.272</cx:pt>
          <cx:pt idx="9137">18.335999999999999</cx:pt>
          <cx:pt idx="9138">180.96000000000001</cx:pt>
          <cx:pt idx="9139">475.94400000000002</cx:pt>
          <cx:pt idx="9140">159.97999999999999</cx:pt>
          <cx:pt idx="9141">43.600000000000001</cx:pt>
          <cx:pt idx="9142">8.2880000000000003</cx:pt>
          <cx:pt idx="9143">1123.1279999999999</cx:pt>
          <cx:pt idx="9144">64.900000000000006</cx:pt>
          <cx:pt idx="9145">2.8079999999999998</cx:pt>
          <cx:pt idx="9146">99.980000000000004</cx:pt>
          <cx:pt idx="9147">8.0399999999999991</cx:pt>
          <cx:pt idx="9148">1564.29</cx:pt>
          <cx:pt idx="9149">138.56</cx:pt>
          <cx:pt idx="9150">65.519999999999996</cx:pt>
          <cx:pt idx="9151">14.576000000000001</cx:pt>
          <cx:pt idx="9152">23.199999999999999</cx:pt>
          <cx:pt idx="9153">16.463999999999999</cx:pt>
          <cx:pt idx="9154">19.312000000000001</cx:pt>
          <cx:pt idx="9155">40.079999999999998</cx:pt>
          <cx:pt idx="9156">101.95999999999999</cx:pt>
          <cx:pt idx="9157">259.74000000000001</cx:pt>
          <cx:pt idx="9158">255.41999999999999</cx:pt>
          <cx:pt idx="9159">4.3380000000000001</cx:pt>
          <cx:pt idx="9160">11.880000000000001</cx:pt>
          <cx:pt idx="9161">405.86000000000001</cx:pt>
          <cx:pt idx="9162">680.00999999999999</cx:pt>
          <cx:pt idx="9163">2.3759999999999999</cx:pt>
          <cx:pt idx="9164">143.12799999999999</cx:pt>
          <cx:pt idx="9165">4476.8000000000002</cx:pt>
          <cx:pt idx="9166">104.84999999999999</cx:pt>
          <cx:pt idx="9167">241.44</cx:pt>
          <cx:pt idx="9168">319.75999999999999</cx:pt>
          <cx:pt idx="9169">45.68</cx:pt>
          <cx:pt idx="9170">31.960000000000001</cx:pt>
          <cx:pt idx="9171">47.899999999999999</cx:pt>
          <cx:pt idx="9172">1112.9400000000001</cx:pt>
          <cx:pt idx="9173">22.920000000000002</cx:pt>
          <cx:pt idx="9174">71.975999999999999</cx:pt>
          <cx:pt idx="9175">19.440000000000001</cx:pt>
          <cx:pt idx="9176">31.085999999999999</cx:pt>
          <cx:pt idx="9177">13.98</cx:pt>
          <cx:pt idx="9178">23.649999999999999</cx:pt>
          <cx:pt idx="9179">707.88</cx:pt>
          <cx:pt idx="9180">11.952</cx:pt>
          <cx:pt idx="9181">31.128</cx:pt>
          <cx:pt idx="9182">55.759999999999998</cx:pt>
          <cx:pt idx="9183">24.559999999999999</cx:pt>
          <cx:pt idx="9184">51.75</cx:pt>
          <cx:pt idx="9185">207.184</cx:pt>
          <cx:pt idx="9186">1473.0999999999999</cx:pt>
          <cx:pt idx="9187">3.488</cx:pt>
          <cx:pt idx="9188">21.728000000000002</cx:pt>
          <cx:pt idx="9189">663.072</cx:pt>
          <cx:pt idx="9190">99.587999999999994</cx:pt>
          <cx:pt idx="9191">49.567999999999998</cx:pt>
          <cx:pt idx="9192">29.372</cx:pt>
          <cx:pt idx="9193">344.70400000000001</cx:pt>
          <cx:pt idx="9194">47.991999999999997</cx:pt>
          <cx:pt idx="9195">102.23999999999999</cx:pt>
          <cx:pt idx="9196">39.960000000000001</cx:pt>
          <cx:pt idx="9197">1432</cx:pt>
          <cx:pt idx="9198">41.039999999999999</cx:pt>
          <cx:pt idx="9199">256.78399999999999</cx:pt>
          <cx:pt idx="9200">120.98</cx:pt>
          <cx:pt idx="9201">315.98000000000002</cx:pt>
          <cx:pt idx="9202">28.751999999999999</cx:pt>
          <cx:pt idx="9203">114.95</cx:pt>
          <cx:pt idx="9204">23.039999999999999</cx:pt>
          <cx:pt idx="9205">15.48</cx:pt>
          <cx:pt idx="9206">51.840000000000003</cx:pt>
          <cx:pt idx="9207">39.816000000000003</cx:pt>
          <cx:pt idx="9208">16.059999999999999</cx:pt>
          <cx:pt idx="9209">7.2800000000000002</cx:pt>
          <cx:pt idx="9210">5.4000000000000004</cx:pt>
          <cx:pt idx="9211">19.440000000000001</cx:pt>
          <cx:pt idx="9212">39.880000000000003</cx:pt>
          <cx:pt idx="9213">79.439999999999998</cx:pt>
          <cx:pt idx="9214">20.664000000000001</cx:pt>
          <cx:pt idx="9215">32.399999999999999</cx:pt>
          <cx:pt idx="9216">13.762</cx:pt>
          <cx:pt idx="9217">15.279999999999999</cx:pt>
          <cx:pt idx="9218">44.688000000000002</cx:pt>
          <cx:pt idx="9219">301.47000000000003</cx:pt>
          <cx:pt idx="9220">11.07</cx:pt>
          <cx:pt idx="9221">1504.52</cx:pt>
          <cx:pt idx="9222">25.920000000000002</cx:pt>
          <cx:pt idx="9223">7.5359999999999996</cx:pt>
          <cx:pt idx="9224">1.4079999999999999</cx:pt>
          <cx:pt idx="9225">4.1440000000000001</cx:pt>
          <cx:pt idx="9226">52.752000000000002</cx:pt>
          <cx:pt idx="9227">381.36000000000001</cx:pt>
          <cx:pt idx="9228">6.7199999999999998</cx:pt>
          <cx:pt idx="9229">15.192</cx:pt>
          <cx:pt idx="9230">58.32</cx:pt>
          <cx:pt idx="9231">946.76400000000001</cx:pt>
          <cx:pt idx="9232">94.680000000000007</cx:pt>
          <cx:pt idx="9233">23.670000000000002</cx:pt>
          <cx:pt idx="9234">1091.1679999999999</cx:pt>
          <cx:pt idx="9235">18.690000000000001</cx:pt>
          <cx:pt idx="9236">568.72799999999995</cx:pt>
          <cx:pt idx="9237">7.3120000000000003</cx:pt>
          <cx:pt idx="9238">147.56800000000001</cx:pt>
          <cx:pt idx="9239">56.783999999999999</cx:pt>
          <cx:pt idx="9240">5.6070000000000002</cx:pt>
          <cx:pt idx="9241">6.5759999999999996</cx:pt>
          <cx:pt idx="9242">14.304</cx:pt>
          <cx:pt idx="9243">119.833</cx:pt>
          <cx:pt idx="9244">5.5599999999999996</cx:pt>
          <cx:pt idx="9245">32.399999999999999</cx:pt>
          <cx:pt idx="9246">9.8399999999999999</cx:pt>
          <cx:pt idx="9247">2.7799999999999998</cx:pt>
          <cx:pt idx="9248">3.6400000000000001</cx:pt>
          <cx:pt idx="9249">881.92999999999995</cx:pt>
          <cx:pt idx="9250">115.84</cx:pt>
          <cx:pt idx="9251">107.648</cx:pt>
          <cx:pt idx="9252">199.94999999999999</cx:pt>
          <cx:pt idx="9253">12.960000000000001</cx:pt>
          <cx:pt idx="9254">60.890000000000001</cx:pt>
          <cx:pt idx="9255">14.94</cx:pt>
          <cx:pt idx="9256">9.6400000000000006</cx:pt>
          <cx:pt idx="9257">332.94</cx:pt>
          <cx:pt idx="9258">51.899999999999999</cx:pt>
          <cx:pt idx="9259">64.959999999999994</cx:pt>
          <cx:pt idx="9260">25.5</cx:pt>
          <cx:pt idx="9261">215.976</cx:pt>
          <cx:pt idx="9262">389.97000000000003</cx:pt>
          <cx:pt idx="9263">269.91000000000003</cx:pt>
          <cx:pt idx="9264">11.673</cx:pt>
          <cx:pt idx="9265">64.847999999999999</cx:pt>
          <cx:pt idx="9266">14.56</cx:pt>
          <cx:pt idx="9267">102.58199999999999</cx:pt>
          <cx:pt idx="9268">20.039999999999999</cx:pt>
          <cx:pt idx="9269">32.088000000000001</cx:pt>
          <cx:pt idx="9270">4305.5519999999997</cx:pt>
          <cx:pt idx="9271">10.02</cx:pt>
          <cx:pt idx="9272">631.96000000000004</cx:pt>
          <cx:pt idx="9273">1577.9400000000001</cx:pt>
          <cx:pt idx="9274">255.84999999999999</cx:pt>
          <cx:pt idx="9275">184.70400000000001</cx:pt>
          <cx:pt idx="9276">47.920000000000002</cx:pt>
          <cx:pt idx="9277">15.936</cx:pt>
          <cx:pt idx="9278">8.0009999999999994</cx:pt>
          <cx:pt idx="9279">398.97199999999998</cx:pt>
          <cx:pt idx="9280">163.88</cx:pt>
          <cx:pt idx="9281">67.900000000000006</cx:pt>
          <cx:pt idx="9282">72.224000000000004</cx:pt>
          <cx:pt idx="9283">11.696</cx:pt>
          <cx:pt idx="9284">392.94</cx:pt>
          <cx:pt idx="9285">18.175999999999998</cx:pt>
          <cx:pt idx="9286">6.8879999999999999</cx:pt>
          <cx:pt idx="9287">457.48500000000001</cx:pt>
          <cx:pt idx="9288">1079.316</cx:pt>
          <cx:pt idx="9289">48.909999999999997</cx:pt>
          <cx:pt idx="9290">9.8399999999999999</cx:pt>
          <cx:pt idx="9291">34.5</cx:pt>
          <cx:pt idx="9292">0.55600000000000005</cx:pt>
          <cx:pt idx="9293">43.799999999999997</cx:pt>
          <cx:pt idx="9294">13.872</cx:pt>
          <cx:pt idx="9295">115.95999999999999</cx:pt>
          <cx:pt idx="9296">41.423999999999999</cx:pt>
          <cx:pt idx="9297">244.768</cx:pt>
          <cx:pt idx="9298">74.352000000000004</cx:pt>
          <cx:pt idx="9299">4.3120000000000003</cx:pt>
          <cx:pt idx="9300">56.686</cx:pt>
          <cx:pt idx="9301">97.968000000000004</cx:pt>
          <cx:pt idx="9302">7.8719999999999999</cx:pt>
          <cx:pt idx="9303">15.552</cx:pt>
          <cx:pt idx="9304">1.476</cx:pt>
          <cx:pt idx="9305">8.4000000000000004</cx:pt>
          <cx:pt idx="9306">6.5599999999999996</cx:pt>
          <cx:pt idx="9307">14.880000000000001</cx:pt>
          <cx:pt idx="9308">45.479999999999997</cx:pt>
          <cx:pt idx="9309">25.440000000000001</cx:pt>
          <cx:pt idx="9310">146.68799999999999</cx:pt>
          <cx:pt idx="9311">4.9279999999999999</cx:pt>
          <cx:pt idx="9312">63.488</cx:pt>
          <cx:pt idx="9313">418.31999999999999</cx:pt>
          <cx:pt idx="9314">123.858</cx:pt>
          <cx:pt idx="9315">118.782</cx:pt>
          <cx:pt idx="9316">769.18399999999997</cx:pt>
          <cx:pt idx="9317">47.904000000000003</cx:pt>
          <cx:pt idx="9318">13.359999999999999</cx:pt>
          <cx:pt idx="9319">163.76400000000001</cx:pt>
          <cx:pt idx="9320">183.91999999999999</cx:pt>
          <cx:pt idx="9321">11.375999999999999</cx:pt>
          <cx:pt idx="9322">66.111999999999995</cx:pt>
          <cx:pt idx="9323">211.03999999999999</cx:pt>
          <cx:pt idx="9324">594.81600000000003</cx:pt>
          <cx:pt idx="9325">72.959999999999994</cx:pt>
          <cx:pt idx="9326">80.959999999999994</cx:pt>
          <cx:pt idx="9327">455.71199999999999</cx:pt>
          <cx:pt idx="9328">25.98</cx:pt>
          <cx:pt idx="9329">45.280000000000001</cx:pt>
          <cx:pt idx="9330">15.56</cx:pt>
          <cx:pt idx="9331">859.20000000000005</cx:pt>
          <cx:pt idx="9332">195.68000000000001</cx:pt>
          <cx:pt idx="9333">14.199999999999999</cx:pt>
          <cx:pt idx="9334">314.35199999999998</cx:pt>
          <cx:pt idx="9335">4.6079999999999997</cx:pt>
          <cx:pt idx="9336">17.899999999999999</cx:pt>
          <cx:pt idx="9337">2.992</cx:pt>
          <cx:pt idx="9338">20.064</cx:pt>
          <cx:pt idx="9339">146.72999999999999</cx:pt>
          <cx:pt idx="9340">18.75</cx:pt>
          <cx:pt idx="9341">117.57599999999999</cx:pt>
          <cx:pt idx="9342">51.183999999999997</cx:pt>
          <cx:pt idx="9343">455.97000000000003</cx:pt>
          <cx:pt idx="9344">5.7149999999999999</cx:pt>
          <cx:pt idx="9345">57.594000000000001</cx:pt>
          <cx:pt idx="9346">30.143999999999998</cx:pt>
          <cx:pt idx="9347">899.42999999999995</cx:pt>
          <cx:pt idx="9348">842.72000000000003</cx:pt>
          <cx:pt idx="9349">41.960000000000001</cx:pt>
          <cx:pt idx="9350">13.215999999999999</cx:pt>
          <cx:pt idx="9351">184.75200000000001</cx:pt>
          <cx:pt idx="9352">520.46400000000006</cx:pt>
          <cx:pt idx="9353">11.423999999999999</cx:pt>
          <cx:pt idx="9354">19.440000000000001</cx:pt>
          <cx:pt idx="9355">3.6400000000000001</cx:pt>
          <cx:pt idx="9356">18.539999999999999</cx:pt>
          <cx:pt idx="9357">43.119999999999997</cx:pt>
          <cx:pt idx="9358">313.72199999999998</cx:pt>
          <cx:pt idx="9359">45.979999999999997</cx:pt>
          <cx:pt idx="9360">428.68000000000001</cx:pt>
          <cx:pt idx="9361">30.576000000000001</cx:pt>
          <cx:pt idx="9362">13.02</cx:pt>
          <cx:pt idx="9363">22.140000000000001</cx:pt>
          <cx:pt idx="9364">359.31999999999999</cx:pt>
          <cx:pt idx="9365">11.56</cx:pt>
          <cx:pt idx="9366">68.480000000000004</cx:pt>
          <cx:pt idx="9367">1676.8800000000001</cx:pt>
          <cx:pt idx="9368">37.939999999999998</cx:pt>
          <cx:pt idx="9369">272.97000000000003</cx:pt>
          <cx:pt idx="9370">41.567999999999998</cx:pt>
          <cx:pt idx="9371">317.05799999999999</cx:pt>
          <cx:pt idx="9372">8.0399999999999991</cx:pt>
          <cx:pt idx="9373">419.94400000000002</cx:pt>
          <cx:pt idx="9374">61.380000000000003</cx:pt>
          <cx:pt idx="9375">50</cx:pt>
          <cx:pt idx="9376">31.800000000000001</cx:pt>
          <cx:pt idx="9377">32.560000000000002</cx:pt>
          <cx:pt idx="9378">7.0720000000000001</cx:pt>
          <cx:pt idx="9379">45.527999999999999</cx:pt>
          <cx:pt idx="9380">64.784000000000006</cx:pt>
          <cx:pt idx="9381">424.27199999999999</cx:pt>
          <cx:pt idx="9382">1.3440000000000001</cx:pt>
          <cx:pt idx="9383">83.920000000000002</cx:pt>
          <cx:pt idx="9384">25.920000000000002</cx:pt>
          <cx:pt idx="9385">120.57599999999999</cx:pt>
          <cx:pt idx="9386">79.920000000000002</cx:pt>
          <cx:pt idx="9387">12.279999999999999</cx:pt>
          <cx:pt idx="9388">542.94000000000005</cx:pt>
          <cx:pt idx="9389">2.04</cx:pt>
          <cx:pt idx="9390">228.91999999999999</cx:pt>
          <cx:pt idx="9391">7.992</cx:pt>
          <cx:pt idx="9392">582.33600000000001</cx:pt>
          <cx:pt idx="9393">629.95000000000005</cx:pt>
          <cx:pt idx="9394">631.78200000000004</cx:pt>
          <cx:pt idx="9395">801.56799999999998</cx:pt>
          <cx:pt idx="9396">75.180000000000007</cx:pt>
          <cx:pt idx="9397">30.98</cx:pt>
          <cx:pt idx="9398">1349.9100000000001</cx:pt>
          <cx:pt idx="9399">14.112</cx:pt>
          <cx:pt idx="9400">31.120000000000001</cx:pt>
          <cx:pt idx="9401">4.2720000000000002</cx:pt>
          <cx:pt idx="9402">209.148</cx:pt>
          <cx:pt idx="9403">1591.02</cx:pt>
          <cx:pt idx="9404">7.9199999999999999</cx:pt>
          <cx:pt idx="9405">574.90999999999997</cx:pt>
          <cx:pt idx="9406">8.4480000000000004</cx:pt>
          <cx:pt idx="9407">1071</cx:pt>
          <cx:pt idx="9408">12.07</cx:pt>
          <cx:pt idx="9409">3.2730000000000001</cx:pt>
          <cx:pt idx="9410">87.920000000000002</cx:pt>
          <cx:pt idx="9411">104.696</cx:pt>
          <cx:pt idx="9412">2803.9200000000001</cx:pt>
          <cx:pt idx="9413">6.8159999999999998</cx:pt>
          <cx:pt idx="9414">249.584</cx:pt>
          <cx:pt idx="9415">17.940000000000001</cx:pt>
          <cx:pt idx="9416">10.109999999999999</cx:pt>
          <cx:pt idx="9417">10.368</cx:pt>
          <cx:pt idx="9418">11.952</cx:pt>
          <cx:pt idx="9419">15.224</cx:pt>
          <cx:pt idx="9420">21.984000000000002</cx:pt>
          <cx:pt idx="9421">604.75199999999995</cx:pt>
          <cx:pt idx="9422">40.700000000000003</cx:pt>
          <cx:pt idx="9423">302.37599999999998</cx:pt>
          <cx:pt idx="9424">45</cx:pt>
          <cx:pt idx="9425">3785.2919999999999</cx:pt>
          <cx:pt idx="9426">35.399999999999999</cx:pt>
          <cx:pt idx="9427">199.90000000000001</cx:pt>
          <cx:pt idx="9428">1212.96</cx:pt>
          <cx:pt idx="9429">1099.96</cx:pt>
          <cx:pt idx="9430">103.48099999999999</cx:pt>
          <cx:pt idx="9431">5.9039999999999999</cx:pt>
          <cx:pt idx="9432">30.079999999999998</cx:pt>
          <cx:pt idx="9433">36.287999999999997</cx:pt>
          <cx:pt idx="9434">10.272</cx:pt>
          <cx:pt idx="9435">252.80000000000001</cx:pt>
          <cx:pt idx="9436">2.9460000000000002</cx:pt>
          <cx:pt idx="9437">12.960000000000001</cx:pt>
          <cx:pt idx="9438">285.57600000000002</cx:pt>
          <cx:pt idx="9439">22.239999999999998</cx:pt>
          <cx:pt idx="9440">14.619999999999999</cx:pt>
          <cx:pt idx="9441">48.359999999999999</cx:pt>
          <cx:pt idx="9442">16.256</cx:pt>
          <cx:pt idx="9443">219.184</cx:pt>
          <cx:pt idx="9444">95.840000000000003</cx:pt>
          <cx:pt idx="9445">12.390000000000001</cx:pt>
          <cx:pt idx="9446">35.880000000000003</cx:pt>
          <cx:pt idx="9447">477.30000000000001</cx:pt>
          <cx:pt idx="9448">12.32</cx:pt>
          <cx:pt idx="9449">8.6080000000000005</cx:pt>
          <cx:pt idx="9450">136.25999999999999</cx:pt>
          <cx:pt idx="9451">186.15000000000001</cx:pt>
          <cx:pt idx="9452">81.792000000000002</cx:pt>
          <cx:pt idx="9453">47.189999999999998</cx:pt>
          <cx:pt idx="9454">36.783999999999999</cx:pt>
          <cx:pt idx="9455">91.474999999999994</cx:pt>
          <cx:pt idx="9456">27.192</cx:pt>
          <cx:pt idx="9457">12.06</cx:pt>
          <cx:pt idx="9458">144.59999999999999</cx:pt>
          <cx:pt idx="9459">15.992000000000001</cx:pt>
          <cx:pt idx="9460">34.439999999999998</cx:pt>
          <cx:pt idx="9461">321.55200000000002</cx:pt>
          <cx:pt idx="9462">701.96000000000004</cx:pt>
          <cx:pt idx="9463">19.456</cx:pt>
          <cx:pt idx="9464">17.280000000000001</cx:pt>
          <cx:pt idx="9465">31.960000000000001</cx:pt>
          <cx:pt idx="9466">164.68799999999999</cx:pt>
          <cx:pt idx="9467">166.5</cx:pt>
          <cx:pt idx="9468">12.960000000000001</cx:pt>
          <cx:pt idx="9469">110.95999999999999</cx:pt>
          <cx:pt idx="9470">99.980000000000004</cx:pt>
          <cx:pt idx="9471">11.423999999999999</cx:pt>
          <cx:pt idx="9472">128.124</cx:pt>
          <cx:pt idx="9473">101.40000000000001</cx:pt>
          <cx:pt idx="9474">5.9039999999999999</cx:pt>
          <cx:pt idx="9475">173.488</cx:pt>
          <cx:pt idx="9476">51.560000000000002</cx:pt>
          <cx:pt idx="9477">3.5640000000000001</cx:pt>
          <cx:pt idx="9478">13.16</cx:pt>
          <cx:pt idx="9479">3.8279999999999998</cx:pt>
          <cx:pt idx="9480">304.99000000000001</cx:pt>
          <cx:pt idx="9481">18.16</cx:pt>
          <cx:pt idx="9482">319.98399999999998</cx:pt>
          <cx:pt idx="9483">19.68</cx:pt>
          <cx:pt idx="9484">781.86400000000003</cx:pt>
          <cx:pt idx="9485">30.815999999999999</cx:pt>
          <cx:pt idx="9486">673.34400000000005</cx:pt>
          <cx:pt idx="9487">6.54</cx:pt>
          <cx:pt idx="9488">572.79999999999995</cx:pt>
          <cx:pt idx="9489">197.05000000000001</cx:pt>
          <cx:pt idx="9490">2022.2719999999999</cx:pt>
          <cx:pt idx="9491">9.1199999999999992</cx:pt>
          <cx:pt idx="9492">38.159999999999997</cx:pt>
          <cx:pt idx="9493">1592.8499999999999</cx:pt>
          <cx:pt idx="9494">11.880000000000001</cx:pt>
          <cx:pt idx="9495">120</cx:pt>
          <cx:pt idx="9496">8.6699999999999999</cx:pt>
          <cx:pt idx="9497">4.4100000000000001</cx:pt>
          <cx:pt idx="9498">167.94</cx:pt>
          <cx:pt idx="9499">67.799999999999997</cx:pt>
          <cx:pt idx="9500">26.940000000000001</cx:pt>
          <cx:pt idx="9501">32.039999999999999</cx:pt>
          <cx:pt idx="9502">32.130000000000003</cx:pt>
          <cx:pt idx="9503">2.8799999999999999</cx:pt>
          <cx:pt idx="9504">1091.9300000000001</cx:pt>
          <cx:pt idx="9505">111.95999999999999</cx:pt>
          <cx:pt idx="9506">26.699999999999999</cx:pt>
          <cx:pt idx="9507">40.200000000000003</cx:pt>
          <cx:pt idx="9508">13.890000000000001</cx:pt>
          <cx:pt idx="9509">689.82000000000005</cx:pt>
          <cx:pt idx="9510">38.340000000000003</cx:pt>
          <cx:pt idx="9511">9.2639999999999993</cx:pt>
          <cx:pt idx="9512">204.66640000000001</cx:pt>
          <cx:pt idx="9513">1649.75</cx:pt>
          <cx:pt idx="9514">91.055999999999997</cx:pt>
          <cx:pt idx="9515">54.207999999999998</cx:pt>
          <cx:pt idx="9516">26.981999999999999</cx:pt>
          <cx:pt idx="9517">6.9119999999999999</cx:pt>
          <cx:pt idx="9518">435.50400000000002</cx:pt>
          <cx:pt idx="9519">81.079999999999998</cx:pt>
          <cx:pt idx="9520">93.019999999999996</cx:pt>
          <cx:pt idx="9521">323.976</cx:pt>
          <cx:pt idx="9522">15.552</cx:pt>
          <cx:pt idx="9523">32.591999999999999</cx:pt>
          <cx:pt idx="9524">83.920000000000002</cx:pt>
          <cx:pt idx="9525">199.90000000000001</cx:pt>
          <cx:pt idx="9526">31.175999999999998</cx:pt>
          <cx:pt idx="9527">172.75200000000001</cx:pt>
          <cx:pt idx="9528">9.2959999999999994</cx:pt>
          <cx:pt idx="9529">12.768000000000001</cx:pt>
          <cx:pt idx="9530">52.759999999999998</cx:pt>
          <cx:pt idx="9531">55.616</cx:pt>
          <cx:pt idx="9532">427.64400000000001</cx:pt>
          <cx:pt idx="9533">40.670000000000002</cx:pt>
          <cx:pt idx="9534">33.479999999999997</cx:pt>
          <cx:pt idx="9535">9.7279999999999998</cx:pt>
          <cx:pt idx="9536">8.8559999999999999</cx:pt>
          <cx:pt idx="9537">477.666</cx:pt>
          <cx:pt idx="9538">16.899999999999999</cx:pt>
          <cx:pt idx="9539">39.960000000000001</cx:pt>
          <cx:pt idx="9540">191.96799999999999</cx:pt>
          <cx:pt idx="9541">35.520000000000003</cx:pt>
          <cx:pt idx="9542">6.2300000000000004</cx:pt>
          <cx:pt idx="9543">56.704000000000001</cx:pt>
          <cx:pt idx="9544">369.19920000000002</cx:pt>
          <cx:pt idx="9545">1.98</cx:pt>
          <cx:pt idx="9546">75.879999999999995</cx:pt>
          <cx:pt idx="9547">6.8479999999999999</cx:pt>
          <cx:pt idx="9548">4.6260000000000003</cx:pt>
          <cx:pt idx="9549">453.60000000000002</cx:pt>
          <cx:pt idx="9550">13.848000000000001</cx:pt>
          <cx:pt idx="9551">577.58399999999995</cx:pt>
          <cx:pt idx="9552">151.96000000000001</cx:pt>
          <cx:pt idx="9553">68.432000000000002</cx:pt>
          <cx:pt idx="9554">71.120000000000005</cx:pt>
          <cx:pt idx="9555">3.008</cx:pt>
          <cx:pt idx="9556">184.66</cx:pt>
          <cx:pt idx="9557">5.3120000000000003</cx:pt>
          <cx:pt idx="9558">132.52000000000001</cx:pt>
          <cx:pt idx="9559">195.63999999999999</cx:pt>
          <cx:pt idx="9560">51.968000000000004</cx:pt>
          <cx:pt idx="9561">431.976</cx:pt>
          <cx:pt idx="9562">224.93700000000001</cx:pt>
          <cx:pt idx="9563">6</cx:pt>
          <cx:pt idx="9564">11.76</cx:pt>
          <cx:pt idx="9565">1125.4880000000001</cx:pt>
          <cx:pt idx="9566">12.645</cx:pt>
          <cx:pt idx="9567">4.032</cx:pt>
          <cx:pt idx="9568">79.959999999999994</cx:pt>
          <cx:pt idx="9569">6.7320000000000002</cx:pt>
          <cx:pt idx="9570">33.567999999999998</cx:pt>
          <cx:pt idx="9571">15.84</cx:pt>
          <cx:pt idx="9572">24.423999999999999</cx:pt>
          <cx:pt idx="9573">17.120000000000001</cx:pt>
          <cx:pt idx="9574">31.559999999999999</cx:pt>
          <cx:pt idx="9575">105.68600000000001</cx:pt>
          <cx:pt idx="9576">399.54000000000002</cx:pt>
          <cx:pt idx="9577">104.93000000000001</cx:pt>
          <cx:pt idx="9578">1079.8499999999999</cx:pt>
          <cx:pt idx="9579">70.980000000000004</cx:pt>
          <cx:pt idx="9580">29.949999999999999</cx:pt>
          <cx:pt idx="9581">589.40999999999997</cx:pt>
          <cx:pt idx="9582">9.6479999999999997</cx:pt>
          <cx:pt idx="9583">400.78399999999999</cx:pt>
          <cx:pt idx="9584">53.719999999999999</cx:pt>
          <cx:pt idx="9585">31.007999999999999</cx:pt>
          <cx:pt idx="9586">61.119999999999997</cx:pt>
          <cx:pt idx="9587">195.136</cx:pt>
          <cx:pt idx="9588">121.536</cx:pt>
          <cx:pt idx="9589">17.472000000000001</cx:pt>
          <cx:pt idx="9590">104.58</cx:pt>
          <cx:pt idx="9591">24.699999999999999</cx:pt>
          <cx:pt idx="9592">302.72000000000003</cx:pt>
          <cx:pt idx="9593">8.5600000000000005</cx:pt>
          <cx:pt idx="9594">11.56</cx:pt>
          <cx:pt idx="9595">25.859999999999999</cx:pt>
          <cx:pt idx="9596">276.78399999999999</cx:pt>
          <cx:pt idx="9597">110.352</cx:pt>
          <cx:pt idx="9598">60.840000000000003</cx:pt>
          <cx:pt idx="9599">35.207999999999998</cx:pt>
          <cx:pt idx="9600">41.472000000000001</cx:pt>
          <cx:pt idx="9601">239.5</cx:pt>
          <cx:pt idx="9602">34.200000000000003</cx:pt>
          <cx:pt idx="9603">376.86599999999999</cx:pt>
          <cx:pt idx="9604">197.72</cx:pt>
          <cx:pt idx="9605">70.719999999999999</cx:pt>
          <cx:pt idx="9606">194.352</cx:pt>
          <cx:pt idx="9607">21.600000000000001</cx:pt>
          <cx:pt idx="9608">11.07</cx:pt>
          <cx:pt idx="9609">282.83999999999997</cx:pt>
          <cx:pt idx="9610">27.719999999999999</cx:pt>
          <cx:pt idx="9611">11.68</cx:pt>
          <cx:pt idx="9612">239.98400000000001</cx:pt>
          <cx:pt idx="9613">22.98</cx:pt>
          <cx:pt idx="9614">102.13</cx:pt>
          <cx:pt idx="9615">2033.5840000000001</cx:pt>
          <cx:pt idx="9616">5.7599999999999998</cx:pt>
          <cx:pt idx="9617">899.98199999999997</cx:pt>
          <cx:pt idx="9618">86.352000000000004</cx:pt>
          <cx:pt idx="9619">139.96000000000001</cx:pt>
          <cx:pt idx="9620">16.704000000000001</cx:pt>
          <cx:pt idx="9621">3.1520000000000001</cx:pt>
          <cx:pt idx="9622">32.896000000000001</cx:pt>
          <cx:pt idx="9623">21.391999999999999</cx:pt>
          <cx:pt idx="9624">307.31400000000002</cx:pt>
          <cx:pt idx="9625">409.99919999999997</cx:pt>
          <cx:pt idx="9626">9.2479999999999993</cx:pt>
          <cx:pt idx="9627">14.67</cx:pt>
          <cx:pt idx="9628">37.408000000000001</cx:pt>
          <cx:pt idx="9629">3.4380000000000002</cx:pt>
          <cx:pt idx="9630">7.1520000000000001</cx:pt>
          <cx:pt idx="9631">179.69999999999999</cx:pt>
          <cx:pt idx="9632">90.640000000000001</cx:pt>
          <cx:pt idx="9633">177</cx:pt>
          <cx:pt idx="9634">79.450000000000003</cx:pt>
          <cx:pt idx="9635">1628.8199999999999</cx:pt>
          <cx:pt idx="9636">137.53999999999999</cx:pt>
          <cx:pt idx="9637">730.20000000000005</cx:pt>
          <cx:pt idx="9638">11.56</cx:pt>
          <cx:pt idx="9639">4297.6440000000002</cx:pt>
          <cx:pt idx="9640">20.649999999999999</cx:pt>
          <cx:pt idx="9641">204.90000000000001</cx:pt>
          <cx:pt idx="9642">436.70400000000001</cx:pt>
          <cx:pt idx="9643">481.56799999999998</cx:pt>
          <cx:pt idx="9644">89.543999999999997</cx:pt>
          <cx:pt idx="9645">35.167999999999999</cx:pt>
          <cx:pt idx="9646">72.587999999999994</cx:pt>
          <cx:pt idx="9647">221.16</cx:pt>
          <cx:pt idx="9648">281.97000000000003</cx:pt>
          <cx:pt idx="9649">3406.6640000000002</cx:pt>
          <cx:pt idx="9650">37.170000000000002</cx:pt>
          <cx:pt idx="9651">64.959999999999994</cx:pt>
          <cx:pt idx="9652">595.38</cx:pt>
          <cx:pt idx="9653">95.983999999999995</cx:pt>
          <cx:pt idx="9654">4.9379999999999997</cx:pt>
          <cx:pt idx="9655">97.439999999999998</cx:pt>
          <cx:pt idx="9656">3.984</cx:pt>
          <cx:pt idx="9657">13.039999999999999</cx:pt>
          <cx:pt idx="9658">579.52800000000002</cx:pt>
          <cx:pt idx="9659">18.75</cx:pt>
          <cx:pt idx="9660">3023.9279999999999</cx:pt>
          <cx:pt idx="9661">26.960000000000001</cx:pt>
          <cx:pt idx="9662">477.60000000000002</cx:pt>
          <cx:pt idx="9663">193.94999999999999</cx:pt>
          <cx:pt idx="9664">12.960000000000001</cx:pt>
          <cx:pt idx="9665">119.94</cx:pt>
          <cx:pt idx="9666">12.42</cx:pt>
          <cx:pt idx="9667">18.088000000000001</cx:pt>
          <cx:pt idx="9668">71.969999999999999</cx:pt>
          <cx:pt idx="9669">14.94</cx:pt>
          <cx:pt idx="9670">64.680000000000007</cx:pt>
          <cx:pt idx="9671">22</cx:pt>
          <cx:pt idx="9672">7.968</cx:pt>
          <cx:pt idx="9673">1499.97</cx:pt>
          <cx:pt idx="9674">26.632000000000001</cx:pt>
          <cx:pt idx="9675">41.600000000000001</cx:pt>
          <cx:pt idx="9676">64.019999999999996</cx:pt>
          <cx:pt idx="9677">6.9900000000000002</cx:pt>
          <cx:pt idx="9678">6.8399999999999999</cx:pt>
          <cx:pt idx="9679">323.10000000000002</cx:pt>
          <cx:pt idx="9680">668.15999999999997</cx:pt>
          <cx:pt idx="9681">8.6400000000000006</cx:pt>
          <cx:pt idx="9682">38.880000000000003</cx:pt>
          <cx:pt idx="9683">201.03999999999999</cx:pt>
          <cx:pt idx="9684">12.960000000000001</cx:pt>
          <cx:pt idx="9685">16.59</cx:pt>
          <cx:pt idx="9686">35.100000000000001</cx:pt>
          <cx:pt idx="9687">11.646000000000001</cx:pt>
          <cx:pt idx="9688">32.399999999999999</cx:pt>
          <cx:pt idx="9689">503.95999999999998</cx:pt>
          <cx:pt idx="9690">7.04</cx:pt>
          <cx:pt idx="9691">613.99919999999997</cx:pt>
          <cx:pt idx="9692">470.36000000000001</cx:pt>
          <cx:pt idx="9693">31.079999999999998</cx:pt>
          <cx:pt idx="9694">7.2999999999999998</cx:pt>
          <cx:pt idx="9695">73.536000000000001</cx:pt>
          <cx:pt idx="9696">491.55000000000001</cx:pt>
          <cx:pt idx="9697">30.335999999999999</cx:pt>
          <cx:pt idx="9698">22.829999999999998</cx:pt>
          <cx:pt idx="9699">54.32</cx:pt>
          <cx:pt idx="9700">196.77600000000001</cx:pt>
          <cx:pt idx="9701">3.6200000000000001</cx:pt>
          <cx:pt idx="9702">11.539999999999999</cx:pt>
          <cx:pt idx="9703">849.95000000000005</cx:pt>
          <cx:pt idx="9704">11.01</cx:pt>
          <cx:pt idx="9705">39.624000000000002</cx:pt>
          <cx:pt idx="9706">242.136</cx:pt>
          <cx:pt idx="9707">12.390000000000001</cx:pt>
          <cx:pt idx="9708">19.960000000000001</cx:pt>
          <cx:pt idx="9709">340.92000000000002</cx:pt>
          <cx:pt idx="9710">273.56799999999998</cx:pt>
          <cx:pt idx="9711">13.194000000000001</cx:pt>
          <cx:pt idx="9712">1080.096</cx:pt>
          <cx:pt idx="9713">51.560000000000002</cx:pt>
          <cx:pt idx="9714">58.415999999999997</cx:pt>
          <cx:pt idx="9715">57.584000000000003</cx:pt>
          <cx:pt idx="9716">37.311999999999998</cx:pt>
          <cx:pt idx="9717">79.959999999999994</cx:pt>
          <cx:pt idx="9718">223.96000000000001</cx:pt>
          <cx:pt idx="9719">221.024</cx:pt>
          <cx:pt idx="9720">18.960000000000001</cx:pt>
          <cx:pt idx="9721">326.64600000000002</cx:pt>
          <cx:pt idx="9722">89.969999999999999</cx:pt>
          <cx:pt idx="9723">296.71199999999999</cx:pt>
          <cx:pt idx="9724">12.224</cx:pt>
          <cx:pt idx="9725">89.969999999999999</cx:pt>
          <cx:pt idx="9726">286.86000000000001</cx:pt>
          <cx:pt idx="9727">979.95000000000005</cx:pt>
          <cx:pt idx="9728">4.3600000000000003</cx:pt>
          <cx:pt idx="9729">10.048</cx:pt>
          <cx:pt idx="9730">807.75</cx:pt>
          <cx:pt idx="9731">34.240000000000002</cx:pt>
          <cx:pt idx="9732">500.24000000000001</cx:pt>
          <cx:pt idx="9733">20.120000000000001</cx:pt>
          <cx:pt idx="9734">896.99000000000001</cx:pt>
          <cx:pt idx="9735">5.8799999999999999</cx:pt>
          <cx:pt idx="9736">269.98000000000002</cx:pt>
          <cx:pt idx="9737">310.12</cx:pt>
          <cx:pt idx="9738">70.463999999999999</cx:pt>
          <cx:pt idx="9739">19.68</cx:pt>
          <cx:pt idx="9740">140.66999999999999</cx:pt>
          <cx:pt idx="9741">4404.8999999999996</cx:pt>
          <cx:pt idx="9742">62.649999999999999</cx:pt>
          <cx:pt idx="9743">9.4499999999999993</cx:pt>
          <cx:pt idx="9744">268.57600000000002</cx:pt>
          <cx:pt idx="9745">364.07999999999998</cx:pt>
          <cx:pt idx="9746">71.087999999999994</cx:pt>
          <cx:pt idx="9747">10.984</cx:pt>
          <cx:pt idx="9748">797.94399999999996</cx:pt>
          <cx:pt idx="9749">159.97999999999999</cx:pt>
          <cx:pt idx="9750">5.3440000000000003</cx:pt>
          <cx:pt idx="9751">27.719999999999999</cx:pt>
          <cx:pt idx="9752">2.496</cx:pt>
          <cx:pt idx="9753">8.2599999999999998</cx:pt>
          <cx:pt idx="9754">17.760000000000002</cx:pt>
          <cx:pt idx="9755">332.94</cx:pt>
          <cx:pt idx="9756">292.10000000000002</cx:pt>
          <cx:pt idx="9757">206.09999999999999</cx:pt>
          <cx:pt idx="9758">17.640000000000001</cx:pt>
          <cx:pt idx="9759">1403.9200000000001</cx:pt>
          <cx:pt idx="9760">4.2999999999999998</cx:pt>
          <cx:pt idx="9761">239.97</cx:pt>
          <cx:pt idx="9762">81.959999999999994</cx:pt>
          <cx:pt idx="9763">238.62</cx:pt>
          <cx:pt idx="9764">139.80000000000001</cx:pt>
          <cx:pt idx="9765">9.8399999999999999</cx:pt>
          <cx:pt idx="9766">7.7800000000000002</cx:pt>
          <cx:pt idx="9767">54.899999999999999</cx:pt>
          <cx:pt idx="9768">50.039999999999999</cx:pt>
          <cx:pt idx="9769">339.92000000000002</cx:pt>
          <cx:pt idx="9770">10.528</cx:pt>
          <cx:pt idx="9771">42.384</cx:pt>
          <cx:pt idx="9772">123.92</cx:pt>
          <cx:pt idx="9773">135.94999999999999</cx:pt>
          <cx:pt idx="9774">2177.5839999999998</cx:pt>
          <cx:pt idx="9775">17.495999999999999</cx:pt>
          <cx:pt idx="9776">16.783999999999999</cx:pt>
          <cx:pt idx="9777">431.13600000000002</cx:pt>
          <cx:pt idx="9778">8.8800000000000008</cx:pt>
          <cx:pt idx="9779">4.8360000000000003</cx:pt>
          <cx:pt idx="9780">437.85000000000002</cx:pt>
          <cx:pt idx="9781">673.56799999999998</cx:pt>
          <cx:pt idx="9782">274.80000000000001</cx:pt>
          <cx:pt idx="9783">62.18</cx:pt>
          <cx:pt idx="9784">8.2799999999999994</cx:pt>
          <cx:pt idx="9785">48.810000000000002</cx:pt>
          <cx:pt idx="9786">149.90000000000001</cx:pt>
          <cx:pt idx="9787">1023.332</cx:pt>
          <cx:pt idx="9788">600.55799999999999</cx:pt>
          <cx:pt idx="9789">39.991999999999997</cx:pt>
          <cx:pt idx="9790">211.24600000000001</cx:pt>
          <cx:pt idx="9791">56.064</cx:pt>
          <cx:pt idx="9792">107.77200000000001</cx:pt>
          <cx:pt idx="9793">4.8319999999999999</cx:pt>
          <cx:pt idx="9794">18.239999999999998</cx:pt>
          <cx:pt idx="9795">3.798</cx:pt>
          <cx:pt idx="9796">10.368</cx:pt>
          <cx:pt idx="9797">235.18799999999999</cx:pt>
          <cx:pt idx="9798">26.376000000000001</cx:pt>
          <cx:pt idx="9799">10.384</cx:pt>
        </cx:lvl>
      </cx:numDim>
    </cx:data>
  </cx:chartData>
  <cx:chart>
    <cx:title pos="t" align="ctr" overlay="0">
      <cx:tx>
        <cx:txData>
          <cx:v>Regional Sales Performance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>
              <a:solidFill>
                <a:schemeClr val="bg1"/>
              </a:solidFill>
            </a:defRPr>
          </a:pPr>
          <a:r>
            <a:rPr lang="en-GB" sz="2000" b="0" i="0" u="none" strike="noStrike" baseline="0">
              <a:solidFill>
                <a:schemeClr val="bg1"/>
              </a:solidFill>
              <a:latin typeface="Aptos Narrow" panose="02110004020202020204"/>
            </a:rPr>
            <a:t>Regional Sales Performance</a:t>
          </a:r>
        </a:p>
      </cx:txPr>
    </cx:title>
    <cx:plotArea>
      <cx:plotAreaRegion>
        <cx:series layoutId="clusteredColumn" uniqueId="{B2CAEBC3-815D-FC49-B688-DE2667FF7D86}" formatIdx="0">
          <cx:tx>
            <cx:txData>
              <cx:f>'Dataset_1 (2)'!$R$1</cx:f>
              <cx:v> Sales </cx:v>
            </cx:txData>
          </cx:tx>
          <cx:dataLabels pos="outEnd"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>
                    <a:solidFill>
                      <a:schemeClr val="bg1"/>
                    </a:solidFill>
                  </a:defRPr>
                </a:pPr>
                <a:endParaRPr lang="en-GB" sz="900" b="0" i="0" u="none" strike="noStrike" baseline="0">
                  <a:solidFill>
                    <a:schemeClr val="bg1"/>
                  </a:solidFill>
                  <a:latin typeface="Calibri"/>
                </a:endParaRPr>
              </a:p>
            </cx:txPr>
            <cx:visibility seriesName="0" categoryName="0" value="1"/>
          </cx:dataLabels>
          <cx:dataId val="0"/>
          <cx:layoutPr>
            <cx:aggregation/>
          </cx:layoutPr>
        </cx:series>
      </cx:plotAreaRegion>
      <cx:axis id="0">
        <cx:catScaling gapWidth="0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>
                <a:solidFill>
                  <a:schemeClr val="bg1"/>
                </a:solidFill>
              </a:defRPr>
            </a:pPr>
            <a:endParaRPr lang="en-GB" sz="900" b="0" i="0" u="none" strike="noStrike" baseline="0">
              <a:solidFill>
                <a:schemeClr val="bg1"/>
              </a:solidFill>
              <a:latin typeface="Calibri"/>
            </a:endParaRPr>
          </a:p>
        </cx:txPr>
      </cx:axis>
      <cx:axis id="1">
        <cx:valScaling/>
        <cx:title>
          <cx:tx>
            <cx:txData>
              <cx:v>Sales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>
                  <a:solidFill>
                    <a:schemeClr val="bg1"/>
                  </a:solidFill>
                </a:defRPr>
              </a:pPr>
              <a:r>
                <a:rPr lang="en-GB" sz="1400" b="0" i="0" u="none" strike="noStrike" baseline="0">
                  <a:solidFill>
                    <a:schemeClr val="bg1"/>
                  </a:solidFill>
                  <a:latin typeface="Aptos Narrow" panose="02110004020202020204"/>
                </a:rPr>
                <a:t>Sales</a:t>
              </a:r>
            </a:p>
          </cx:txPr>
        </cx:title>
        <cx:majorGridlines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>
                <a:solidFill>
                  <a:schemeClr val="bg1"/>
                </a:solidFill>
              </a:defRPr>
            </a:pPr>
            <a:endParaRPr lang="en-GB" sz="900" b="0" i="0" u="none" strike="noStrike" baseline="0">
              <a:solidFill>
                <a:schemeClr val="bg1"/>
              </a:solidFill>
              <a:latin typeface="Calibri"/>
            </a:endParaRPr>
          </a:p>
        </cx:txPr>
      </cx:axis>
    </cx:plotArea>
  </cx:chart>
</cx:chartSpace>
</file>

<file path=ppt/charts/chartEx4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Rough_Work!$U$19:$U$30</cx:f>
        <cx:lvl ptCount="12" formatCode="0.00">
          <cx:pt idx="0">14205.706999999997</cx:pt>
          <cx:pt idx="1">434474.57010000054</cx:pt>
          <cx:pt idx="2">55205.797000000028</cx:pt>
          <cx:pt idx="3">27906.854999999992</cx:pt>
          <cx:pt idx="4">23644.303</cx:pt>
          <cx:pt idx="5">476862.684100001</cx:pt>
          <cx:pt idx="6">442969.66610000073</cx:pt>
          <cx:pt idx="7">27117.536499999995</cx:pt>
          <cx:pt idx="8">81623.526799999978</cx:pt>
          <cx:pt idx="9">31453.392999999989</cx:pt>
          <cx:pt idx="10">77907.660700000008</cx:pt>
          <cx:pt idx="11">68167.058499999999</cx:pt>
        </cx:lvl>
      </cx:numDim>
    </cx:data>
    <cx:data id="1">
      <cx:numDim type="val">
        <cx:f>Rough_Work!$R$19:$R$30</cx:f>
        <cx:lvl ptCount="12" formatCode="0.00">
          <cx:pt idx="0">18066.957599999994</cx:pt>
          <cx:pt idx="1">11951.411</cx:pt>
          <cx:pt idx="2">32339.318399999989</cx:pt>
          <cx:pt idx="3">34154.468499999995</cx:pt>
          <cx:pt idx="4">29959.530499999997</cx:pt>
          <cx:pt idx="5">425357.56519999966</cx:pt>
          <cx:pt idx="6">28608.258999999991</cx:pt>
          <cx:pt idx="7">36818.342199999992</cx:pt>
          <cx:pt idx="8">63133.606000000036</cx:pt>
          <cx:pt idx="9">31011.737500000014</cx:pt>
          <cx:pt idx="10">75249.399500000043</cx:pt>
          <cx:pt idx="11">74543.601200000077</cx:pt>
        </cx:lvl>
      </cx:numDim>
    </cx:data>
    <cx:data id="2">
      <cx:numDim type="val">
        <cx:f>Rough_Work!$U$3:$U$14</cx:f>
        <cx:lvl ptCount="12" formatCode="0.00">
          <cx:pt idx="0">18542.490999999995</cx:pt>
          <cx:pt idx="1">22978.815000000002</cx:pt>
          <cx:pt idx="2">51165.059000000023</cx:pt>
          <cx:pt idx="3">38679.766999999978</cx:pt>
          <cx:pt idx="4">56656.907999999989</cx:pt>
          <cx:pt idx="5">39724.485999999983</cx:pt>
          <cx:pt idx="6">38320.782999999967</cx:pt>
          <cx:pt idx="7">30542.2003</cx:pt>
          <cx:pt idx="8">69193.390899999984</cx:pt>
          <cx:pt idx="9">59583.03300000001</cx:pt>
          <cx:pt idx="10">79066.495800000004</cx:pt>
          <cx:pt idx="11">95739.121000000014</cx:pt>
        </cx:lvl>
      </cx:numDim>
    </cx:data>
    <cx:data id="3">
      <cx:numDim type="val">
        <cx:f>Rough_Work!$R$3:$R$14</cx:f>
        <cx:lvl ptCount="12" formatCode="0.00">
          <cx:pt idx="0">43476.473999999987</cx:pt>
          <cx:pt idx="1">19920.997399999997</cx:pt>
          <cx:pt idx="2">58863.412799999984</cx:pt>
          <cx:pt idx="3">35541.910100000008</cx:pt>
          <cx:pt idx="4">43825.982199999991</cx:pt>
          <cx:pt idx="5">48190.727700000003</cx:pt>
          <cx:pt idx="6">44825.104000000007</cx:pt>
          <cx:pt idx="7">62837.847999999984</cx:pt>
          <cx:pt idx="8">86152.888000000035</cx:pt>
          <cx:pt idx="9">77448.131199999974</cx:pt>
          <cx:pt idx="10">117938.15500000001</cx:pt>
          <cx:pt idx="11">83030.388800000001</cx:pt>
        </cx:lvl>
      </cx:numDim>
    </cx:data>
  </cx:chartData>
  <cx:chart>
    <cx:title pos="t" align="ctr" overlay="0">
      <cx:tx>
        <cx:txData>
          <cx:v>Yearly Sales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>
              <a:solidFill>
                <a:schemeClr val="bg1"/>
              </a:solidFill>
            </a:defRPr>
          </a:pPr>
          <a:r>
            <a:rPr lang="en-GB" sz="2000" b="0" i="0" u="none" strike="noStrike" baseline="0">
              <a:solidFill>
                <a:schemeClr val="bg1"/>
              </a:solidFill>
              <a:latin typeface="Aptos Narrow" panose="02110004020202020204"/>
            </a:rPr>
            <a:t>Yearly Sales</a:t>
          </a:r>
        </a:p>
      </cx:txPr>
    </cx:title>
    <cx:plotArea>
      <cx:plotAreaRegion>
        <cx:series layoutId="boxWhisker" uniqueId="{24657B94-C3EE-3542-98B4-FA4A7A6649A9}">
          <cx:tx>
            <cx:txData>
              <cx:f/>
              <cx:v>2015</cx:v>
            </cx:txData>
          </cx:tx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00000001-F46D-5E41-9794-8B75E78B4A3F}">
          <cx:tx>
            <cx:txData>
              <cx:f/>
              <cx:v>2016</cx:v>
            </cx:txData>
          </cx:tx>
          <cx:dataId val="1"/>
          <cx:layoutPr>
            <cx:statistics quartileMethod="exclusive"/>
          </cx:layoutPr>
        </cx:series>
        <cx:series layoutId="boxWhisker" uniqueId="{00000002-F46D-5E41-9794-8B75E78B4A3F}">
          <cx:tx>
            <cx:txData>
              <cx:f/>
              <cx:v>2017</cx:v>
            </cx:txData>
          </cx:tx>
          <cx:dataId val="2"/>
          <cx:layoutPr>
            <cx:statistics quartileMethod="exclusive"/>
          </cx:layoutPr>
        </cx:series>
        <cx:series layoutId="boxWhisker" uniqueId="{00000003-F46D-5E41-9794-8B75E78B4A3F}">
          <cx:tx>
            <cx:txData>
              <cx:f/>
              <cx:v>2018</cx:v>
            </cx:txData>
          </cx:tx>
          <cx:dataId val="3"/>
          <cx:layoutPr>
            <cx:statistics quartileMethod="exclusive"/>
          </cx:layoutPr>
        </cx:series>
      </cx:plotAreaRegion>
      <cx:axis id="0" hidden="1">
        <cx:catScaling gapWidth="1"/>
        <cx:title>
          <cx:tx>
            <cx:txData>
              <cx:v>Years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>
                  <a:solidFill>
                    <a:schemeClr val="bg1"/>
                  </a:solidFill>
                </a:defRPr>
              </a:pPr>
              <a:r>
                <a:rPr lang="en-GB" sz="2000" b="0" i="0" u="none" strike="noStrike" baseline="0">
                  <a:solidFill>
                    <a:schemeClr val="bg1"/>
                  </a:solidFill>
                  <a:latin typeface="Aptos Narrow" panose="02110004020202020204"/>
                </a:rPr>
                <a:t>Years</a:t>
              </a:r>
            </a:p>
          </cx:txPr>
        </cx:title>
        <cx:tickLabels/>
      </cx:axis>
      <cx:axis id="1">
        <cx:valScaling max="500000"/>
        <cx:title>
          <cx:tx>
            <cx:txData>
              <cx:v>Sales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>
                  <a:solidFill>
                    <a:schemeClr val="bg1"/>
                  </a:solidFill>
                </a:defRPr>
              </a:pPr>
              <a:r>
                <a:rPr lang="en-GB" sz="2000" b="0" i="0" u="none" strike="noStrike" baseline="0">
                  <a:solidFill>
                    <a:schemeClr val="bg1"/>
                  </a:solidFill>
                  <a:latin typeface="Aptos Narrow" panose="02110004020202020204"/>
                </a:rPr>
                <a:t>Sales</a:t>
              </a:r>
            </a:p>
          </cx:txPr>
        </cx:title>
        <cx:majorGridlines/>
        <cx:tickLabels/>
        <cx:txPr>
          <a:bodyPr vertOverflow="overflow" horzOverflow="overflow" wrap="square" lIns="0" tIns="0" rIns="0" bIns="0"/>
          <a:lstStyle/>
          <a:p>
            <a:pPr algn="ctr" rtl="0">
              <a:defRPr sz="1200" b="0" i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>
              <a:solidFill>
                <a:schemeClr val="bg1"/>
              </a:solidFill>
            </a:endParaRPr>
          </a:p>
        </cx:txPr>
      </cx:axis>
    </cx:plotArea>
    <cx:legend pos="r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400" baseline="0">
              <a:solidFill>
                <a:schemeClr val="bg1"/>
              </a:solidFill>
            </a:defRPr>
          </a:pPr>
          <a:endParaRPr lang="en-GB" sz="1400" b="0" i="0" u="none" strike="noStrike" baseline="0">
            <a:solidFill>
              <a:schemeClr val="bg1"/>
            </a:solidFill>
            <a:latin typeface="Aptos Narrow" panose="02110004020202020204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0.svg>
</file>

<file path=ppt/media/image21.png>
</file>

<file path=ppt/media/image210.png>
</file>

<file path=ppt/media/image22.png>
</file>

<file path=ppt/media/image22.svg>
</file>

<file path=ppt/media/image23.png>
</file>

<file path=ppt/media/image24.png>
</file>

<file path=ppt/media/image25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02B0B-1667-514C-BF8B-107F67377C85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853A1-5CA3-C047-8A8B-F1B08E580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22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853A1-5CA3-C047-8A8B-F1B08E5805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6951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853A1-5CA3-C047-8A8B-F1B08E5805B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6699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lnSpc>
                <a:spcPts val="1457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853A1-5CA3-C047-8A8B-F1B08E5805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84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853A1-5CA3-C047-8A8B-F1B08E5805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2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853A1-5CA3-C047-8A8B-F1B08E5805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61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853A1-5CA3-C047-8A8B-F1B08E5805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096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853A1-5CA3-C047-8A8B-F1B08E5805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7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853A1-5CA3-C047-8A8B-F1B08E5805B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06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lnSpc>
                <a:spcPts val="1457"/>
              </a:lnSpc>
              <a:spcAft>
                <a:spcPts val="800"/>
              </a:spcAft>
            </a:pPr>
            <a:endParaRPr lang="en-US" sz="1800" b="0" i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853A1-5CA3-C047-8A8B-F1B08E5805B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746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853A1-5CA3-C047-8A8B-F1B08E5805B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335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4/relationships/chartEx" Target="../charts/chartEx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4/relationships/chartEx" Target="../charts/chartEx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microsoft.com/office/2014/relationships/chartEx" Target="../charts/chartEx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2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2.xml"/><Relationship Id="rId4" Type="http://schemas.openxmlformats.org/officeDocument/2006/relationships/image" Target="../media/image2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hyperlink" Target="https://seneca-my.sharepoint.com/:w:/g/personal/rrdas1_myseneca_ca/Ebdyyrw8_JFImZDwrlgNS3kBmqmKLCw-jbPctZNy24I78w?e=Z3OpX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eneca-my.sharepoint.com/:x:/g/personal/rrdas1_myseneca_ca/Eblcj6hyd8lEhlJNnaFhszMBlLTyRsertg4j86q9yP2rOQ?e=tlReok" TargetMode="External"/><Relationship Id="rId5" Type="http://schemas.openxmlformats.org/officeDocument/2006/relationships/hyperlink" Target="https://www.kaggle.com/datasets/rohitsahoo/sales-forecasting/data" TargetMode="External"/><Relationship Id="rId4" Type="http://schemas.openxmlformats.org/officeDocument/2006/relationships/image" Target="../media/image2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0.png"/><Relationship Id="rId3" Type="http://schemas.openxmlformats.org/officeDocument/2006/relationships/image" Target="../media/image14.svg"/><Relationship Id="rId7" Type="http://schemas.microsoft.com/office/2014/relationships/chartEx" Target="../charts/chartEx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2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33163" y="1500333"/>
            <a:ext cx="7387257" cy="738725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5E9">
                    <a:alpha val="100000"/>
                  </a:srgbClr>
                </a:gs>
                <a:gs pos="100000">
                  <a:srgbClr val="E7E8E4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632374" y="1028700"/>
            <a:ext cx="3413934" cy="341393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5E9">
                    <a:alpha val="100000"/>
                  </a:srgbClr>
                </a:gs>
                <a:gs pos="100000">
                  <a:srgbClr val="E7E8E4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863737" y="2440148"/>
            <a:ext cx="5916396" cy="5507627"/>
          </a:xfrm>
          <a:custGeom>
            <a:avLst/>
            <a:gdLst/>
            <a:ahLst/>
            <a:cxnLst/>
            <a:rect l="l" t="t" r="r" b="b"/>
            <a:pathLst>
              <a:path w="5916396" h="5507627">
                <a:moveTo>
                  <a:pt x="0" y="0"/>
                </a:moveTo>
                <a:lnTo>
                  <a:pt x="5916396" y="0"/>
                </a:lnTo>
                <a:lnTo>
                  <a:pt x="5916396" y="5507627"/>
                </a:lnTo>
                <a:lnTo>
                  <a:pt x="0" y="55076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422060" y="2434750"/>
            <a:ext cx="9622668" cy="28270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920"/>
              </a:lnSpc>
            </a:pPr>
            <a:r>
              <a:rPr lang="en-US" sz="6600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Unlocking insights From global Superstore data (2015-18)</a:t>
            </a:r>
          </a:p>
        </p:txBody>
      </p:sp>
      <p:sp>
        <p:nvSpPr>
          <p:cNvPr id="11" name="Freeform 11"/>
          <p:cNvSpPr/>
          <p:nvPr/>
        </p:nvSpPr>
        <p:spPr>
          <a:xfrm>
            <a:off x="2214779" y="1984212"/>
            <a:ext cx="6602343" cy="336119"/>
          </a:xfrm>
          <a:custGeom>
            <a:avLst/>
            <a:gdLst/>
            <a:ahLst/>
            <a:cxnLst/>
            <a:rect l="l" t="t" r="r" b="b"/>
            <a:pathLst>
              <a:path w="6602343" h="336119">
                <a:moveTo>
                  <a:pt x="0" y="0"/>
                </a:moveTo>
                <a:lnTo>
                  <a:pt x="6602343" y="0"/>
                </a:lnTo>
                <a:lnTo>
                  <a:pt x="6602343" y="336120"/>
                </a:lnTo>
                <a:lnTo>
                  <a:pt x="0" y="3361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0745465" y="6448040"/>
            <a:ext cx="5034668" cy="2810260"/>
          </a:xfrm>
          <a:custGeom>
            <a:avLst/>
            <a:gdLst/>
            <a:ahLst/>
            <a:cxnLst/>
            <a:rect l="l" t="t" r="r" b="b"/>
            <a:pathLst>
              <a:path w="5034668" h="2810260">
                <a:moveTo>
                  <a:pt x="0" y="0"/>
                </a:moveTo>
                <a:lnTo>
                  <a:pt x="5034668" y="0"/>
                </a:lnTo>
                <a:lnTo>
                  <a:pt x="5034668" y="2810260"/>
                </a:lnTo>
                <a:lnTo>
                  <a:pt x="0" y="28102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1091936" y="552280"/>
            <a:ext cx="2843806" cy="1587361"/>
          </a:xfrm>
          <a:custGeom>
            <a:avLst/>
            <a:gdLst/>
            <a:ahLst/>
            <a:cxnLst/>
            <a:rect l="l" t="t" r="r" b="b"/>
            <a:pathLst>
              <a:path w="2843806" h="1587361">
                <a:moveTo>
                  <a:pt x="0" y="0"/>
                </a:moveTo>
                <a:lnTo>
                  <a:pt x="2843807" y="0"/>
                </a:lnTo>
                <a:lnTo>
                  <a:pt x="2843807" y="1587361"/>
                </a:lnTo>
                <a:lnTo>
                  <a:pt x="0" y="158736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5" name="Group 15"/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532554" y="786514"/>
            <a:ext cx="8533136" cy="13531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920"/>
              </a:lnSpc>
            </a:pPr>
            <a:r>
              <a:rPr lang="en-US" sz="9600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BDA100 Final Project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7792856" y="8741720"/>
            <a:ext cx="338855" cy="341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912B91-DA82-886A-E16C-8EFAC4BE8F02}"/>
              </a:ext>
            </a:extLst>
          </p:cNvPr>
          <p:cNvSpPr txBox="1"/>
          <p:nvPr/>
        </p:nvSpPr>
        <p:spPr>
          <a:xfrm>
            <a:off x="1680986" y="6131911"/>
            <a:ext cx="76699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Course: Introduction to Data Science</a:t>
            </a:r>
          </a:p>
          <a:p>
            <a:pPr algn="ctr"/>
            <a:r>
              <a:rPr lang="en-US">
                <a:solidFill>
                  <a:schemeClr val="bg1"/>
                </a:solidFill>
              </a:rPr>
              <a:t>Course Code: BDA100NAA</a:t>
            </a:r>
          </a:p>
          <a:p>
            <a:pPr algn="ctr"/>
            <a:endParaRPr lang="en-US">
              <a:solidFill>
                <a:schemeClr val="bg1"/>
              </a:solidFill>
            </a:endParaRPr>
          </a:p>
          <a:p>
            <a:pPr algn="ctr"/>
            <a:r>
              <a:rPr lang="en-US">
                <a:solidFill>
                  <a:schemeClr val="bg1"/>
                </a:solidFill>
              </a:rPr>
              <a:t>Group 2:</a:t>
            </a:r>
          </a:p>
          <a:p>
            <a:pPr algn="ctr"/>
            <a:r>
              <a:rPr lang="en-US">
                <a:solidFill>
                  <a:schemeClr val="bg1"/>
                </a:solidFill>
              </a:rPr>
              <a:t>RISHI RAJ DAS, 165212234</a:t>
            </a:r>
          </a:p>
          <a:p>
            <a:pPr algn="ctr"/>
            <a:r>
              <a:rPr lang="en-US">
                <a:solidFill>
                  <a:schemeClr val="bg1"/>
                </a:solidFill>
              </a:rPr>
              <a:t>LUKA LAZAREV, 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143871242</a:t>
            </a:r>
            <a:endParaRPr lang="en-US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algn="ctr"/>
            <a:r>
              <a:rPr lang="en-IN" b="0" i="0" u="none" strike="noStrike">
                <a:solidFill>
                  <a:srgbClr val="F3F2F1"/>
                </a:solidFill>
                <a:effectLst/>
              </a:rPr>
              <a:t>DUY BAO KHANG NGUYEN</a:t>
            </a:r>
            <a:r>
              <a:rPr lang="en-US" b="0" i="0" u="none" strike="noStrike">
                <a:solidFill>
                  <a:schemeClr val="bg1"/>
                </a:solidFill>
                <a:effectLst/>
              </a:rPr>
              <a:t>,</a:t>
            </a:r>
            <a:r>
              <a:rPr lang="en-US">
                <a:solidFill>
                  <a:schemeClr val="bg1"/>
                </a:solidFill>
              </a:rPr>
              <a:t> 185000239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10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581400" y="768992"/>
            <a:ext cx="7899128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Histogram I -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305801" y="236795"/>
            <a:ext cx="6782787" cy="31931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Monthly Sales Distribution (2018)</a:t>
            </a:r>
          </a:p>
          <a:p>
            <a:pPr algn="l">
              <a:lnSpc>
                <a:spcPts val="8315"/>
              </a:lnSpc>
            </a:pPr>
            <a:endParaRPr lang="en-US" sz="8315" b="1">
              <a:solidFill>
                <a:srgbClr val="D563A1"/>
              </a:solidFill>
              <a:latin typeface="Bebas Neue Bold"/>
              <a:ea typeface="Bebas Neue Bold"/>
              <a:cs typeface="Bebas Neue Bold"/>
              <a:sym typeface="Bebas Neue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982200" y="3383682"/>
            <a:ext cx="7720191" cy="4001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Distribution: </a:t>
            </a: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Left-skewed – most sales in lower-to-mid range, peak towards year-end.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Peak Months: </a:t>
            </a: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Major spike in November ($117K) and December ($83K) due to holiday season.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Lowest Sales: </a:t>
            </a: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February ($19K) – shortest month, low activity.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Trend: </a:t>
            </a: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Gradual rise from August onward, highlighting strong Q4 performance.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Insight: </a:t>
            </a: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Focus marketing &amp; inventory efforts in late-year months.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6" name="Chart 15">
                <a:extLst>
                  <a:ext uri="{FF2B5EF4-FFF2-40B4-BE49-F238E27FC236}">
                    <a16:creationId xmlns:a16="http://schemas.microsoft.com/office/drawing/2014/main" id="{06A35132-9C45-9A80-631F-ABE4E8080E1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61166011"/>
                  </p:ext>
                </p:extLst>
              </p:nvPr>
            </p:nvGraphicFramePr>
            <p:xfrm>
              <a:off x="327808" y="2965396"/>
              <a:ext cx="8816192" cy="4616503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16" name="Chart 15">
                <a:extLst>
                  <a:ext uri="{FF2B5EF4-FFF2-40B4-BE49-F238E27FC236}">
                    <a16:creationId xmlns:a16="http://schemas.microsoft.com/office/drawing/2014/main" id="{06A35132-9C45-9A80-631F-ABE4E8080E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808" y="2965396"/>
                <a:ext cx="8816192" cy="4616503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09B60A-250D-6BAE-D63C-B3BEA240C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553A9961-3ECE-6551-B0A9-6F8C0E7CB499}"/>
              </a:ext>
            </a:extLst>
          </p:cNvPr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0DD1074-679A-B5FA-1AFC-44F49167EDD4}"/>
                </a:ext>
              </a:extLst>
            </p:cNvPr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D4C7E057-B278-8539-A30B-CB6F2980972E}"/>
                </a:ext>
              </a:extLst>
            </p:cNvPr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59FF3547-FEBE-4BFC-3FEC-6067E27B5EE0}"/>
              </a:ext>
            </a:extLst>
          </p:cNvPr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11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AFD3A6FA-BA41-6C0F-C097-73ADF9939EB0}"/>
              </a:ext>
            </a:extLst>
          </p:cNvPr>
          <p:cNvSpPr txBox="1"/>
          <p:nvPr/>
        </p:nvSpPr>
        <p:spPr>
          <a:xfrm>
            <a:off x="3581400" y="768992"/>
            <a:ext cx="7899128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Histogram II -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10E5892F-8C32-3860-DEA5-76FA65F97A75}"/>
              </a:ext>
            </a:extLst>
          </p:cNvPr>
          <p:cNvSpPr txBox="1"/>
          <p:nvPr/>
        </p:nvSpPr>
        <p:spPr>
          <a:xfrm>
            <a:off x="8305800" y="236795"/>
            <a:ext cx="6782787" cy="21287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Regional sales distribution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CA66EEE4-EC98-BA59-CD85-3A805D6E59D3}"/>
              </a:ext>
            </a:extLst>
          </p:cNvPr>
          <p:cNvSpPr txBox="1"/>
          <p:nvPr/>
        </p:nvSpPr>
        <p:spPr>
          <a:xfrm>
            <a:off x="4572000" y="7841987"/>
            <a:ext cx="1097915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West region leads with the highest sales at $7.1M &amp; East follows closely with $6.7M</a:t>
            </a:r>
          </a:p>
          <a:p>
            <a:pPr algn="l">
              <a:lnSpc>
                <a:spcPts val="2436"/>
              </a:lnSpc>
              <a:spcBef>
                <a:spcPct val="0"/>
              </a:spcBef>
            </a:pP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Clear performance gap between top (West, East) and lower (Central, South) regions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Suggests stronger sales strategies or market potential in West and East &amp; highlights opportunities for growth in South and Central regions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3" name="Chart 2">
                <a:extLst>
                  <a:ext uri="{FF2B5EF4-FFF2-40B4-BE49-F238E27FC236}">
                    <a16:creationId xmlns:a16="http://schemas.microsoft.com/office/drawing/2014/main" id="{0F933BF8-1B51-194E-A5C0-CBB99566C49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202405460"/>
                  </p:ext>
                </p:extLst>
              </p:nvPr>
            </p:nvGraphicFramePr>
            <p:xfrm>
              <a:off x="2971800" y="2897780"/>
              <a:ext cx="11588750" cy="44196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3" name="Chart 2">
                <a:extLst>
                  <a:ext uri="{FF2B5EF4-FFF2-40B4-BE49-F238E27FC236}">
                    <a16:creationId xmlns:a16="http://schemas.microsoft.com/office/drawing/2014/main" id="{0F933BF8-1B51-194E-A5C0-CBB99566C49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71800" y="2897780"/>
                <a:ext cx="11588750" cy="441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2530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8AAB27-E2BD-4808-7A84-2B4349AB1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8D8C6AAD-210C-34E3-D8BD-420A79B15B85}"/>
              </a:ext>
            </a:extLst>
          </p:cNvPr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38C96B6-5426-71DB-C0E7-A7FA5FF867D1}"/>
                </a:ext>
              </a:extLst>
            </p:cNvPr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DB113C18-B36A-E03E-F8B0-93D2C85B59F0}"/>
                </a:ext>
              </a:extLst>
            </p:cNvPr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A95D8247-772C-B58F-378F-97D9D0F013ED}"/>
              </a:ext>
            </a:extLst>
          </p:cNvPr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12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1C1056B6-491B-7E7E-B4E4-AD64969EC33F}"/>
              </a:ext>
            </a:extLst>
          </p:cNvPr>
          <p:cNvSpPr txBox="1"/>
          <p:nvPr/>
        </p:nvSpPr>
        <p:spPr>
          <a:xfrm>
            <a:off x="4114800" y="768992"/>
            <a:ext cx="7899128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Box plot -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5F616576-40E5-82D2-F253-40445C5F1D6D}"/>
              </a:ext>
            </a:extLst>
          </p:cNvPr>
          <p:cNvSpPr txBox="1"/>
          <p:nvPr/>
        </p:nvSpPr>
        <p:spPr>
          <a:xfrm>
            <a:off x="7696200" y="768992"/>
            <a:ext cx="6782787" cy="1064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Yearly sales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A97A54C4-B3BD-9513-83AB-FD1E2422F97C}"/>
              </a:ext>
            </a:extLst>
          </p:cNvPr>
          <p:cNvSpPr txBox="1"/>
          <p:nvPr/>
        </p:nvSpPr>
        <p:spPr>
          <a:xfrm>
            <a:off x="9679189" y="3066905"/>
            <a:ext cx="8306403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Variability: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2015 &amp; 2016 show very high variability due to extreme sales spikes in Feb–July (outliers).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2017 &amp; 2018 have more consistent sales, showing lower variability.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endParaRPr lang="en-US" sz="2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Distribution: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2017 &amp; 2018 distributions are more balanced with tighter IQRs.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2015 &amp; 2016 are skewed due to abnormally high sales months.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endParaRPr lang="en-US" sz="2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Outliers: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Large outliers in 2015 (Feb–July) and 2016 (June) greatly inflate overall sales.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2018 has the least outliers, indicating more stable monthly performance.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endParaRPr lang="en-US" sz="2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3" name="Chart 2">
                <a:extLst>
                  <a:ext uri="{FF2B5EF4-FFF2-40B4-BE49-F238E27FC236}">
                    <a16:creationId xmlns:a16="http://schemas.microsoft.com/office/drawing/2014/main" id="{CAB115EB-D290-964C-8C3D-52A157C1B0A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964514281"/>
                  </p:ext>
                </p:extLst>
              </p:nvPr>
            </p:nvGraphicFramePr>
            <p:xfrm>
              <a:off x="1" y="2740123"/>
              <a:ext cx="9525000" cy="493884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3" name="Chart 2">
                <a:extLst>
                  <a:ext uri="{FF2B5EF4-FFF2-40B4-BE49-F238E27FC236}">
                    <a16:creationId xmlns:a16="http://schemas.microsoft.com/office/drawing/2014/main" id="{CAB115EB-D290-964C-8C3D-52A157C1B0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" y="2740123"/>
                <a:ext cx="9525000" cy="493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3290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-3505200" y="413578"/>
            <a:ext cx="7315200" cy="3604399"/>
          </a:xfrm>
          <a:custGeom>
            <a:avLst/>
            <a:gdLst/>
            <a:ahLst/>
            <a:cxnLst/>
            <a:rect l="l" t="t" r="r" b="b"/>
            <a:pathLst>
              <a:path w="7315200" h="3604399">
                <a:moveTo>
                  <a:pt x="0" y="0"/>
                </a:moveTo>
                <a:lnTo>
                  <a:pt x="7315200" y="0"/>
                </a:lnTo>
                <a:lnTo>
                  <a:pt x="7315200" y="3604399"/>
                </a:lnTo>
                <a:lnTo>
                  <a:pt x="0" y="360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4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2400" y="4572514"/>
            <a:ext cx="674722" cy="674722"/>
          </a:xfrm>
          <a:custGeom>
            <a:avLst/>
            <a:gdLst/>
            <a:ahLst/>
            <a:cxnLst/>
            <a:rect l="l" t="t" r="r" b="b"/>
            <a:pathLst>
              <a:path w="674722" h="674722">
                <a:moveTo>
                  <a:pt x="0" y="0"/>
                </a:moveTo>
                <a:lnTo>
                  <a:pt x="674723" y="0"/>
                </a:lnTo>
                <a:lnTo>
                  <a:pt x="674723" y="674722"/>
                </a:lnTo>
                <a:lnTo>
                  <a:pt x="0" y="674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13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23809" y="1518036"/>
            <a:ext cx="6881991" cy="1064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Linear Regression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23809" y="2534754"/>
            <a:ext cx="5385535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Summary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52710" y="4514111"/>
            <a:ext cx="6566659" cy="12075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Strong Linear Relationship:</a:t>
            </a:r>
          </a:p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Correlation coefficient r = 0.8776 =&gt; strong positive correlation</a:t>
            </a:r>
            <a:r>
              <a:rPr lang="en-US" sz="174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</a:p>
          <a:p>
            <a:pPr algn="l">
              <a:lnSpc>
                <a:spcPts val="2436"/>
              </a:lnSpc>
              <a:spcBef>
                <a:spcPct val="0"/>
              </a:spcBef>
            </a:pPr>
            <a:endParaRPr lang="en-US" sz="174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93C0DE23-2EE7-6A4E-9C02-4902463CB733}"/>
              </a:ext>
              <a:ext uri="{147F2762-F138-4A5C-976F-8EAC2B608ADB}">
                <a16:predDERef xmlns:a16="http://schemas.microsoft.com/office/drawing/2014/main" pred="{9DD15639-291F-3403-075F-57C466FCB8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8917151"/>
              </p:ext>
            </p:extLst>
          </p:nvPr>
        </p:nvGraphicFramePr>
        <p:xfrm>
          <a:off x="7725679" y="4153616"/>
          <a:ext cx="9960457" cy="45881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9E1E50A6-DD07-FC39-B495-7B6A695AF9C1}"/>
              </a:ext>
            </a:extLst>
          </p:cNvPr>
          <p:cNvSpPr txBox="1"/>
          <p:nvPr/>
        </p:nvSpPr>
        <p:spPr>
          <a:xfrm>
            <a:off x="976333" y="5723989"/>
            <a:ext cx="6501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Regression Equation: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Profit = 0.5127 × Sales – 74.13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For every unit increase in sales, profit increases by ~0.51 units.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8B29AB-E1A5-F14B-3E25-54CF08446AAF}"/>
              </a:ext>
            </a:extLst>
          </p:cNvPr>
          <p:cNvSpPr txBox="1"/>
          <p:nvPr/>
        </p:nvSpPr>
        <p:spPr>
          <a:xfrm>
            <a:off x="998731" y="7236445"/>
            <a:ext cx="65013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Model Performance (R² = 0.7702):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77.02% of profit variability is explained by sales.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Only 22.98% remains unexplained (due to other factors).</a:t>
            </a:r>
          </a:p>
          <a:p>
            <a:endParaRPr lang="en-US" sz="2000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2D84CECD-5B69-383C-2EB3-461A379EC93E}"/>
              </a:ext>
            </a:extLst>
          </p:cNvPr>
          <p:cNvSpPr/>
          <p:nvPr/>
        </p:nvSpPr>
        <p:spPr>
          <a:xfrm>
            <a:off x="141322" y="5976487"/>
            <a:ext cx="674722" cy="674722"/>
          </a:xfrm>
          <a:custGeom>
            <a:avLst/>
            <a:gdLst/>
            <a:ahLst/>
            <a:cxnLst/>
            <a:rect l="l" t="t" r="r" b="b"/>
            <a:pathLst>
              <a:path w="674722" h="674722">
                <a:moveTo>
                  <a:pt x="0" y="0"/>
                </a:moveTo>
                <a:lnTo>
                  <a:pt x="674723" y="0"/>
                </a:lnTo>
                <a:lnTo>
                  <a:pt x="674723" y="674722"/>
                </a:lnTo>
                <a:lnTo>
                  <a:pt x="0" y="674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5A2BC824-AEEF-03CE-3B51-86A0EC4E20C3}"/>
              </a:ext>
            </a:extLst>
          </p:cNvPr>
          <p:cNvSpPr/>
          <p:nvPr/>
        </p:nvSpPr>
        <p:spPr>
          <a:xfrm>
            <a:off x="141322" y="7380460"/>
            <a:ext cx="674722" cy="674722"/>
          </a:xfrm>
          <a:custGeom>
            <a:avLst/>
            <a:gdLst/>
            <a:ahLst/>
            <a:cxnLst/>
            <a:rect l="l" t="t" r="r" b="b"/>
            <a:pathLst>
              <a:path w="674722" h="674722">
                <a:moveTo>
                  <a:pt x="0" y="0"/>
                </a:moveTo>
                <a:lnTo>
                  <a:pt x="674723" y="0"/>
                </a:lnTo>
                <a:lnTo>
                  <a:pt x="674723" y="674722"/>
                </a:lnTo>
                <a:lnTo>
                  <a:pt x="0" y="674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8666857" y="1781961"/>
            <a:ext cx="6547788" cy="3688107"/>
            <a:chOff x="0" y="0"/>
            <a:chExt cx="1724520" cy="97135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24520" cy="971353"/>
            </a:xfrm>
            <a:custGeom>
              <a:avLst/>
              <a:gdLst/>
              <a:ahLst/>
              <a:cxnLst/>
              <a:rect l="l" t="t" r="r" b="b"/>
              <a:pathLst>
                <a:path w="1724520" h="971353">
                  <a:moveTo>
                    <a:pt x="60301" y="0"/>
                  </a:moveTo>
                  <a:lnTo>
                    <a:pt x="1664219" y="0"/>
                  </a:lnTo>
                  <a:cubicBezTo>
                    <a:pt x="1697523" y="0"/>
                    <a:pt x="1724520" y="26998"/>
                    <a:pt x="1724520" y="60301"/>
                  </a:cubicBezTo>
                  <a:lnTo>
                    <a:pt x="1724520" y="911052"/>
                  </a:lnTo>
                  <a:cubicBezTo>
                    <a:pt x="1724520" y="944356"/>
                    <a:pt x="1697523" y="971353"/>
                    <a:pt x="1664219" y="971353"/>
                  </a:cubicBezTo>
                  <a:lnTo>
                    <a:pt x="60301" y="971353"/>
                  </a:lnTo>
                  <a:cubicBezTo>
                    <a:pt x="26998" y="971353"/>
                    <a:pt x="0" y="944356"/>
                    <a:pt x="0" y="911052"/>
                  </a:cubicBezTo>
                  <a:lnTo>
                    <a:pt x="0" y="60301"/>
                  </a:lnTo>
                  <a:cubicBezTo>
                    <a:pt x="0" y="26998"/>
                    <a:pt x="26998" y="0"/>
                    <a:pt x="6030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8B4B72">
                    <a:alpha val="100000"/>
                  </a:srgbClr>
                </a:gs>
                <a:gs pos="100000">
                  <a:srgbClr val="5B534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724520" cy="10094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14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315817" y="139992"/>
            <a:ext cx="7312435" cy="1064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15"/>
              </a:lnSpc>
            </a:pPr>
            <a:r>
              <a:rPr lang="en-US" sz="831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Time series analysis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81751" y="2406706"/>
            <a:ext cx="6547788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Started with a raw dataset containing every individual transaction made over 4 years, each with its exact date.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Cleaned and filtered the data to focus only on relevant fields, Order Date and Sales.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Grouped transactions by year and month to calculate the total monthly sales for each year (2015–2018).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09099" y="1887636"/>
            <a:ext cx="3179011" cy="341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6"/>
              </a:lnSpc>
              <a:spcBef>
                <a:spcPct val="0"/>
              </a:spcBef>
            </a:pPr>
            <a:r>
              <a:rPr lang="en-US" sz="204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Data Refinement Process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138400" y="1409868"/>
            <a:ext cx="1216595" cy="1216595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gradFill>
                <a:gsLst>
                  <a:gs pos="0">
                    <a:srgbClr val="B87BA1">
                      <a:alpha val="100000"/>
                    </a:srgbClr>
                  </a:gs>
                  <a:gs pos="100000">
                    <a:srgbClr val="E7E8E4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666857" y="5999695"/>
            <a:ext cx="6547788" cy="3845640"/>
            <a:chOff x="0" y="0"/>
            <a:chExt cx="1724520" cy="97135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24520" cy="971353"/>
            </a:xfrm>
            <a:custGeom>
              <a:avLst/>
              <a:gdLst/>
              <a:ahLst/>
              <a:cxnLst/>
              <a:rect l="l" t="t" r="r" b="b"/>
              <a:pathLst>
                <a:path w="1724520" h="971353">
                  <a:moveTo>
                    <a:pt x="60301" y="0"/>
                  </a:moveTo>
                  <a:lnTo>
                    <a:pt x="1664219" y="0"/>
                  </a:lnTo>
                  <a:cubicBezTo>
                    <a:pt x="1697523" y="0"/>
                    <a:pt x="1724520" y="26998"/>
                    <a:pt x="1724520" y="60301"/>
                  </a:cubicBezTo>
                  <a:lnTo>
                    <a:pt x="1724520" y="911052"/>
                  </a:lnTo>
                  <a:cubicBezTo>
                    <a:pt x="1724520" y="944356"/>
                    <a:pt x="1697523" y="971353"/>
                    <a:pt x="1664219" y="971353"/>
                  </a:cubicBezTo>
                  <a:lnTo>
                    <a:pt x="60301" y="971353"/>
                  </a:lnTo>
                  <a:cubicBezTo>
                    <a:pt x="26998" y="971353"/>
                    <a:pt x="0" y="944356"/>
                    <a:pt x="0" y="911052"/>
                  </a:cubicBezTo>
                  <a:lnTo>
                    <a:pt x="0" y="60301"/>
                  </a:lnTo>
                  <a:cubicBezTo>
                    <a:pt x="0" y="26998"/>
                    <a:pt x="26998" y="0"/>
                    <a:pt x="6030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8B4B72">
                    <a:alpha val="100000"/>
                  </a:srgbClr>
                </a:gs>
                <a:gs pos="100000">
                  <a:srgbClr val="5B534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1724520" cy="10094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9517858" y="6570876"/>
            <a:ext cx="6779986" cy="3077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Used the refined monthly sales data to perform Time Series Forecasting using 4 key methods: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Naive Method – Uses the most recent value as the forecast.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Average Method – Forecasts based on the average of all past sales.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Moving Average – Smooths fluctuations using the average of recent periods.</a:t>
            </a:r>
          </a:p>
          <a:p>
            <a:pPr marL="285750" indent="-285750" algn="l">
              <a:lnSpc>
                <a:spcPts val="2436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Exponential Smoothing – Applies greater weight to recent data for more responsive forecasting.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023801" y="6118745"/>
            <a:ext cx="3549605" cy="341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6"/>
              </a:lnSpc>
              <a:spcBef>
                <a:spcPct val="0"/>
              </a:spcBef>
            </a:pPr>
            <a:r>
              <a:rPr lang="en-US" sz="204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Forecasting Methods Used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8138400" y="5627601"/>
            <a:ext cx="1216595" cy="1216595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gradFill>
                <a:gsLst>
                  <a:gs pos="0">
                    <a:srgbClr val="B87BA1">
                      <a:alpha val="100000"/>
                    </a:srgbClr>
                  </a:gs>
                  <a:gs pos="100000">
                    <a:srgbClr val="E7E8E4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B1877ADA-E85E-01F0-6438-DE34A9CDC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0156" y="1589650"/>
            <a:ext cx="4792122" cy="807590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740972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15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5400" y="446650"/>
            <a:ext cx="7408964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Time series patterns 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1A31E691-E298-427C-E262-BA205C8D8D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4328906"/>
              </p:ext>
            </p:extLst>
          </p:nvPr>
        </p:nvGraphicFramePr>
        <p:xfrm>
          <a:off x="1295400" y="1866900"/>
          <a:ext cx="4419600" cy="4308254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2791326">
                  <a:extLst>
                    <a:ext uri="{9D8B030D-6E8A-4147-A177-3AD203B41FA5}">
                      <a16:colId xmlns:a16="http://schemas.microsoft.com/office/drawing/2014/main" val="3398507542"/>
                    </a:ext>
                  </a:extLst>
                </a:gridCol>
                <a:gridCol w="1628274">
                  <a:extLst>
                    <a:ext uri="{9D8B030D-6E8A-4147-A177-3AD203B41FA5}">
                      <a16:colId xmlns:a16="http://schemas.microsoft.com/office/drawing/2014/main" val="1587431885"/>
                    </a:ext>
                  </a:extLst>
                </a:gridCol>
              </a:tblGrid>
              <a:tr h="30651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Naïve Method(Most Recent Value):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392221"/>
                  </a:ext>
                </a:extLst>
              </a:tr>
              <a:tr h="215921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MAE: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72136.82089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8665184"/>
                  </a:ext>
                </a:extLst>
              </a:tr>
              <a:tr h="215921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MSE: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22238642421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12081146"/>
                  </a:ext>
                </a:extLst>
              </a:tr>
              <a:tr h="215921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MAPE: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130.4079866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21858847"/>
                  </a:ext>
                </a:extLst>
              </a:tr>
              <a:tr h="230316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38962712"/>
                  </a:ext>
                </a:extLst>
              </a:tr>
              <a:tr h="23031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Average of Historical Data Method: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0259371"/>
                  </a:ext>
                </a:extLst>
              </a:tr>
              <a:tr h="215921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MAE: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90711.52308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97026799"/>
                  </a:ext>
                </a:extLst>
              </a:tr>
              <a:tr h="215921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MSE: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16199410354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0946847"/>
                  </a:ext>
                </a:extLst>
              </a:tr>
              <a:tr h="230316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MAPE: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201.4157133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4651553"/>
                  </a:ext>
                </a:extLst>
              </a:tr>
              <a:tr h="230316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45209107"/>
                  </a:ext>
                </a:extLst>
              </a:tr>
              <a:tr h="23031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Moving Average Forcasting: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1292366"/>
                  </a:ext>
                </a:extLst>
              </a:tr>
              <a:tr h="215921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MAE: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68705.82941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46183982"/>
                  </a:ext>
                </a:extLst>
              </a:tr>
              <a:tr h="215921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MSE: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15262690090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96049"/>
                  </a:ext>
                </a:extLst>
              </a:tr>
              <a:tr h="230316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MAPE: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136.7869507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2739482"/>
                  </a:ext>
                </a:extLst>
              </a:tr>
              <a:tr h="230316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67891892"/>
                  </a:ext>
                </a:extLst>
              </a:tr>
              <a:tr h="23031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Exponential Smoothing Method: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8039626"/>
                  </a:ext>
                </a:extLst>
              </a:tr>
              <a:tr h="215921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MAE: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67785.07493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04832528"/>
                  </a:ext>
                </a:extLst>
              </a:tr>
              <a:tr h="215921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MSE: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14737648878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9406455"/>
                  </a:ext>
                </a:extLst>
              </a:tr>
              <a:tr h="215921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MAPE: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121.6183795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4335941"/>
                  </a:ext>
                </a:extLst>
              </a:tr>
            </a:tbl>
          </a:graphicData>
        </a:graphic>
      </p:graphicFrame>
      <p:sp>
        <p:nvSpPr>
          <p:cNvPr id="19" name="Freeform 4">
            <a:extLst>
              <a:ext uri="{FF2B5EF4-FFF2-40B4-BE49-F238E27FC236}">
                <a16:creationId xmlns:a16="http://schemas.microsoft.com/office/drawing/2014/main" id="{CD542B08-AB19-55DB-FED3-D0747FDC7686}"/>
              </a:ext>
            </a:extLst>
          </p:cNvPr>
          <p:cNvSpPr/>
          <p:nvPr/>
        </p:nvSpPr>
        <p:spPr>
          <a:xfrm>
            <a:off x="-4419600" y="6175154"/>
            <a:ext cx="7315200" cy="3604399"/>
          </a:xfrm>
          <a:custGeom>
            <a:avLst/>
            <a:gdLst/>
            <a:ahLst/>
            <a:cxnLst/>
            <a:rect l="l" t="t" r="r" b="b"/>
            <a:pathLst>
              <a:path w="7315200" h="3604399">
                <a:moveTo>
                  <a:pt x="0" y="0"/>
                </a:moveTo>
                <a:lnTo>
                  <a:pt x="7315200" y="0"/>
                </a:lnTo>
                <a:lnTo>
                  <a:pt x="7315200" y="3604399"/>
                </a:lnTo>
                <a:lnTo>
                  <a:pt x="0" y="360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4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A16DD8-A748-A6F1-6A65-F0ACD34DDBC4}"/>
              </a:ext>
            </a:extLst>
          </p:cNvPr>
          <p:cNvSpPr txBox="1"/>
          <p:nvPr/>
        </p:nvSpPr>
        <p:spPr>
          <a:xfrm>
            <a:off x="6400800" y="1866900"/>
            <a:ext cx="9372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IN" sz="2000">
                <a:solidFill>
                  <a:schemeClr val="bg1"/>
                </a:solidFill>
              </a:rPr>
              <a:t>Among all four methods, Exponential Smoothing performs the best based on lowest error values.</a:t>
            </a:r>
          </a:p>
          <a:p>
            <a:pPr marL="285750" indent="-285750">
              <a:buFont typeface="Wingdings" pitchFamily="2" charset="2"/>
              <a:buChar char="v"/>
            </a:pPr>
            <a:endParaRPr lang="en-IN" sz="200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IN" sz="2000">
                <a:solidFill>
                  <a:schemeClr val="bg1"/>
                </a:solidFill>
              </a:rPr>
              <a:t>Why Exponential Smoothing is Better: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2000">
                <a:solidFill>
                  <a:schemeClr val="bg1"/>
                </a:solidFill>
              </a:rPr>
              <a:t>Lowest MAE (Mean Absolute Error): Gives more accurate predictions.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2000">
                <a:solidFill>
                  <a:schemeClr val="bg1"/>
                </a:solidFill>
              </a:rPr>
              <a:t>Lowest MSE (Mean Squared Error): Reduces large forecasting errors.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2000">
                <a:solidFill>
                  <a:schemeClr val="bg1"/>
                </a:solidFill>
              </a:rPr>
              <a:t>Lowest MAPE (Mean Absolute Percentage Error): More consistent and reliable percentage-based accuracy.</a:t>
            </a:r>
          </a:p>
          <a:p>
            <a:pPr marL="285750" indent="-285750">
              <a:buFont typeface="Wingdings" pitchFamily="2" charset="2"/>
              <a:buChar char="v"/>
            </a:pPr>
            <a:endParaRPr lang="en-IN" sz="200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IN" sz="2000">
                <a:solidFill>
                  <a:schemeClr val="bg1"/>
                </a:solidFill>
              </a:rPr>
              <a:t>It adapts quickly to recent changes in data, making it more responsive and ideal for dynamic sales trends.</a:t>
            </a:r>
          </a:p>
          <a:p>
            <a:pPr marL="285750" indent="-285750">
              <a:buFont typeface="Wingdings" pitchFamily="2" charset="2"/>
              <a:buChar char="v"/>
            </a:pPr>
            <a:endParaRPr lang="en-IN" sz="200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IN" sz="2000">
                <a:solidFill>
                  <a:schemeClr val="bg1"/>
                </a:solidFill>
              </a:rPr>
              <a:t>Using Exponential Smoothing, the predicted sales for Jan 2019 is: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2000">
                <a:solidFill>
                  <a:schemeClr val="bg1"/>
                </a:solidFill>
              </a:rPr>
              <a:t>$ 75,053.96</a:t>
            </a: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0385A864-121D-7F48-355D-910B341A37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3087057"/>
              </p:ext>
            </p:extLst>
          </p:nvPr>
        </p:nvGraphicFramePr>
        <p:xfrm>
          <a:off x="2627064" y="6289454"/>
          <a:ext cx="14423863" cy="39975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2129872" y="2604228"/>
            <a:ext cx="5698730" cy="569873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gradFill>
                <a:gsLst>
                  <a:gs pos="0">
                    <a:srgbClr val="B87BA1">
                      <a:alpha val="100000"/>
                    </a:srgbClr>
                  </a:gs>
                  <a:gs pos="100000">
                    <a:srgbClr val="E7E8E4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776841" y="3374111"/>
            <a:ext cx="6116595" cy="4114800"/>
          </a:xfrm>
          <a:custGeom>
            <a:avLst/>
            <a:gdLst/>
            <a:ahLst/>
            <a:cxnLst/>
            <a:rect l="l" t="t" r="r" b="b"/>
            <a:pathLst>
              <a:path w="6116595" h="4114800">
                <a:moveTo>
                  <a:pt x="0" y="0"/>
                </a:moveTo>
                <a:lnTo>
                  <a:pt x="6116594" y="0"/>
                </a:lnTo>
                <a:lnTo>
                  <a:pt x="61165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2" name="Group 12"/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16</a:t>
            </a:r>
          </a:p>
        </p:txBody>
      </p:sp>
      <p:sp>
        <p:nvSpPr>
          <p:cNvPr id="23" name="TextBox 13">
            <a:extLst>
              <a:ext uri="{FF2B5EF4-FFF2-40B4-BE49-F238E27FC236}">
                <a16:creationId xmlns:a16="http://schemas.microsoft.com/office/drawing/2014/main" id="{26B5D7CE-E974-05C5-F8CC-79CF4C4E7916}"/>
              </a:ext>
            </a:extLst>
          </p:cNvPr>
          <p:cNvSpPr txBox="1"/>
          <p:nvPr/>
        </p:nvSpPr>
        <p:spPr>
          <a:xfrm>
            <a:off x="8637687" y="2213503"/>
            <a:ext cx="6229901" cy="2321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182"/>
              </a:lnSpc>
            </a:pPr>
            <a:r>
              <a:rPr lang="en-US" sz="17182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thank </a:t>
            </a:r>
          </a:p>
        </p:txBody>
      </p:sp>
      <p:sp>
        <p:nvSpPr>
          <p:cNvPr id="24" name="TextBox 14">
            <a:extLst>
              <a:ext uri="{FF2B5EF4-FFF2-40B4-BE49-F238E27FC236}">
                <a16:creationId xmlns:a16="http://schemas.microsoft.com/office/drawing/2014/main" id="{F0CF72BB-3D9D-1612-D6FB-0E4B68DA21F0}"/>
              </a:ext>
            </a:extLst>
          </p:cNvPr>
          <p:cNvSpPr txBox="1"/>
          <p:nvPr/>
        </p:nvSpPr>
        <p:spPr>
          <a:xfrm>
            <a:off x="13487400" y="2213499"/>
            <a:ext cx="3877436" cy="2321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182"/>
              </a:lnSpc>
            </a:pPr>
            <a:r>
              <a:rPr lang="en-US" sz="17182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you!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7CABA0-940A-24A1-C547-84D0005BEDC2}"/>
              </a:ext>
            </a:extLst>
          </p:cNvPr>
          <p:cNvSpPr txBox="1"/>
          <p:nvPr/>
        </p:nvSpPr>
        <p:spPr>
          <a:xfrm>
            <a:off x="8637687" y="4853428"/>
            <a:ext cx="8580930" cy="526297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Dataset: </a:t>
            </a:r>
            <a:r>
              <a:rPr lang="en-US" sz="20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https://www.kaggle.com/datasets/rohitsahoo/sales-forecasting/data</a:t>
            </a:r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Worksheet: </a:t>
            </a:r>
            <a:r>
              <a:rPr lang="en-IN" sz="2000" dirty="0">
                <a:hlinkClick r:id="rId6"/>
              </a:rPr>
              <a:t>BDA100_Project_Final.xlsx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endParaRPr lang="en-US" sz="20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1600" i="1" dirty="0">
                <a:solidFill>
                  <a:schemeClr val="bg1"/>
                </a:solidFill>
              </a:rPr>
              <a:t>Note: access given to @seneca.ca emails</a:t>
            </a:r>
            <a:endParaRPr lang="en-US">
              <a:solidFill>
                <a:schemeClr val="bg1"/>
              </a:solidFill>
              <a:ea typeface="Calibri"/>
              <a:cs typeface="Calibri"/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Report: 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  <a:hlinkClick r:id="rId7"/>
              </a:rPr>
              <a:t>BDA100_Project_Report.docx</a:t>
            </a:r>
            <a:endParaRPr lang="en-US" sz="20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1600" i="1" dirty="0">
                <a:solidFill>
                  <a:schemeClr val="bg1"/>
                </a:solidFill>
                <a:ea typeface="Calibri"/>
                <a:cs typeface="Calibri"/>
              </a:rPr>
              <a:t>Note: access given to @seneca.ca emails</a:t>
            </a:r>
            <a:endParaRPr lang="en-US" dirty="0"/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Course: BDA100NAA, Introduction to Data Science</a:t>
            </a:r>
            <a:endParaRPr lang="en-US" sz="2000" dirty="0">
              <a:solidFill>
                <a:schemeClr val="bg1"/>
              </a:solidFill>
              <a:ea typeface="Calibri"/>
              <a:cs typeface="Calibri"/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Instructor: Omid </a:t>
            </a:r>
            <a:r>
              <a:rPr lang="en-US" sz="2000" dirty="0" err="1">
                <a:solidFill>
                  <a:schemeClr val="bg1"/>
                </a:solidFill>
              </a:rPr>
              <a:t>Aghababaei</a:t>
            </a:r>
            <a:r>
              <a:rPr lang="en-US" sz="2000" dirty="0">
                <a:solidFill>
                  <a:schemeClr val="bg1"/>
                </a:solidFill>
              </a:rPr>
              <a:t> Tafreshi</a:t>
            </a:r>
            <a:endParaRPr lang="en-US" sz="2000" dirty="0">
              <a:solidFill>
                <a:schemeClr val="bg1"/>
              </a:solidFill>
              <a:ea typeface="Calibri"/>
              <a:cs typeface="Calibri"/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Made By: Group 2</a:t>
            </a:r>
            <a:endParaRPr lang="en-US" sz="2000" dirty="0">
              <a:solidFill>
                <a:schemeClr val="bg1"/>
              </a:solidFill>
              <a:ea typeface="Calibri"/>
              <a:cs typeface="Calibri"/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Members: RISHI RAJ DAS, 165212234</a:t>
            </a:r>
            <a:endParaRPr lang="en-US" sz="20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	    LUKA LAZAREV, 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143871242</a:t>
            </a:r>
            <a:endParaRPr lang="en-US" sz="20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n-IN" sz="2000" b="0" i="0" u="none" strike="noStrike" dirty="0">
                <a:solidFill>
                  <a:srgbClr val="F3F2F1"/>
                </a:solidFill>
                <a:effectLst/>
              </a:rPr>
              <a:t>	    DUY BAO KHANG NGUYEN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</a:rPr>
              <a:t>,</a:t>
            </a:r>
            <a:r>
              <a:rPr lang="en-US" sz="2000" dirty="0">
                <a:solidFill>
                  <a:schemeClr val="bg1"/>
                </a:solidFill>
              </a:rPr>
              <a:t> 185000239</a:t>
            </a:r>
            <a:endParaRPr lang="en-US" sz="200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1355227" y="-514350"/>
            <a:ext cx="5904073" cy="11980352"/>
            <a:chOff x="0" y="0"/>
            <a:chExt cx="1554982" cy="315531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54982" cy="3155319"/>
            </a:xfrm>
            <a:custGeom>
              <a:avLst/>
              <a:gdLst/>
              <a:ahLst/>
              <a:cxnLst/>
              <a:rect l="l" t="t" r="r" b="b"/>
              <a:pathLst>
                <a:path w="1554982" h="3155319">
                  <a:moveTo>
                    <a:pt x="0" y="0"/>
                  </a:moveTo>
                  <a:lnTo>
                    <a:pt x="1554982" y="0"/>
                  </a:lnTo>
                  <a:lnTo>
                    <a:pt x="1554982" y="3155319"/>
                  </a:lnTo>
                  <a:lnTo>
                    <a:pt x="0" y="3155319"/>
                  </a:lnTo>
                  <a:close/>
                </a:path>
              </a:pathLst>
            </a:custGeom>
            <a:gradFill rotWithShape="1">
              <a:gsLst>
                <a:gs pos="0">
                  <a:srgbClr val="FFF5E9">
                    <a:alpha val="100000"/>
                  </a:srgbClr>
                </a:gs>
                <a:gs pos="50000">
                  <a:srgbClr val="E7E8E4">
                    <a:alpha val="100000"/>
                  </a:srgbClr>
                </a:gs>
                <a:gs pos="100000">
                  <a:srgbClr val="E7E8E4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54982" cy="31934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-7498549">
            <a:off x="14571659" y="4508829"/>
            <a:ext cx="3413934" cy="3413934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87BA1">
                    <a:alpha val="100000"/>
                  </a:srgbClr>
                </a:gs>
                <a:gs pos="100000">
                  <a:srgbClr val="E7E8E4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737009" y="1729566"/>
            <a:ext cx="3413934" cy="3413934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87BA1">
                    <a:alpha val="100000"/>
                  </a:srgbClr>
                </a:gs>
                <a:gs pos="100000">
                  <a:srgbClr val="E7E8E4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1737009" y="2460621"/>
            <a:ext cx="4756561" cy="6475516"/>
          </a:xfrm>
          <a:custGeom>
            <a:avLst/>
            <a:gdLst/>
            <a:ahLst/>
            <a:cxnLst/>
            <a:rect l="l" t="t" r="r" b="b"/>
            <a:pathLst>
              <a:path w="4756561" h="6475516">
                <a:moveTo>
                  <a:pt x="0" y="0"/>
                </a:moveTo>
                <a:lnTo>
                  <a:pt x="4756560" y="0"/>
                </a:lnTo>
                <a:lnTo>
                  <a:pt x="4756560" y="6475515"/>
                </a:lnTo>
                <a:lnTo>
                  <a:pt x="0" y="64755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6" name="Group 16"/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7792856" y="8741720"/>
            <a:ext cx="385473" cy="341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23809" y="327896"/>
            <a:ext cx="5385535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15"/>
              </a:lnSpc>
            </a:pPr>
            <a:r>
              <a:rPr lang="en-US" sz="831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Dataset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98409" y="1636839"/>
            <a:ext cx="5904073" cy="9157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5400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Brief introduction &amp; goal</a:t>
            </a:r>
          </a:p>
        </p:txBody>
      </p:sp>
      <p:sp>
        <p:nvSpPr>
          <p:cNvPr id="23" name="TextBox 21">
            <a:extLst>
              <a:ext uri="{FF2B5EF4-FFF2-40B4-BE49-F238E27FC236}">
                <a16:creationId xmlns:a16="http://schemas.microsoft.com/office/drawing/2014/main" id="{F0A27BC4-C859-A530-3622-888377920581}"/>
              </a:ext>
            </a:extLst>
          </p:cNvPr>
          <p:cNvSpPr txBox="1"/>
          <p:nvPr/>
        </p:nvSpPr>
        <p:spPr>
          <a:xfrm>
            <a:off x="1398409" y="4836144"/>
            <a:ext cx="5904073" cy="9157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5400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Dataset characteristics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36C7BA-4C2B-9EFB-16E7-0B518000F57C}"/>
              </a:ext>
            </a:extLst>
          </p:cNvPr>
          <p:cNvSpPr txBox="1"/>
          <p:nvPr/>
        </p:nvSpPr>
        <p:spPr>
          <a:xfrm>
            <a:off x="1360466" y="2638302"/>
            <a:ext cx="871079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Retail dataset of a global superstore for 4 years. This dataset contains retail sales data and will be used to perform exploratory data analysis, linear regression, and time-series analysis to uncover business insights such as customer behavior, product performance, and regional sales trends. 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000">
              <a:solidFill>
                <a:schemeClr val="bg1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goal is to support decision-making in marketing, inventory planning, sales strategies, and improve profit margins.</a:t>
            </a:r>
            <a:endParaRPr lang="en-IN" sz="200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B6E586-7872-0C5E-6E60-2CFB4D23BA4E}"/>
              </a:ext>
            </a:extLst>
          </p:cNvPr>
          <p:cNvSpPr txBox="1"/>
          <p:nvPr/>
        </p:nvSpPr>
        <p:spPr>
          <a:xfrm>
            <a:off x="1335066" y="5927763"/>
            <a:ext cx="8710791" cy="2311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Number of instances (rows): 9,800</a:t>
            </a:r>
            <a:endParaRPr lang="en-US" sz="200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Number of variables (columns): 18</a:t>
            </a:r>
            <a:endParaRPr lang="en-IN" sz="200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Numerical variables: Row ID, Postal Code, Sales, Profit.</a:t>
            </a:r>
            <a:endParaRPr lang="en-IN" sz="200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Categorical variables: Order ID, Order Date, Ship Date, Ship Mode, Customer ID, Customer Name, Segment, Country, City, State, Region, Product ID, Category, Sub-Category, Product Name.</a:t>
            </a:r>
            <a:r>
              <a:rPr lang="en-IN" sz="2000">
                <a:solidFill>
                  <a:schemeClr val="bg1"/>
                </a:solidFill>
                <a:effectLst/>
              </a:rPr>
              <a:t> </a:t>
            </a:r>
            <a:endParaRPr lang="en-IN" sz="200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8126724" y="4464767"/>
            <a:ext cx="674722" cy="674722"/>
          </a:xfrm>
          <a:custGeom>
            <a:avLst/>
            <a:gdLst/>
            <a:ahLst/>
            <a:cxnLst/>
            <a:rect l="l" t="t" r="r" b="b"/>
            <a:pathLst>
              <a:path w="674722" h="674722">
                <a:moveTo>
                  <a:pt x="0" y="0"/>
                </a:moveTo>
                <a:lnTo>
                  <a:pt x="674722" y="0"/>
                </a:lnTo>
                <a:lnTo>
                  <a:pt x="674722" y="674722"/>
                </a:lnTo>
                <a:lnTo>
                  <a:pt x="0" y="674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8126724" y="5525521"/>
            <a:ext cx="674722" cy="674722"/>
          </a:xfrm>
          <a:custGeom>
            <a:avLst/>
            <a:gdLst/>
            <a:ahLst/>
            <a:cxnLst/>
            <a:rect l="l" t="t" r="r" b="b"/>
            <a:pathLst>
              <a:path w="674722" h="674722">
                <a:moveTo>
                  <a:pt x="0" y="0"/>
                </a:moveTo>
                <a:lnTo>
                  <a:pt x="674722" y="0"/>
                </a:lnTo>
                <a:lnTo>
                  <a:pt x="674722" y="674723"/>
                </a:lnTo>
                <a:lnTo>
                  <a:pt x="0" y="6747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8126724" y="6586275"/>
            <a:ext cx="674722" cy="674722"/>
          </a:xfrm>
          <a:custGeom>
            <a:avLst/>
            <a:gdLst/>
            <a:ahLst/>
            <a:cxnLst/>
            <a:rect l="l" t="t" r="r" b="b"/>
            <a:pathLst>
              <a:path w="674722" h="674722">
                <a:moveTo>
                  <a:pt x="0" y="0"/>
                </a:moveTo>
                <a:lnTo>
                  <a:pt x="674722" y="0"/>
                </a:lnTo>
                <a:lnTo>
                  <a:pt x="674722" y="674723"/>
                </a:lnTo>
                <a:lnTo>
                  <a:pt x="0" y="6747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8126724" y="7647030"/>
            <a:ext cx="674722" cy="674722"/>
          </a:xfrm>
          <a:custGeom>
            <a:avLst/>
            <a:gdLst/>
            <a:ahLst/>
            <a:cxnLst/>
            <a:rect l="l" t="t" r="r" b="b"/>
            <a:pathLst>
              <a:path w="674722" h="674722">
                <a:moveTo>
                  <a:pt x="0" y="0"/>
                </a:moveTo>
                <a:lnTo>
                  <a:pt x="674722" y="0"/>
                </a:lnTo>
                <a:lnTo>
                  <a:pt x="674722" y="674722"/>
                </a:lnTo>
                <a:lnTo>
                  <a:pt x="0" y="674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-2231399" y="2680302"/>
            <a:ext cx="5905397" cy="590539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5E9">
                    <a:alpha val="100000"/>
                  </a:srgbClr>
                </a:gs>
                <a:gs pos="100000">
                  <a:srgbClr val="E7E8E4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23809" y="3515896"/>
            <a:ext cx="5663047" cy="4478956"/>
          </a:xfrm>
          <a:custGeom>
            <a:avLst/>
            <a:gdLst/>
            <a:ahLst/>
            <a:cxnLst/>
            <a:rect l="l" t="t" r="r" b="b"/>
            <a:pathLst>
              <a:path w="5663047" h="4478956">
                <a:moveTo>
                  <a:pt x="0" y="0"/>
                </a:moveTo>
                <a:lnTo>
                  <a:pt x="5663048" y="0"/>
                </a:lnTo>
                <a:lnTo>
                  <a:pt x="5663048" y="4478956"/>
                </a:lnTo>
                <a:lnTo>
                  <a:pt x="0" y="44789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4" name="Group 14"/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126724" y="2282516"/>
            <a:ext cx="6706783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Categorical	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126724" y="3249026"/>
            <a:ext cx="5385535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variables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144000" y="4643234"/>
            <a:ext cx="698767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Frequency Tables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169397" y="5708993"/>
            <a:ext cx="698767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PIVOT CHART I – Top Cities by Sales Volume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144000" y="6645444"/>
            <a:ext cx="862345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PIVOT CHART II – Profit Breakdown by Region &amp; Shipping Mode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144000" y="7830501"/>
            <a:ext cx="8435417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PIVOT CHART III – Profitability by Product Sub-Category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8600" y="2121657"/>
            <a:ext cx="8005620" cy="4517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FREQUENCY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231410" y="2573384"/>
            <a:ext cx="2362200" cy="1064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TABLES</a:t>
            </a:r>
          </a:p>
        </p:txBody>
      </p:sp>
      <p:sp>
        <p:nvSpPr>
          <p:cNvPr id="13" name="Freeform 13"/>
          <p:cNvSpPr/>
          <p:nvPr/>
        </p:nvSpPr>
        <p:spPr>
          <a:xfrm>
            <a:off x="13227932" y="6436701"/>
            <a:ext cx="5034668" cy="2810260"/>
          </a:xfrm>
          <a:custGeom>
            <a:avLst/>
            <a:gdLst/>
            <a:ahLst/>
            <a:cxnLst/>
            <a:rect l="l" t="t" r="r" b="b"/>
            <a:pathLst>
              <a:path w="5034668" h="2810260">
                <a:moveTo>
                  <a:pt x="0" y="0"/>
                </a:moveTo>
                <a:lnTo>
                  <a:pt x="5034668" y="0"/>
                </a:lnTo>
                <a:lnTo>
                  <a:pt x="5034668" y="2810261"/>
                </a:lnTo>
                <a:lnTo>
                  <a:pt x="0" y="28102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5969497" y="2573384"/>
            <a:ext cx="2843806" cy="1587361"/>
          </a:xfrm>
          <a:custGeom>
            <a:avLst/>
            <a:gdLst/>
            <a:ahLst/>
            <a:cxnLst/>
            <a:rect l="l" t="t" r="r" b="b"/>
            <a:pathLst>
              <a:path w="2843806" h="1587361">
                <a:moveTo>
                  <a:pt x="0" y="0"/>
                </a:moveTo>
                <a:lnTo>
                  <a:pt x="2843806" y="0"/>
                </a:lnTo>
                <a:lnTo>
                  <a:pt x="2843806" y="1587361"/>
                </a:lnTo>
                <a:lnTo>
                  <a:pt x="0" y="15873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2BFBA8C-FB9B-861B-DFFF-6DAF788796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1400" y="3771900"/>
            <a:ext cx="9218833" cy="390758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FC4064E-08F3-C4C4-8546-12B8EAD3F5EA}"/>
              </a:ext>
            </a:extLst>
          </p:cNvPr>
          <p:cNvSpPr txBox="1"/>
          <p:nvPr/>
        </p:nvSpPr>
        <p:spPr>
          <a:xfrm>
            <a:off x="381000" y="4141097"/>
            <a:ext cx="683957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Product Category Sales: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</a:rPr>
              <a:t>Office Supplies account for most sales (60.3%) &amp; Technology represents (18.5%), the smallest share</a:t>
            </a:r>
          </a:p>
          <a:p>
            <a:pPr marL="742950" lvl="1" indent="-285750">
              <a:buFont typeface="Wingdings" pitchFamily="2" charset="2"/>
              <a:buChar char="Ø"/>
            </a:pPr>
            <a:endParaRPr lang="en-US" sz="2000">
              <a:solidFill>
                <a:schemeClr val="bg1"/>
              </a:solidFill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</a:rPr>
              <a:t>Over 80% of sales come from Office Supplies and Furniture combined</a:t>
            </a:r>
          </a:p>
          <a:p>
            <a:endParaRPr lang="en-US" sz="2000">
              <a:solidFill>
                <a:schemeClr val="bg1"/>
              </a:solidFill>
            </a:endParaRPr>
          </a:p>
          <a:p>
            <a:r>
              <a:rPr lang="en-US" sz="2000" b="1">
                <a:solidFill>
                  <a:schemeClr val="bg1"/>
                </a:solidFill>
              </a:rPr>
              <a:t>Regional Sales Distribution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</a:rPr>
              <a:t>The West region leads with 32% of total sales &amp; South region has the lowest sales share at 16.3%</a:t>
            </a:r>
          </a:p>
          <a:p>
            <a:pPr lvl="1"/>
            <a:endParaRPr lang="en-US" sz="2000">
              <a:solidFill>
                <a:schemeClr val="bg1"/>
              </a:solidFill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</a:rPr>
              <a:t>60%+ of sales are concentrated in the West and East regions</a:t>
            </a:r>
          </a:p>
          <a:p>
            <a:pPr marL="742950" lvl="1" indent="-285750">
              <a:buFont typeface="Wingdings" pitchFamily="2" charset="2"/>
              <a:buChar char="Ø"/>
            </a:pPr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FAA6EE-0176-B732-D8B4-B5BA52C80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96B8462F-8D38-FE12-51CE-9898F0F844D1}"/>
              </a:ext>
            </a:extLst>
          </p:cNvPr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8C085B3-8CF2-CDB6-2EBC-71840588D7F7}"/>
                </a:ext>
              </a:extLst>
            </p:cNvPr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DAB3CAD4-067D-2B62-A4C3-F902A8D36677}"/>
                </a:ext>
              </a:extLst>
            </p:cNvPr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FFF67F45-68BA-81E1-CB89-96652F076948}"/>
              </a:ext>
            </a:extLst>
          </p:cNvPr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05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5A330A58-9DFE-4923-7126-316A9A7ADB9B}"/>
              </a:ext>
            </a:extLst>
          </p:cNvPr>
          <p:cNvSpPr txBox="1"/>
          <p:nvPr/>
        </p:nvSpPr>
        <p:spPr>
          <a:xfrm>
            <a:off x="512708" y="797765"/>
            <a:ext cx="8676410" cy="4517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36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PIVOT CHART I -  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7003F635-D063-89DB-65DE-4D9943AF82A3}"/>
              </a:ext>
            </a:extLst>
          </p:cNvPr>
          <p:cNvSpPr txBox="1"/>
          <p:nvPr/>
        </p:nvSpPr>
        <p:spPr>
          <a:xfrm>
            <a:off x="7726279" y="375571"/>
            <a:ext cx="9296400" cy="1064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000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Top Cities by Sales Volume</a:t>
            </a: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9865552D-8A0C-FFC1-8AC2-5E5FDC79F3EB}"/>
              </a:ext>
            </a:extLst>
          </p:cNvPr>
          <p:cNvSpPr/>
          <p:nvPr/>
        </p:nvSpPr>
        <p:spPr>
          <a:xfrm>
            <a:off x="2133600" y="7462531"/>
            <a:ext cx="5034668" cy="2810260"/>
          </a:xfrm>
          <a:custGeom>
            <a:avLst/>
            <a:gdLst/>
            <a:ahLst/>
            <a:cxnLst/>
            <a:rect l="l" t="t" r="r" b="b"/>
            <a:pathLst>
              <a:path w="5034668" h="2810260">
                <a:moveTo>
                  <a:pt x="0" y="0"/>
                </a:moveTo>
                <a:lnTo>
                  <a:pt x="5034668" y="0"/>
                </a:lnTo>
                <a:lnTo>
                  <a:pt x="5034668" y="2810261"/>
                </a:lnTo>
                <a:lnTo>
                  <a:pt x="0" y="2810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06EFC202-1221-3FF7-4B78-BD8554A0302C}"/>
              </a:ext>
            </a:extLst>
          </p:cNvPr>
          <p:cNvSpPr/>
          <p:nvPr/>
        </p:nvSpPr>
        <p:spPr>
          <a:xfrm>
            <a:off x="505690" y="1558280"/>
            <a:ext cx="2843806" cy="1587361"/>
          </a:xfrm>
          <a:custGeom>
            <a:avLst/>
            <a:gdLst/>
            <a:ahLst/>
            <a:cxnLst/>
            <a:rect l="l" t="t" r="r" b="b"/>
            <a:pathLst>
              <a:path w="2843806" h="1587361">
                <a:moveTo>
                  <a:pt x="0" y="0"/>
                </a:moveTo>
                <a:lnTo>
                  <a:pt x="2843806" y="0"/>
                </a:lnTo>
                <a:lnTo>
                  <a:pt x="2843806" y="1587361"/>
                </a:lnTo>
                <a:lnTo>
                  <a:pt x="0" y="1587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0D5CDF-0DCC-8BAC-0A35-C908A2D8E778}"/>
              </a:ext>
            </a:extLst>
          </p:cNvPr>
          <p:cNvSpPr txBox="1"/>
          <p:nvPr/>
        </p:nvSpPr>
        <p:spPr>
          <a:xfrm>
            <a:off x="7439814" y="2568517"/>
            <a:ext cx="986805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Key Highlights: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</a:rPr>
              <a:t>Over the 4-year period, New York City had the highest number of orders (891), followed by: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en-US" sz="2000">
                <a:solidFill>
                  <a:schemeClr val="bg1"/>
                </a:solidFill>
              </a:rPr>
              <a:t>Los Angeles (728)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en-US" sz="2000">
                <a:solidFill>
                  <a:schemeClr val="bg1"/>
                </a:solidFill>
              </a:rPr>
              <a:t>Philadelphia (532)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en-US" sz="2000">
                <a:solidFill>
                  <a:schemeClr val="bg1"/>
                </a:solidFill>
              </a:rPr>
              <a:t>San Francisco (500)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en-US" sz="2000">
                <a:solidFill>
                  <a:schemeClr val="bg1"/>
                </a:solidFill>
              </a:rPr>
              <a:t>Seattle (426)</a:t>
            </a:r>
          </a:p>
          <a:p>
            <a:endParaRPr lang="en-US" sz="200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</a:rPr>
              <a:t>The top 20 cities as shown in the picture collectively represent a strong concentration of customer activity</a:t>
            </a:r>
          </a:p>
          <a:p>
            <a:endParaRPr lang="en-US" sz="2000">
              <a:solidFill>
                <a:schemeClr val="bg1"/>
              </a:solidFill>
            </a:endParaRPr>
          </a:p>
          <a:p>
            <a:r>
              <a:rPr lang="en-US" sz="2000" b="1">
                <a:solidFill>
                  <a:schemeClr val="bg1"/>
                </a:solidFill>
              </a:rPr>
              <a:t>Implications: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</a:rPr>
              <a:t>Marketing efforts and stock planning can be prioritized in top-performing cities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00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</a:rPr>
              <a:t>High-order cities may benefit from regional promotions, faster delivery options, and localized inventory management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0AAF87-C230-DFDD-C276-7600B2EB15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27593" y="2568517"/>
            <a:ext cx="3493572" cy="637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020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2F8470-25B8-1F6F-59E3-6F03AEDD8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5FD5E69B-30AB-6487-3CB5-BA6877D1022C}"/>
              </a:ext>
            </a:extLst>
          </p:cNvPr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D87DBE4-9EE8-54DA-A301-70FC271B9C69}"/>
                </a:ext>
              </a:extLst>
            </p:cNvPr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1653040E-5FB2-C942-4D47-7E9963823C31}"/>
                </a:ext>
              </a:extLst>
            </p:cNvPr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C11865D9-0E41-3EF3-3C96-73862EE3D336}"/>
              </a:ext>
            </a:extLst>
          </p:cNvPr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06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CC6E6910-2D46-4C21-85B0-025D257172BA}"/>
              </a:ext>
            </a:extLst>
          </p:cNvPr>
          <p:cNvSpPr txBox="1"/>
          <p:nvPr/>
        </p:nvSpPr>
        <p:spPr>
          <a:xfrm>
            <a:off x="467590" y="993278"/>
            <a:ext cx="8676410" cy="4517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36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PIVOT CHART II -  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C7D74169-9A89-3B20-C4CD-05B2AFD44B61}"/>
              </a:ext>
            </a:extLst>
          </p:cNvPr>
          <p:cNvSpPr txBox="1"/>
          <p:nvPr/>
        </p:nvSpPr>
        <p:spPr>
          <a:xfrm>
            <a:off x="7922066" y="-22517"/>
            <a:ext cx="7848600" cy="21287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000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Profit Breakdown by Region &amp; Shipping Mode</a:t>
            </a: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97096E73-2E5F-7894-0BB1-2FF56808BD32}"/>
              </a:ext>
            </a:extLst>
          </p:cNvPr>
          <p:cNvSpPr/>
          <p:nvPr/>
        </p:nvSpPr>
        <p:spPr>
          <a:xfrm>
            <a:off x="13253332" y="6484023"/>
            <a:ext cx="5034668" cy="2810260"/>
          </a:xfrm>
          <a:custGeom>
            <a:avLst/>
            <a:gdLst/>
            <a:ahLst/>
            <a:cxnLst/>
            <a:rect l="l" t="t" r="r" b="b"/>
            <a:pathLst>
              <a:path w="5034668" h="2810260">
                <a:moveTo>
                  <a:pt x="0" y="0"/>
                </a:moveTo>
                <a:lnTo>
                  <a:pt x="5034668" y="0"/>
                </a:lnTo>
                <a:lnTo>
                  <a:pt x="5034668" y="2810261"/>
                </a:lnTo>
                <a:lnTo>
                  <a:pt x="0" y="28102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79B144A2-71D0-E703-C1D5-EA38C17D25DE}"/>
              </a:ext>
            </a:extLst>
          </p:cNvPr>
          <p:cNvSpPr/>
          <p:nvPr/>
        </p:nvSpPr>
        <p:spPr>
          <a:xfrm>
            <a:off x="25400" y="1362321"/>
            <a:ext cx="2843806" cy="1587361"/>
          </a:xfrm>
          <a:custGeom>
            <a:avLst/>
            <a:gdLst/>
            <a:ahLst/>
            <a:cxnLst/>
            <a:rect l="l" t="t" r="r" b="b"/>
            <a:pathLst>
              <a:path w="2843806" h="1587361">
                <a:moveTo>
                  <a:pt x="0" y="0"/>
                </a:moveTo>
                <a:lnTo>
                  <a:pt x="2843806" y="0"/>
                </a:lnTo>
                <a:lnTo>
                  <a:pt x="2843806" y="1587361"/>
                </a:lnTo>
                <a:lnTo>
                  <a:pt x="0" y="15873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E2B5E0-E365-EE92-500F-A8DE9C90359B}"/>
              </a:ext>
            </a:extLst>
          </p:cNvPr>
          <p:cNvSpPr txBox="1"/>
          <p:nvPr/>
        </p:nvSpPr>
        <p:spPr>
          <a:xfrm>
            <a:off x="11046641" y="3238549"/>
            <a:ext cx="684229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Key Insights: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</a:rPr>
              <a:t>East Region leads in profitability, contributing over 30% of total profit (≈$130K), followed by: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en-US" sz="2000">
                <a:solidFill>
                  <a:schemeClr val="bg1"/>
                </a:solidFill>
              </a:rPr>
              <a:t>West: 27.5%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en-US" sz="2000">
                <a:solidFill>
                  <a:schemeClr val="bg1"/>
                </a:solidFill>
              </a:rPr>
              <a:t>Central: 22.3%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en-US" sz="2000">
                <a:solidFill>
                  <a:schemeClr val="bg1"/>
                </a:solidFill>
              </a:rPr>
              <a:t>South: 20%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</a:rPr>
              <a:t>The most profitable shipping mode across all regions is Standard Class — generating over $263K, which is more than 60% of total profit</a:t>
            </a:r>
          </a:p>
          <a:p>
            <a:endParaRPr lang="en-US" sz="200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>
                <a:solidFill>
                  <a:schemeClr val="bg1"/>
                </a:solidFill>
              </a:rPr>
              <a:t>East &amp; West benefit significantly from First Class and Second Class, suggesting premium shipping is more profitable in these areas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B2435E-7449-AB07-98DD-CD1A5F2726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5403" y="2333009"/>
            <a:ext cx="8420597" cy="1971432"/>
          </a:xfrm>
          <a:prstGeom prst="rect">
            <a:avLst/>
          </a:prstGeom>
        </p:spPr>
      </p:pic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86745993-33DA-866B-9071-808F42DA88F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312349522"/>
                  </p:ext>
                </p:extLst>
              </p:nvPr>
            </p:nvGraphicFramePr>
            <p:xfrm>
              <a:off x="399065" y="4543879"/>
              <a:ext cx="10581025" cy="4529731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7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86745993-33DA-866B-9071-808F42DA88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99065" y="4543879"/>
                <a:ext cx="10581025" cy="45297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8315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744DBB-261D-51FD-DACF-7C7CDC40F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B57A9493-9054-2746-A408-CD7D85D6FA8E}"/>
              </a:ext>
            </a:extLst>
          </p:cNvPr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07EC9C1-8866-5488-04E1-B98035B69DDA}"/>
                </a:ext>
              </a:extLst>
            </p:cNvPr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4794E87D-4333-C040-7F0D-78AC1B3EF649}"/>
                </a:ext>
              </a:extLst>
            </p:cNvPr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2C916989-26B4-55E9-1DAD-E19019F70C4D}"/>
              </a:ext>
            </a:extLst>
          </p:cNvPr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07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0D33EA80-DA2D-A636-B03B-D5CCFC5328CC}"/>
              </a:ext>
            </a:extLst>
          </p:cNvPr>
          <p:cNvSpPr txBox="1"/>
          <p:nvPr/>
        </p:nvSpPr>
        <p:spPr>
          <a:xfrm>
            <a:off x="467590" y="1307718"/>
            <a:ext cx="8676410" cy="4517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36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PIVOT CHART III -  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6A8CB1EC-1936-F413-AD24-017F34C22348}"/>
              </a:ext>
            </a:extLst>
          </p:cNvPr>
          <p:cNvSpPr txBox="1"/>
          <p:nvPr/>
        </p:nvSpPr>
        <p:spPr>
          <a:xfrm>
            <a:off x="8229600" y="243324"/>
            <a:ext cx="7848600" cy="21287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000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Profitability by Product Sub-Category</a:t>
            </a: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A6A1CE25-FE25-6DE5-C8BA-525CBC8F3D56}"/>
              </a:ext>
            </a:extLst>
          </p:cNvPr>
          <p:cNvSpPr/>
          <p:nvPr/>
        </p:nvSpPr>
        <p:spPr>
          <a:xfrm>
            <a:off x="-1526734" y="1638300"/>
            <a:ext cx="5034668" cy="2810260"/>
          </a:xfrm>
          <a:custGeom>
            <a:avLst/>
            <a:gdLst/>
            <a:ahLst/>
            <a:cxnLst/>
            <a:rect l="l" t="t" r="r" b="b"/>
            <a:pathLst>
              <a:path w="5034668" h="2810260">
                <a:moveTo>
                  <a:pt x="0" y="0"/>
                </a:moveTo>
                <a:lnTo>
                  <a:pt x="5034668" y="0"/>
                </a:lnTo>
                <a:lnTo>
                  <a:pt x="5034668" y="2810261"/>
                </a:lnTo>
                <a:lnTo>
                  <a:pt x="0" y="2810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589616FC-3EFC-49A4-CC77-901EA34EC46D}"/>
              </a:ext>
            </a:extLst>
          </p:cNvPr>
          <p:cNvSpPr/>
          <p:nvPr/>
        </p:nvSpPr>
        <p:spPr>
          <a:xfrm>
            <a:off x="4364401" y="7792019"/>
            <a:ext cx="2843806" cy="1587361"/>
          </a:xfrm>
          <a:custGeom>
            <a:avLst/>
            <a:gdLst/>
            <a:ahLst/>
            <a:cxnLst/>
            <a:rect l="l" t="t" r="r" b="b"/>
            <a:pathLst>
              <a:path w="2843806" h="1587361">
                <a:moveTo>
                  <a:pt x="0" y="0"/>
                </a:moveTo>
                <a:lnTo>
                  <a:pt x="2843806" y="0"/>
                </a:lnTo>
                <a:lnTo>
                  <a:pt x="2843806" y="1587361"/>
                </a:lnTo>
                <a:lnTo>
                  <a:pt x="0" y="1587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784269-6872-0176-E176-CFB4C6C631CD}"/>
              </a:ext>
            </a:extLst>
          </p:cNvPr>
          <p:cNvSpPr txBox="1"/>
          <p:nvPr/>
        </p:nvSpPr>
        <p:spPr>
          <a:xfrm>
            <a:off x="7208207" y="3390814"/>
            <a:ext cx="1126532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IN" sz="2000" b="1">
                <a:solidFill>
                  <a:schemeClr val="bg1"/>
                </a:solidFill>
              </a:rPr>
              <a:t>Top Performers – High Profit &amp; Efficiency: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N" sz="2000">
                <a:solidFill>
                  <a:schemeClr val="bg1"/>
                </a:solidFill>
              </a:rPr>
              <a:t>Copiers (44.23% profit margin) and Machines (41.56% profit margin) lead in both profit and </a:t>
            </a:r>
          </a:p>
          <a:p>
            <a:r>
              <a:rPr lang="en-IN" sz="2000">
                <a:solidFill>
                  <a:schemeClr val="bg1"/>
                </a:solidFill>
              </a:rPr>
              <a:t> 	profit-to-sales ratio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N" sz="2000">
                <a:solidFill>
                  <a:schemeClr val="bg1"/>
                </a:solidFill>
              </a:rPr>
              <a:t>Though not top in sales, these items yield exceptional returns and are key drivers of overall profitability</a:t>
            </a:r>
          </a:p>
          <a:p>
            <a:pPr>
              <a:buNone/>
            </a:pPr>
            <a:endParaRPr lang="en-IN" sz="2000">
              <a:solidFill>
                <a:schemeClr val="bg1"/>
              </a:solidFill>
            </a:endParaRPr>
          </a:p>
          <a:p>
            <a:pPr>
              <a:buNone/>
            </a:pPr>
            <a:r>
              <a:rPr lang="en-IN" sz="2000" b="1">
                <a:solidFill>
                  <a:schemeClr val="bg1"/>
                </a:solidFill>
              </a:rPr>
              <a:t>High Sales, Moderate Profitability: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N" sz="2000">
                <a:solidFill>
                  <a:schemeClr val="bg1"/>
                </a:solidFill>
              </a:rPr>
              <a:t>Phones, Chairs, and Binders generate significant sales volume but show lower profit margins: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en-IN" sz="2000">
                <a:solidFill>
                  <a:schemeClr val="bg1"/>
                </a:solidFill>
              </a:rPr>
              <a:t>Phones: 14.9%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en-IN" sz="2000">
                <a:solidFill>
                  <a:schemeClr val="bg1"/>
                </a:solidFill>
              </a:rPr>
              <a:t>Chairs: 15.86%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en-IN" sz="2000">
                <a:solidFill>
                  <a:schemeClr val="bg1"/>
                </a:solidFill>
              </a:rPr>
              <a:t>Binders: 23.36%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N" sz="2000">
                <a:solidFill>
                  <a:schemeClr val="bg1"/>
                </a:solidFill>
              </a:rPr>
              <a:t>These are likely core products, but margins can be optimized</a:t>
            </a:r>
          </a:p>
          <a:p>
            <a:endParaRPr lang="en-IN" sz="2000">
              <a:solidFill>
                <a:schemeClr val="bg1"/>
              </a:solidFill>
            </a:endParaRPr>
          </a:p>
          <a:p>
            <a:r>
              <a:rPr lang="en-IN" sz="2000" b="1">
                <a:solidFill>
                  <a:schemeClr val="bg1"/>
                </a:solidFill>
              </a:rPr>
              <a:t>Balanced but Underperforming: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N" sz="2000">
                <a:solidFill>
                  <a:schemeClr val="bg1"/>
                </a:solidFill>
              </a:rPr>
              <a:t>Storage, Accessories, and Furnishings have moderate sales but below-average profit ratios (7–13%)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N" sz="2000">
                <a:solidFill>
                  <a:schemeClr val="bg1"/>
                </a:solidFill>
              </a:rPr>
              <a:t>These may benefit from pricing reviews or promotional repositioning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689166-5158-7D8F-323A-88E1ED85B4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0600" y="3535980"/>
            <a:ext cx="53086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38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E4F0A9-CA5D-D40E-A250-7CE3911157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>
            <a:extLst>
              <a:ext uri="{FF2B5EF4-FFF2-40B4-BE49-F238E27FC236}">
                <a16:creationId xmlns:a16="http://schemas.microsoft.com/office/drawing/2014/main" id="{5A6E745F-B11E-1F68-404E-B554C97E5AA0}"/>
              </a:ext>
            </a:extLst>
          </p:cNvPr>
          <p:cNvSpPr/>
          <p:nvPr/>
        </p:nvSpPr>
        <p:spPr>
          <a:xfrm>
            <a:off x="2439268" y="3920972"/>
            <a:ext cx="674722" cy="674722"/>
          </a:xfrm>
          <a:custGeom>
            <a:avLst/>
            <a:gdLst/>
            <a:ahLst/>
            <a:cxnLst/>
            <a:rect l="l" t="t" r="r" b="b"/>
            <a:pathLst>
              <a:path w="674722" h="674722">
                <a:moveTo>
                  <a:pt x="0" y="0"/>
                </a:moveTo>
                <a:lnTo>
                  <a:pt x="674723" y="0"/>
                </a:lnTo>
                <a:lnTo>
                  <a:pt x="674723" y="674722"/>
                </a:lnTo>
                <a:lnTo>
                  <a:pt x="0" y="674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5CFA6A17-C7F8-7089-F97B-BBE7A5E60E06}"/>
              </a:ext>
            </a:extLst>
          </p:cNvPr>
          <p:cNvSpPr/>
          <p:nvPr/>
        </p:nvSpPr>
        <p:spPr>
          <a:xfrm>
            <a:off x="2439268" y="4981726"/>
            <a:ext cx="674722" cy="674722"/>
          </a:xfrm>
          <a:custGeom>
            <a:avLst/>
            <a:gdLst/>
            <a:ahLst/>
            <a:cxnLst/>
            <a:rect l="l" t="t" r="r" b="b"/>
            <a:pathLst>
              <a:path w="674722" h="674722">
                <a:moveTo>
                  <a:pt x="0" y="0"/>
                </a:moveTo>
                <a:lnTo>
                  <a:pt x="674723" y="0"/>
                </a:lnTo>
                <a:lnTo>
                  <a:pt x="674723" y="674723"/>
                </a:lnTo>
                <a:lnTo>
                  <a:pt x="0" y="6747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D38B76F3-063B-F8E3-148F-6FD684E0BC58}"/>
              </a:ext>
            </a:extLst>
          </p:cNvPr>
          <p:cNvSpPr/>
          <p:nvPr/>
        </p:nvSpPr>
        <p:spPr>
          <a:xfrm>
            <a:off x="2439268" y="6042480"/>
            <a:ext cx="674722" cy="674722"/>
          </a:xfrm>
          <a:custGeom>
            <a:avLst/>
            <a:gdLst/>
            <a:ahLst/>
            <a:cxnLst/>
            <a:rect l="l" t="t" r="r" b="b"/>
            <a:pathLst>
              <a:path w="674722" h="674722">
                <a:moveTo>
                  <a:pt x="0" y="0"/>
                </a:moveTo>
                <a:lnTo>
                  <a:pt x="674723" y="0"/>
                </a:lnTo>
                <a:lnTo>
                  <a:pt x="674723" y="674723"/>
                </a:lnTo>
                <a:lnTo>
                  <a:pt x="0" y="6747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9644011A-024C-BD14-26C5-1F87E0926C78}"/>
              </a:ext>
            </a:extLst>
          </p:cNvPr>
          <p:cNvSpPr/>
          <p:nvPr/>
        </p:nvSpPr>
        <p:spPr>
          <a:xfrm>
            <a:off x="11035991" y="1611664"/>
            <a:ext cx="5630367" cy="7443995"/>
          </a:xfrm>
          <a:custGeom>
            <a:avLst/>
            <a:gdLst/>
            <a:ahLst/>
            <a:cxnLst/>
            <a:rect l="l" t="t" r="r" b="b"/>
            <a:pathLst>
              <a:path w="5630367" h="7443995">
                <a:moveTo>
                  <a:pt x="0" y="0"/>
                </a:moveTo>
                <a:lnTo>
                  <a:pt x="5630368" y="0"/>
                </a:lnTo>
                <a:lnTo>
                  <a:pt x="5630368" y="7443995"/>
                </a:lnTo>
                <a:lnTo>
                  <a:pt x="0" y="74439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4D6B5DFB-F626-3984-180D-5001961087BE}"/>
              </a:ext>
            </a:extLst>
          </p:cNvPr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3E6D770F-58E5-4921-EF61-FDFBC308B80C}"/>
                </a:ext>
              </a:extLst>
            </p:cNvPr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84A07D0B-9C90-2DA1-35EF-8AB57D5765DB}"/>
                </a:ext>
              </a:extLst>
            </p:cNvPr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13" name="TextBox 13">
            <a:extLst>
              <a:ext uri="{FF2B5EF4-FFF2-40B4-BE49-F238E27FC236}">
                <a16:creationId xmlns:a16="http://schemas.microsoft.com/office/drawing/2014/main" id="{64FA2C28-FDEB-CF11-E28E-9A004F31EB60}"/>
              </a:ext>
            </a:extLst>
          </p:cNvPr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08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E38B50E3-BFC7-799E-CC29-4478C19945B0}"/>
              </a:ext>
            </a:extLst>
          </p:cNvPr>
          <p:cNvSpPr txBox="1"/>
          <p:nvPr/>
        </p:nvSpPr>
        <p:spPr>
          <a:xfrm>
            <a:off x="2439268" y="1611664"/>
            <a:ext cx="5385535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Numerical 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83F47C9E-8EDB-DAEA-DFB3-BF2D8E3D6945}"/>
              </a:ext>
            </a:extLst>
          </p:cNvPr>
          <p:cNvSpPr txBox="1"/>
          <p:nvPr/>
        </p:nvSpPr>
        <p:spPr>
          <a:xfrm>
            <a:off x="2439268" y="2578174"/>
            <a:ext cx="5385535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5"/>
              </a:lnSpc>
            </a:pPr>
            <a:r>
              <a:rPr lang="en-US" sz="8315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variables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13215EA0-5971-F009-7B36-6B737ED0A442}"/>
              </a:ext>
            </a:extLst>
          </p:cNvPr>
          <p:cNvSpPr txBox="1"/>
          <p:nvPr/>
        </p:nvSpPr>
        <p:spPr>
          <a:xfrm>
            <a:off x="3404482" y="4109090"/>
            <a:ext cx="698767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Sales Data Summary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FCCC0EE1-6129-4B16-6F0E-87155D771040}"/>
              </a:ext>
            </a:extLst>
          </p:cNvPr>
          <p:cNvSpPr txBox="1"/>
          <p:nvPr/>
        </p:nvSpPr>
        <p:spPr>
          <a:xfrm>
            <a:off x="3456541" y="5167521"/>
            <a:ext cx="698767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Histogram I – Monthly Sales Distribution (2018)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B2330DB5-5664-7B38-E5CA-2BEACCE3E012}"/>
              </a:ext>
            </a:extLst>
          </p:cNvPr>
          <p:cNvSpPr txBox="1"/>
          <p:nvPr/>
        </p:nvSpPr>
        <p:spPr>
          <a:xfrm>
            <a:off x="3456542" y="6225952"/>
            <a:ext cx="698767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Histogram II – Regional sales distribution </a:t>
            </a:r>
          </a:p>
        </p:txBody>
      </p:sp>
      <p:grpSp>
        <p:nvGrpSpPr>
          <p:cNvPr id="19" name="Group 19">
            <a:extLst>
              <a:ext uri="{FF2B5EF4-FFF2-40B4-BE49-F238E27FC236}">
                <a16:creationId xmlns:a16="http://schemas.microsoft.com/office/drawing/2014/main" id="{BFAE5478-CF75-D1AD-0296-AC969153BD15}"/>
              </a:ext>
            </a:extLst>
          </p:cNvPr>
          <p:cNvGrpSpPr/>
          <p:nvPr/>
        </p:nvGrpSpPr>
        <p:grpSpPr>
          <a:xfrm>
            <a:off x="14356035" y="3164673"/>
            <a:ext cx="2204928" cy="2204928"/>
            <a:chOff x="0" y="0"/>
            <a:chExt cx="812800" cy="812800"/>
          </a:xfrm>
        </p:grpSpPr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8AAAB1E2-61F1-C2FB-35FD-215027D7A22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gradFill>
                <a:gsLst>
                  <a:gs pos="0">
                    <a:srgbClr val="B87BA1">
                      <a:alpha val="100000"/>
                    </a:srgbClr>
                  </a:gs>
                  <a:gs pos="100000">
                    <a:srgbClr val="E7E8E4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>
              <a:extLst>
                <a:ext uri="{FF2B5EF4-FFF2-40B4-BE49-F238E27FC236}">
                  <a16:creationId xmlns:a16="http://schemas.microsoft.com/office/drawing/2014/main" id="{2B7AB49A-5658-0FEB-D24C-B6973DC029D4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288DE145-BB82-387D-3062-A7A0F923FEE7}"/>
              </a:ext>
            </a:extLst>
          </p:cNvPr>
          <p:cNvGrpSpPr/>
          <p:nvPr/>
        </p:nvGrpSpPr>
        <p:grpSpPr>
          <a:xfrm>
            <a:off x="10415790" y="4461080"/>
            <a:ext cx="2204928" cy="2204928"/>
            <a:chOff x="0" y="0"/>
            <a:chExt cx="812800" cy="812800"/>
          </a:xfrm>
        </p:grpSpPr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81021190-8524-616F-9E2F-B9CB4675AB6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gradFill>
                <a:gsLst>
                  <a:gs pos="0">
                    <a:srgbClr val="B87BA1">
                      <a:alpha val="100000"/>
                    </a:srgbClr>
                  </a:gs>
                  <a:gs pos="100000">
                    <a:srgbClr val="E7E8E4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>
              <a:extLst>
                <a:ext uri="{FF2B5EF4-FFF2-40B4-BE49-F238E27FC236}">
                  <a16:creationId xmlns:a16="http://schemas.microsoft.com/office/drawing/2014/main" id="{5298529F-EE0D-4D98-15A7-66348D0DCC95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25" name="Freeform 25">
            <a:extLst>
              <a:ext uri="{FF2B5EF4-FFF2-40B4-BE49-F238E27FC236}">
                <a16:creationId xmlns:a16="http://schemas.microsoft.com/office/drawing/2014/main" id="{D938FC7C-EBCE-1C66-869A-30E1055D3534}"/>
              </a:ext>
            </a:extLst>
          </p:cNvPr>
          <p:cNvSpPr/>
          <p:nvPr/>
        </p:nvSpPr>
        <p:spPr>
          <a:xfrm>
            <a:off x="15316162" y="-1284995"/>
            <a:ext cx="7315200" cy="3604399"/>
          </a:xfrm>
          <a:custGeom>
            <a:avLst/>
            <a:gdLst/>
            <a:ahLst/>
            <a:cxnLst/>
            <a:rect l="l" t="t" r="r" b="b"/>
            <a:pathLst>
              <a:path w="7315200" h="3604399">
                <a:moveTo>
                  <a:pt x="0" y="0"/>
                </a:moveTo>
                <a:lnTo>
                  <a:pt x="7315200" y="0"/>
                </a:lnTo>
                <a:lnTo>
                  <a:pt x="7315200" y="3604398"/>
                </a:lnTo>
                <a:lnTo>
                  <a:pt x="0" y="360439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4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id="{F2232204-66F2-CF03-04A3-167F14CCB2D1}"/>
              </a:ext>
            </a:extLst>
          </p:cNvPr>
          <p:cNvSpPr/>
          <p:nvPr/>
        </p:nvSpPr>
        <p:spPr>
          <a:xfrm>
            <a:off x="2442299" y="7103234"/>
            <a:ext cx="674722" cy="674722"/>
          </a:xfrm>
          <a:custGeom>
            <a:avLst/>
            <a:gdLst/>
            <a:ahLst/>
            <a:cxnLst/>
            <a:rect l="l" t="t" r="r" b="b"/>
            <a:pathLst>
              <a:path w="674722" h="674722">
                <a:moveTo>
                  <a:pt x="0" y="0"/>
                </a:moveTo>
                <a:lnTo>
                  <a:pt x="674723" y="0"/>
                </a:lnTo>
                <a:lnTo>
                  <a:pt x="674723" y="674723"/>
                </a:lnTo>
                <a:lnTo>
                  <a:pt x="0" y="6747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9E50B8EE-214E-C0BB-655A-E0DC20E51C84}"/>
              </a:ext>
            </a:extLst>
          </p:cNvPr>
          <p:cNvSpPr txBox="1"/>
          <p:nvPr/>
        </p:nvSpPr>
        <p:spPr>
          <a:xfrm>
            <a:off x="3404481" y="7286706"/>
            <a:ext cx="698767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6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Box Plot – Yearly Sales</a:t>
            </a:r>
          </a:p>
        </p:txBody>
      </p:sp>
    </p:spTree>
    <p:extLst>
      <p:ext uri="{BB962C8B-B14F-4D97-AF65-F5344CB8AC3E}">
        <p14:creationId xmlns:p14="http://schemas.microsoft.com/office/powerpoint/2010/main" val="155965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C2F6F">
                <a:alpha val="100000"/>
              </a:srgbClr>
            </a:gs>
            <a:gs pos="100000">
              <a:srgbClr val="490F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3111606" y="1675547"/>
            <a:ext cx="3785031" cy="3785031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gradFill>
                <a:gsLst>
                  <a:gs pos="0">
                    <a:srgbClr val="B87BA1">
                      <a:alpha val="100000"/>
                    </a:srgbClr>
                  </a:gs>
                  <a:gs pos="100000">
                    <a:srgbClr val="E7E8E4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251484" y="1706640"/>
            <a:ext cx="3785031" cy="378503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gradFill>
                <a:gsLst>
                  <a:gs pos="0">
                    <a:srgbClr val="B87BA1">
                      <a:alpha val="100000"/>
                    </a:srgbClr>
                  </a:gs>
                  <a:gs pos="100000">
                    <a:srgbClr val="E7E8E4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432827" y="1675547"/>
            <a:ext cx="3785031" cy="3785031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gradFill>
                <a:gsLst>
                  <a:gs pos="0">
                    <a:srgbClr val="B87BA1">
                      <a:alpha val="100000"/>
                    </a:srgbClr>
                  </a:gs>
                  <a:gs pos="100000">
                    <a:srgbClr val="E7E8E4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-3571400" y="3604210"/>
            <a:ext cx="7315200" cy="3604399"/>
          </a:xfrm>
          <a:custGeom>
            <a:avLst/>
            <a:gdLst/>
            <a:ahLst/>
            <a:cxnLst/>
            <a:rect l="l" t="t" r="r" b="b"/>
            <a:pathLst>
              <a:path w="7315200" h="3604399">
                <a:moveTo>
                  <a:pt x="0" y="0"/>
                </a:moveTo>
                <a:lnTo>
                  <a:pt x="7315200" y="0"/>
                </a:lnTo>
                <a:lnTo>
                  <a:pt x="7315200" y="3604399"/>
                </a:lnTo>
                <a:lnTo>
                  <a:pt x="0" y="36043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6" name="Group 16"/>
          <p:cNvGrpSpPr/>
          <p:nvPr/>
        </p:nvGrpSpPr>
        <p:grpSpPr>
          <a:xfrm>
            <a:off x="17579417" y="8585700"/>
            <a:ext cx="1075518" cy="708583"/>
            <a:chOff x="0" y="0"/>
            <a:chExt cx="283264" cy="18662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83264" cy="186623"/>
            </a:xfrm>
            <a:custGeom>
              <a:avLst/>
              <a:gdLst/>
              <a:ahLst/>
              <a:cxnLst/>
              <a:rect l="l" t="t" r="r" b="b"/>
              <a:pathLst>
                <a:path w="283264" h="186623">
                  <a:moveTo>
                    <a:pt x="0" y="0"/>
                  </a:moveTo>
                  <a:lnTo>
                    <a:pt x="283264" y="0"/>
                  </a:lnTo>
                  <a:lnTo>
                    <a:pt x="283264" y="186623"/>
                  </a:lnTo>
                  <a:lnTo>
                    <a:pt x="0" y="186623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283264" cy="224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7792856" y="8741720"/>
            <a:ext cx="385473" cy="31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6"/>
              </a:lnSpc>
              <a:spcBef>
                <a:spcPct val="0"/>
              </a:spcBef>
            </a:pPr>
            <a:r>
              <a:rPr lang="en-US" sz="1940" b="1">
                <a:solidFill>
                  <a:srgbClr val="3D2882"/>
                </a:solidFill>
                <a:latin typeface="Raleway Bold"/>
                <a:ea typeface="Raleway Bold"/>
                <a:cs typeface="Raleway Bold"/>
                <a:sym typeface="Raleway Bold"/>
              </a:rPr>
              <a:t>09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352917" y="204633"/>
            <a:ext cx="7498116" cy="1064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15"/>
              </a:lnSpc>
            </a:pPr>
            <a:r>
              <a:rPr lang="en-US" sz="8315" b="1">
                <a:solidFill>
                  <a:srgbClr val="D563A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Sales data summary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755763" y="3462483"/>
            <a:ext cx="2437823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6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 smallest recorded sale is $2.03,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020473" y="3510443"/>
            <a:ext cx="2437823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6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 highest single sale is $28,106.72.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186679" y="3097930"/>
            <a:ext cx="2437823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6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Average transaction is $1,838.65, suggesting a moderate transaction value overall.</a:t>
            </a:r>
          </a:p>
        </p:txBody>
      </p:sp>
      <p:sp>
        <p:nvSpPr>
          <p:cNvPr id="25" name="Freeform 25"/>
          <p:cNvSpPr/>
          <p:nvPr/>
        </p:nvSpPr>
        <p:spPr>
          <a:xfrm>
            <a:off x="14734970" y="3645722"/>
            <a:ext cx="7315200" cy="3604399"/>
          </a:xfrm>
          <a:custGeom>
            <a:avLst/>
            <a:gdLst/>
            <a:ahLst/>
            <a:cxnLst/>
            <a:rect l="l" t="t" r="r" b="b"/>
            <a:pathLst>
              <a:path w="7315200" h="3604399">
                <a:moveTo>
                  <a:pt x="0" y="0"/>
                </a:moveTo>
                <a:lnTo>
                  <a:pt x="7315200" y="0"/>
                </a:lnTo>
                <a:lnTo>
                  <a:pt x="7315200" y="3604399"/>
                </a:lnTo>
                <a:lnTo>
                  <a:pt x="0" y="36043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3960416" y="3059485"/>
            <a:ext cx="1938327" cy="341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6"/>
              </a:lnSpc>
              <a:spcBef>
                <a:spcPct val="0"/>
              </a:spcBef>
            </a:pPr>
            <a:r>
              <a:rPr lang="en-US" sz="2040" b="1">
                <a:solidFill>
                  <a:srgbClr val="D563A1"/>
                </a:solidFill>
                <a:latin typeface="Raleway Bold"/>
                <a:ea typeface="Raleway Bold"/>
                <a:cs typeface="Raleway Bold"/>
                <a:sym typeface="Raleway Bold"/>
              </a:rPr>
              <a:t>Min - (2.03)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815249" y="3083762"/>
            <a:ext cx="2784514" cy="3316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48"/>
              </a:lnSpc>
              <a:spcBef>
                <a:spcPct val="0"/>
              </a:spcBef>
            </a:pPr>
            <a:r>
              <a:rPr lang="en-US" sz="2034" b="1">
                <a:solidFill>
                  <a:srgbClr val="D563A1"/>
                </a:solidFill>
                <a:latin typeface="Raleway Bold"/>
                <a:ea typeface="Raleway Bold"/>
                <a:cs typeface="Raleway Bold"/>
                <a:sym typeface="Raleway Bold"/>
              </a:rPr>
              <a:t>Max/Q4 - (28,106.72)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033608" y="2717981"/>
            <a:ext cx="2743966" cy="341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6"/>
              </a:lnSpc>
              <a:spcBef>
                <a:spcPct val="0"/>
              </a:spcBef>
            </a:pPr>
            <a:r>
              <a:rPr lang="en-US" sz="2040" b="1">
                <a:solidFill>
                  <a:srgbClr val="D563A1"/>
                </a:solidFill>
                <a:latin typeface="Raleway Bold"/>
                <a:ea typeface="Raleway Bold"/>
                <a:cs typeface="Raleway Bold"/>
                <a:sym typeface="Raleway Bold"/>
              </a:rPr>
              <a:t>Average (1,838.65)</a:t>
            </a:r>
          </a:p>
        </p:txBody>
      </p:sp>
      <p:grpSp>
        <p:nvGrpSpPr>
          <p:cNvPr id="29" name="Group 4">
            <a:extLst>
              <a:ext uri="{FF2B5EF4-FFF2-40B4-BE49-F238E27FC236}">
                <a16:creationId xmlns:a16="http://schemas.microsoft.com/office/drawing/2014/main" id="{5D1F9F34-94F7-1BC2-380D-8B60AA741E96}"/>
              </a:ext>
            </a:extLst>
          </p:cNvPr>
          <p:cNvGrpSpPr/>
          <p:nvPr/>
        </p:nvGrpSpPr>
        <p:grpSpPr>
          <a:xfrm>
            <a:off x="3037065" y="5893579"/>
            <a:ext cx="3785031" cy="3785031"/>
            <a:chOff x="0" y="0"/>
            <a:chExt cx="812800" cy="812800"/>
          </a:xfrm>
        </p:grpSpPr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336E82CF-7AA9-FEBA-B998-2E59844F8FD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gradFill>
                <a:gsLst>
                  <a:gs pos="0">
                    <a:srgbClr val="B87BA1">
                      <a:alpha val="100000"/>
                    </a:srgbClr>
                  </a:gs>
                  <a:gs pos="100000">
                    <a:srgbClr val="E7E8E4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6">
              <a:extLst>
                <a:ext uri="{FF2B5EF4-FFF2-40B4-BE49-F238E27FC236}">
                  <a16:creationId xmlns:a16="http://schemas.microsoft.com/office/drawing/2014/main" id="{ABCD6824-ACDC-78B9-4FBD-14B16C21295F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grpSp>
        <p:nvGrpSpPr>
          <p:cNvPr id="32" name="Group 7">
            <a:extLst>
              <a:ext uri="{FF2B5EF4-FFF2-40B4-BE49-F238E27FC236}">
                <a16:creationId xmlns:a16="http://schemas.microsoft.com/office/drawing/2014/main" id="{A3615342-AA51-0999-9E0C-3619AC57A914}"/>
              </a:ext>
            </a:extLst>
          </p:cNvPr>
          <p:cNvGrpSpPr/>
          <p:nvPr/>
        </p:nvGrpSpPr>
        <p:grpSpPr>
          <a:xfrm>
            <a:off x="7176943" y="5924672"/>
            <a:ext cx="3785031" cy="3785031"/>
            <a:chOff x="0" y="0"/>
            <a:chExt cx="812800" cy="812800"/>
          </a:xfrm>
        </p:grpSpPr>
        <p:sp>
          <p:nvSpPr>
            <p:cNvPr id="33" name="Freeform 8">
              <a:extLst>
                <a:ext uri="{FF2B5EF4-FFF2-40B4-BE49-F238E27FC236}">
                  <a16:creationId xmlns:a16="http://schemas.microsoft.com/office/drawing/2014/main" id="{0538C890-81B7-6565-9090-960A417399F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gradFill>
                <a:gsLst>
                  <a:gs pos="0">
                    <a:srgbClr val="B87BA1">
                      <a:alpha val="100000"/>
                    </a:srgbClr>
                  </a:gs>
                  <a:gs pos="100000">
                    <a:srgbClr val="E7E8E4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9">
              <a:extLst>
                <a:ext uri="{FF2B5EF4-FFF2-40B4-BE49-F238E27FC236}">
                  <a16:creationId xmlns:a16="http://schemas.microsoft.com/office/drawing/2014/main" id="{F497089A-D80D-4C2E-20D8-F0FD7505A52F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grpSp>
        <p:nvGrpSpPr>
          <p:cNvPr id="35" name="Group 10">
            <a:extLst>
              <a:ext uri="{FF2B5EF4-FFF2-40B4-BE49-F238E27FC236}">
                <a16:creationId xmlns:a16="http://schemas.microsoft.com/office/drawing/2014/main" id="{F217D6F7-204C-66AD-E9B9-0C90AB39B48F}"/>
              </a:ext>
            </a:extLst>
          </p:cNvPr>
          <p:cNvGrpSpPr/>
          <p:nvPr/>
        </p:nvGrpSpPr>
        <p:grpSpPr>
          <a:xfrm>
            <a:off x="11358286" y="5893579"/>
            <a:ext cx="3785031" cy="3785031"/>
            <a:chOff x="0" y="0"/>
            <a:chExt cx="812800" cy="812800"/>
          </a:xfrm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CC00BDC0-0140-2192-2666-3E2D0049696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gradFill>
                <a:gsLst>
                  <a:gs pos="0">
                    <a:srgbClr val="B87BA1">
                      <a:alpha val="100000"/>
                    </a:srgbClr>
                  </a:gs>
                  <a:gs pos="100000">
                    <a:srgbClr val="E7E8E4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12">
              <a:extLst>
                <a:ext uri="{FF2B5EF4-FFF2-40B4-BE49-F238E27FC236}">
                  <a16:creationId xmlns:a16="http://schemas.microsoft.com/office/drawing/2014/main" id="{89FF8477-C4FA-D66E-40D3-EE48F184A646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12"/>
                </a:lnSpc>
              </a:pPr>
              <a:endParaRPr/>
            </a:p>
          </p:txBody>
        </p:sp>
      </p:grpSp>
      <p:sp>
        <p:nvSpPr>
          <p:cNvPr id="38" name="TextBox 22">
            <a:extLst>
              <a:ext uri="{FF2B5EF4-FFF2-40B4-BE49-F238E27FC236}">
                <a16:creationId xmlns:a16="http://schemas.microsoft.com/office/drawing/2014/main" id="{03F3AE8A-C5E3-592F-1AB7-6075F46EA973}"/>
              </a:ext>
            </a:extLst>
          </p:cNvPr>
          <p:cNvSpPr txBox="1"/>
          <p:nvPr/>
        </p:nvSpPr>
        <p:spPr>
          <a:xfrm>
            <a:off x="3785209" y="7722650"/>
            <a:ext cx="2437823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6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25% of all sales are less than $378.52.</a:t>
            </a:r>
          </a:p>
        </p:txBody>
      </p:sp>
      <p:sp>
        <p:nvSpPr>
          <p:cNvPr id="39" name="TextBox 23">
            <a:extLst>
              <a:ext uri="{FF2B5EF4-FFF2-40B4-BE49-F238E27FC236}">
                <a16:creationId xmlns:a16="http://schemas.microsoft.com/office/drawing/2014/main" id="{08610208-ADE1-D90E-F814-20618BDC15DD}"/>
              </a:ext>
            </a:extLst>
          </p:cNvPr>
          <p:cNvSpPr txBox="1"/>
          <p:nvPr/>
        </p:nvSpPr>
        <p:spPr>
          <a:xfrm>
            <a:off x="7815249" y="7743191"/>
            <a:ext cx="2437823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6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Half of the sales fall below $1,058.40.</a:t>
            </a:r>
          </a:p>
        </p:txBody>
      </p:sp>
      <p:sp>
        <p:nvSpPr>
          <p:cNvPr id="40" name="TextBox 24">
            <a:extLst>
              <a:ext uri="{FF2B5EF4-FFF2-40B4-BE49-F238E27FC236}">
                <a16:creationId xmlns:a16="http://schemas.microsoft.com/office/drawing/2014/main" id="{AC88740C-42C0-3A2A-9678-52F4AF9337EE}"/>
              </a:ext>
            </a:extLst>
          </p:cNvPr>
          <p:cNvSpPr txBox="1"/>
          <p:nvPr/>
        </p:nvSpPr>
        <p:spPr>
          <a:xfrm>
            <a:off x="12106430" y="7259931"/>
            <a:ext cx="2437823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6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75% of sales are under $2,382.22. The top 25% of transactions are notably high.</a:t>
            </a:r>
          </a:p>
          <a:p>
            <a:pPr algn="l">
              <a:lnSpc>
                <a:spcPts val="2436"/>
              </a:lnSpc>
              <a:spcBef>
                <a:spcPct val="0"/>
              </a:spcBef>
            </a:pP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" name="TextBox 26">
            <a:extLst>
              <a:ext uri="{FF2B5EF4-FFF2-40B4-BE49-F238E27FC236}">
                <a16:creationId xmlns:a16="http://schemas.microsoft.com/office/drawing/2014/main" id="{4348D9A7-0516-DCFA-64E2-3B5EBFA585ED}"/>
              </a:ext>
            </a:extLst>
          </p:cNvPr>
          <p:cNvSpPr txBox="1"/>
          <p:nvPr/>
        </p:nvSpPr>
        <p:spPr>
          <a:xfrm>
            <a:off x="3939685" y="7250121"/>
            <a:ext cx="1938327" cy="341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6"/>
              </a:lnSpc>
              <a:spcBef>
                <a:spcPct val="0"/>
              </a:spcBef>
            </a:pPr>
            <a:r>
              <a:rPr lang="en-US" sz="2040" b="1">
                <a:solidFill>
                  <a:srgbClr val="D563A1"/>
                </a:solidFill>
                <a:latin typeface="Raleway Bold"/>
                <a:ea typeface="Raleway Bold"/>
                <a:cs typeface="Raleway Bold"/>
                <a:sym typeface="Raleway Bold"/>
              </a:rPr>
              <a:t>Q1 - (378.52)</a:t>
            </a:r>
          </a:p>
        </p:txBody>
      </p:sp>
      <p:sp>
        <p:nvSpPr>
          <p:cNvPr id="42" name="TextBox 27">
            <a:extLst>
              <a:ext uri="{FF2B5EF4-FFF2-40B4-BE49-F238E27FC236}">
                <a16:creationId xmlns:a16="http://schemas.microsoft.com/office/drawing/2014/main" id="{E36CFFFB-EEE7-4D45-CBCA-889959AD5357}"/>
              </a:ext>
            </a:extLst>
          </p:cNvPr>
          <p:cNvSpPr txBox="1"/>
          <p:nvPr/>
        </p:nvSpPr>
        <p:spPr>
          <a:xfrm>
            <a:off x="7516976" y="7259931"/>
            <a:ext cx="3254045" cy="3316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48"/>
              </a:lnSpc>
              <a:spcBef>
                <a:spcPct val="0"/>
              </a:spcBef>
            </a:pPr>
            <a:r>
              <a:rPr lang="en-US" sz="2034" b="1">
                <a:solidFill>
                  <a:srgbClr val="D563A1"/>
                </a:solidFill>
                <a:latin typeface="Raleway Bold"/>
                <a:ea typeface="Raleway Bold"/>
                <a:cs typeface="Raleway Bold"/>
                <a:sym typeface="Raleway Bold"/>
              </a:rPr>
              <a:t>Q2/Median (1,058.40)</a:t>
            </a:r>
          </a:p>
        </p:txBody>
      </p:sp>
      <p:sp>
        <p:nvSpPr>
          <p:cNvPr id="43" name="TextBox 28">
            <a:extLst>
              <a:ext uri="{FF2B5EF4-FFF2-40B4-BE49-F238E27FC236}">
                <a16:creationId xmlns:a16="http://schemas.microsoft.com/office/drawing/2014/main" id="{18ECFE76-DE9C-2930-1354-1061E14C4B3F}"/>
              </a:ext>
            </a:extLst>
          </p:cNvPr>
          <p:cNvSpPr txBox="1"/>
          <p:nvPr/>
        </p:nvSpPr>
        <p:spPr>
          <a:xfrm>
            <a:off x="11813581" y="6867105"/>
            <a:ext cx="2743966" cy="341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6"/>
              </a:lnSpc>
              <a:spcBef>
                <a:spcPct val="0"/>
              </a:spcBef>
            </a:pPr>
            <a:r>
              <a:rPr lang="en-US" sz="2040" b="1">
                <a:solidFill>
                  <a:srgbClr val="D563A1"/>
                </a:solidFill>
                <a:latin typeface="Raleway Bold"/>
                <a:ea typeface="Raleway Bold"/>
                <a:cs typeface="Raleway Bold"/>
                <a:sym typeface="Raleway Bold"/>
              </a:rPr>
              <a:t>Q3 (2,382.22):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16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Illustration Modern Data Analysis For Business Presentation</dc:title>
  <cp:revision>13</cp:revision>
  <dcterms:created xsi:type="dcterms:W3CDTF">2006-08-16T00:00:00Z</dcterms:created>
  <dcterms:modified xsi:type="dcterms:W3CDTF">2025-04-08T02:01:26Z</dcterms:modified>
  <dc:identifier>DAGj3hQt9-c</dc:identifier>
</cp:coreProperties>
</file>

<file path=docProps/thumbnail.jpeg>
</file>